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78" r:id="rId1"/>
  </p:sldMasterIdLst>
  <p:notesMasterIdLst>
    <p:notesMasterId r:id="rId54"/>
  </p:notesMasterIdLst>
  <p:sldIdLst>
    <p:sldId id="256" r:id="rId2"/>
    <p:sldId id="258" r:id="rId3"/>
    <p:sldId id="257" r:id="rId4"/>
    <p:sldId id="260" r:id="rId5"/>
    <p:sldId id="286" r:id="rId6"/>
    <p:sldId id="259" r:id="rId7"/>
    <p:sldId id="287" r:id="rId8"/>
    <p:sldId id="263" r:id="rId9"/>
    <p:sldId id="264" r:id="rId10"/>
    <p:sldId id="288" r:id="rId11"/>
    <p:sldId id="268" r:id="rId12"/>
    <p:sldId id="270" r:id="rId13"/>
    <p:sldId id="289" r:id="rId14"/>
    <p:sldId id="292" r:id="rId15"/>
    <p:sldId id="272" r:id="rId16"/>
    <p:sldId id="290" r:id="rId17"/>
    <p:sldId id="273" r:id="rId18"/>
    <p:sldId id="291" r:id="rId19"/>
    <p:sldId id="293" r:id="rId20"/>
    <p:sldId id="294" r:id="rId21"/>
    <p:sldId id="295" r:id="rId22"/>
    <p:sldId id="275" r:id="rId23"/>
    <p:sldId id="296" r:id="rId24"/>
    <p:sldId id="298" r:id="rId25"/>
    <p:sldId id="299" r:id="rId26"/>
    <p:sldId id="300" r:id="rId27"/>
    <p:sldId id="297" r:id="rId28"/>
    <p:sldId id="301" r:id="rId29"/>
    <p:sldId id="265" r:id="rId30"/>
    <p:sldId id="309" r:id="rId31"/>
    <p:sldId id="310" r:id="rId32"/>
    <p:sldId id="311" r:id="rId33"/>
    <p:sldId id="312" r:id="rId34"/>
    <p:sldId id="313" r:id="rId35"/>
    <p:sldId id="314" r:id="rId36"/>
    <p:sldId id="266" r:id="rId37"/>
    <p:sldId id="267" r:id="rId38"/>
    <p:sldId id="302" r:id="rId39"/>
    <p:sldId id="303" r:id="rId40"/>
    <p:sldId id="276" r:id="rId41"/>
    <p:sldId id="307" r:id="rId42"/>
    <p:sldId id="277" r:id="rId43"/>
    <p:sldId id="278" r:id="rId44"/>
    <p:sldId id="304" r:id="rId45"/>
    <p:sldId id="305" r:id="rId46"/>
    <p:sldId id="279" r:id="rId47"/>
    <p:sldId id="281" r:id="rId48"/>
    <p:sldId id="282" r:id="rId49"/>
    <p:sldId id="308" r:id="rId50"/>
    <p:sldId id="280" r:id="rId51"/>
    <p:sldId id="284" r:id="rId52"/>
    <p:sldId id="285" r:id="rId53"/>
  </p:sldIdLst>
  <p:sldSz cx="9144000" cy="5143500" type="screen16x9"/>
  <p:notesSz cx="6858000" cy="9144000"/>
  <p:embeddedFontLst>
    <p:embeddedFont>
      <p:font typeface="Montserrat" panose="00000500000000000000" pitchFamily="2" charset="0"/>
      <p:regular r:id="rId55"/>
      <p:bold r:id="rId56"/>
      <p:italic r:id="rId57"/>
      <p:boldItalic r:id="rId58"/>
    </p:embeddedFont>
    <p:embeddedFont>
      <p:font typeface="Nunito" pitchFamily="2" charset="0"/>
      <p:regular r:id="rId59"/>
      <p:bold r:id="rId60"/>
      <p:italic r:id="rId61"/>
      <p:boldItalic r:id="rId62"/>
    </p:embeddedFont>
    <p:embeddedFont>
      <p:font typeface="Nunito Sans" pitchFamily="2" charset="0"/>
      <p:regular r:id="rId63"/>
      <p:bold r:id="rId64"/>
      <p:italic r:id="rId65"/>
      <p:boldItalic r:id="rId66"/>
    </p:embeddedFont>
    <p:embeddedFont>
      <p:font typeface="Raleway" pitchFamily="2" charset="0"/>
      <p:regular r:id="rId67"/>
      <p:bold r:id="rId68"/>
      <p:italic r:id="rId69"/>
      <p:boldItalic r:id="rId7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337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2D050"/>
    <a:srgbClr val="0169EE"/>
    <a:srgbClr val="9696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11F6A7E-032F-436E-9719-2A7B4F535713}">
  <a:tblStyle styleId="{911F6A7E-032F-436E-9719-2A7B4F53571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2211" autoAdjust="0"/>
  </p:normalViewPr>
  <p:slideViewPr>
    <p:cSldViewPr snapToGrid="0">
      <p:cViewPr varScale="1">
        <p:scale>
          <a:sx n="105" d="100"/>
          <a:sy n="105" d="100"/>
        </p:scale>
        <p:origin x="802" y="62"/>
      </p:cViewPr>
      <p:guideLst>
        <p:guide orient="horz" pos="337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9.fntdata"/><Relationship Id="rId68" Type="http://schemas.openxmlformats.org/officeDocument/2006/relationships/font" Target="fonts/font1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4.fntdata"/><Relationship Id="rId66" Type="http://schemas.openxmlformats.org/officeDocument/2006/relationships/font" Target="fonts/font12.fntdata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font" Target="fonts/font7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2.fntdata"/><Relationship Id="rId64" Type="http://schemas.openxmlformats.org/officeDocument/2006/relationships/font" Target="fonts/font10.fntdata"/><Relationship Id="rId69" Type="http://schemas.openxmlformats.org/officeDocument/2006/relationships/font" Target="fonts/font15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5.fntdata"/><Relationship Id="rId67" Type="http://schemas.openxmlformats.org/officeDocument/2006/relationships/font" Target="fonts/font13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62" Type="http://schemas.openxmlformats.org/officeDocument/2006/relationships/font" Target="fonts/font8.fntdata"/><Relationship Id="rId70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3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6.fntdata"/><Relationship Id="rId65" Type="http://schemas.openxmlformats.org/officeDocument/2006/relationships/font" Target="fonts/font11.fntdata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font" Target="fonts/font1.fntdata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5B91309-776E-46D8-9ED6-A23C04BC62A4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ECDF2DE-4D68-4780-80FD-A7F8126CBDC9}">
      <dgm:prSet phldrT="[Text]"/>
      <dgm:spPr/>
      <dgm:t>
        <a:bodyPr/>
        <a:lstStyle/>
        <a:p>
          <a:r>
            <a:rPr lang="en-US" dirty="0"/>
            <a:t>Numerical</a:t>
          </a:r>
        </a:p>
      </dgm:t>
    </dgm:pt>
    <dgm:pt modelId="{437E1EDD-8D65-41CC-85F4-9BBB77DB796F}" type="parTrans" cxnId="{CBCAB601-13C0-4ADB-BA12-148B3810C55B}">
      <dgm:prSet/>
      <dgm:spPr/>
      <dgm:t>
        <a:bodyPr/>
        <a:lstStyle/>
        <a:p>
          <a:endParaRPr lang="en-US"/>
        </a:p>
      </dgm:t>
    </dgm:pt>
    <dgm:pt modelId="{757581EE-C1B3-48FD-B1C5-056B3B4A9369}" type="sibTrans" cxnId="{CBCAB601-13C0-4ADB-BA12-148B3810C55B}">
      <dgm:prSet/>
      <dgm:spPr/>
      <dgm:t>
        <a:bodyPr/>
        <a:lstStyle/>
        <a:p>
          <a:endParaRPr lang="en-US"/>
        </a:p>
      </dgm:t>
    </dgm:pt>
    <dgm:pt modelId="{0307BAF5-6FB9-487D-A232-F45DA59EC25C}">
      <dgm:prSet phldrT="[Text]"/>
      <dgm:spPr/>
      <dgm:t>
        <a:bodyPr/>
        <a:lstStyle/>
        <a:p>
          <a:r>
            <a:rPr lang="en-US" dirty="0"/>
            <a:t>Frequency Distribution</a:t>
          </a:r>
        </a:p>
      </dgm:t>
    </dgm:pt>
    <dgm:pt modelId="{C2910A5B-839D-4D11-9E69-C160A6A13699}" type="parTrans" cxnId="{CF50BD42-D79B-40E2-820C-435BA8CD38E6}">
      <dgm:prSet/>
      <dgm:spPr/>
      <dgm:t>
        <a:bodyPr/>
        <a:lstStyle/>
        <a:p>
          <a:endParaRPr lang="en-US"/>
        </a:p>
      </dgm:t>
    </dgm:pt>
    <dgm:pt modelId="{1EE25DDC-7359-4C6D-BF28-41C99C562CAB}" type="sibTrans" cxnId="{CF50BD42-D79B-40E2-820C-435BA8CD38E6}">
      <dgm:prSet/>
      <dgm:spPr/>
      <dgm:t>
        <a:bodyPr/>
        <a:lstStyle/>
        <a:p>
          <a:endParaRPr lang="en-US"/>
        </a:p>
      </dgm:t>
    </dgm:pt>
    <dgm:pt modelId="{4539A8F2-4F92-49FC-A6AC-3931510EF16F}">
      <dgm:prSet phldrT="[Text]"/>
      <dgm:spPr/>
      <dgm:t>
        <a:bodyPr/>
        <a:lstStyle/>
        <a:p>
          <a:r>
            <a:rPr lang="en-US" dirty="0"/>
            <a:t>Cumulative Distribution</a:t>
          </a:r>
        </a:p>
      </dgm:t>
    </dgm:pt>
    <dgm:pt modelId="{08263BDD-BF00-4562-8B82-66D15D4A7885}" type="parTrans" cxnId="{A2D10378-209F-43D7-B2F8-566F02F18D7A}">
      <dgm:prSet/>
      <dgm:spPr/>
      <dgm:t>
        <a:bodyPr/>
        <a:lstStyle/>
        <a:p>
          <a:endParaRPr lang="en-US"/>
        </a:p>
      </dgm:t>
    </dgm:pt>
    <dgm:pt modelId="{D7FCF75D-17B5-45AF-B1AC-9B77F76D13AC}" type="sibTrans" cxnId="{A2D10378-209F-43D7-B2F8-566F02F18D7A}">
      <dgm:prSet/>
      <dgm:spPr/>
      <dgm:t>
        <a:bodyPr/>
        <a:lstStyle/>
        <a:p>
          <a:endParaRPr lang="en-US"/>
        </a:p>
      </dgm:t>
    </dgm:pt>
    <dgm:pt modelId="{E367D550-B180-4640-AD46-4385FBDFBB22}">
      <dgm:prSet phldrT="[Text]"/>
      <dgm:spPr/>
      <dgm:t>
        <a:bodyPr/>
        <a:lstStyle/>
        <a:p>
          <a:r>
            <a:rPr lang="en-US" dirty="0"/>
            <a:t>Bivariate / Multivariate</a:t>
          </a:r>
        </a:p>
      </dgm:t>
    </dgm:pt>
    <dgm:pt modelId="{E2B0AB48-9B66-49ED-BC69-0302CFB71793}" type="parTrans" cxnId="{396CC099-701E-43C0-BBFA-97CD94C5BEA2}">
      <dgm:prSet/>
      <dgm:spPr/>
      <dgm:t>
        <a:bodyPr/>
        <a:lstStyle/>
        <a:p>
          <a:endParaRPr lang="en-US"/>
        </a:p>
      </dgm:t>
    </dgm:pt>
    <dgm:pt modelId="{430573AD-1754-4BBE-B5F7-970B83878EEB}" type="sibTrans" cxnId="{396CC099-701E-43C0-BBFA-97CD94C5BEA2}">
      <dgm:prSet/>
      <dgm:spPr/>
      <dgm:t>
        <a:bodyPr/>
        <a:lstStyle/>
        <a:p>
          <a:endParaRPr lang="en-US"/>
        </a:p>
      </dgm:t>
    </dgm:pt>
    <dgm:pt modelId="{C649FF22-0E7E-4E18-BE2A-59FEBCDCF87E}">
      <dgm:prSet phldrT="[Text]"/>
      <dgm:spPr/>
      <dgm:t>
        <a:bodyPr/>
        <a:lstStyle/>
        <a:p>
          <a:r>
            <a:rPr lang="en-US" dirty="0"/>
            <a:t>Scatter Plot</a:t>
          </a:r>
        </a:p>
      </dgm:t>
    </dgm:pt>
    <dgm:pt modelId="{960FC7E0-5702-44D5-B325-EF19F6BE07D5}" type="parTrans" cxnId="{3CCF0EFE-4013-4863-94F4-489D748D7755}">
      <dgm:prSet/>
      <dgm:spPr/>
      <dgm:t>
        <a:bodyPr/>
        <a:lstStyle/>
        <a:p>
          <a:endParaRPr lang="en-US"/>
        </a:p>
      </dgm:t>
    </dgm:pt>
    <dgm:pt modelId="{051AB617-225C-4310-BC74-49F14BD3537D}" type="sibTrans" cxnId="{3CCF0EFE-4013-4863-94F4-489D748D7755}">
      <dgm:prSet/>
      <dgm:spPr/>
      <dgm:t>
        <a:bodyPr/>
        <a:lstStyle/>
        <a:p>
          <a:endParaRPr lang="en-US"/>
        </a:p>
      </dgm:t>
    </dgm:pt>
    <dgm:pt modelId="{5F021DDC-4C06-4A87-B052-2D4E23E067AE}">
      <dgm:prSet phldrT="[Text]"/>
      <dgm:spPr/>
      <dgm:t>
        <a:bodyPr/>
        <a:lstStyle/>
        <a:p>
          <a:r>
            <a:rPr lang="en-US" dirty="0"/>
            <a:t>Histogram</a:t>
          </a:r>
        </a:p>
      </dgm:t>
    </dgm:pt>
    <dgm:pt modelId="{37AF12CB-8C1E-4E01-8852-784401A65728}" type="parTrans" cxnId="{47D98E00-2ECF-41C1-94D8-A4B961CA694B}">
      <dgm:prSet/>
      <dgm:spPr/>
      <dgm:t>
        <a:bodyPr/>
        <a:lstStyle/>
        <a:p>
          <a:endParaRPr lang="en-US"/>
        </a:p>
      </dgm:t>
    </dgm:pt>
    <dgm:pt modelId="{C7C4B27B-8D1B-499F-999F-587115C57724}" type="sibTrans" cxnId="{47D98E00-2ECF-41C1-94D8-A4B961CA694B}">
      <dgm:prSet/>
      <dgm:spPr/>
      <dgm:t>
        <a:bodyPr/>
        <a:lstStyle/>
        <a:p>
          <a:endParaRPr lang="en-US"/>
        </a:p>
      </dgm:t>
    </dgm:pt>
    <dgm:pt modelId="{C9DF011B-2930-4C7E-8AAE-50702C02AB92}">
      <dgm:prSet phldrT="[Text]"/>
      <dgm:spPr/>
      <dgm:t>
        <a:bodyPr/>
        <a:lstStyle/>
        <a:p>
          <a:r>
            <a:rPr lang="en-US" dirty="0"/>
            <a:t>ECDF Plot</a:t>
          </a:r>
        </a:p>
      </dgm:t>
    </dgm:pt>
    <dgm:pt modelId="{15C50C39-1D14-47D5-9EB7-36C9A82359D7}" type="parTrans" cxnId="{A4AEC4D0-BEFE-4824-B02C-63D9E7D38D19}">
      <dgm:prSet/>
      <dgm:spPr/>
      <dgm:t>
        <a:bodyPr/>
        <a:lstStyle/>
        <a:p>
          <a:endParaRPr lang="en-US"/>
        </a:p>
      </dgm:t>
    </dgm:pt>
    <dgm:pt modelId="{D0B66EAB-0178-459F-9E3D-3DAA89D55C20}" type="sibTrans" cxnId="{A4AEC4D0-BEFE-4824-B02C-63D9E7D38D19}">
      <dgm:prSet/>
      <dgm:spPr/>
      <dgm:t>
        <a:bodyPr/>
        <a:lstStyle/>
        <a:p>
          <a:endParaRPr lang="en-US"/>
        </a:p>
      </dgm:t>
    </dgm:pt>
    <dgm:pt modelId="{213BD82B-8D7C-4D76-A6B6-CFECBDA3F856}">
      <dgm:prSet phldrT="[Text]"/>
      <dgm:spPr/>
      <dgm:t>
        <a:bodyPr/>
        <a:lstStyle/>
        <a:p>
          <a:r>
            <a:rPr lang="en-US" dirty="0"/>
            <a:t>Bubble Plot</a:t>
          </a:r>
        </a:p>
      </dgm:t>
    </dgm:pt>
    <dgm:pt modelId="{0C2BCE98-C150-4304-9868-7E06015C71FC}" type="parTrans" cxnId="{56F6A9D3-2D46-48FB-A0A7-79B62B91F026}">
      <dgm:prSet/>
      <dgm:spPr/>
      <dgm:t>
        <a:bodyPr/>
        <a:lstStyle/>
        <a:p>
          <a:endParaRPr lang="en-US"/>
        </a:p>
      </dgm:t>
    </dgm:pt>
    <dgm:pt modelId="{E64EB760-CF1A-4229-B2C3-F986960C81A4}" type="sibTrans" cxnId="{56F6A9D3-2D46-48FB-A0A7-79B62B91F026}">
      <dgm:prSet/>
      <dgm:spPr/>
      <dgm:t>
        <a:bodyPr/>
        <a:lstStyle/>
        <a:p>
          <a:endParaRPr lang="en-US"/>
        </a:p>
      </dgm:t>
    </dgm:pt>
    <dgm:pt modelId="{4E35351B-BAAB-4A0C-A25E-F09944B2FD9E}">
      <dgm:prSet phldrT="[Text]"/>
      <dgm:spPr/>
      <dgm:t>
        <a:bodyPr/>
        <a:lstStyle/>
        <a:p>
          <a:r>
            <a:rPr lang="en-US" dirty="0"/>
            <a:t>Polygon</a:t>
          </a:r>
        </a:p>
      </dgm:t>
    </dgm:pt>
    <dgm:pt modelId="{4788C22B-581B-4D6D-BFBB-E178F282C85F}" type="parTrans" cxnId="{EF5BDB64-B68D-4DB5-96B5-EEB38DDC5BBC}">
      <dgm:prSet/>
      <dgm:spPr/>
      <dgm:t>
        <a:bodyPr/>
        <a:lstStyle/>
        <a:p>
          <a:endParaRPr lang="en-US"/>
        </a:p>
      </dgm:t>
    </dgm:pt>
    <dgm:pt modelId="{440603CE-35B0-4420-814F-1CB22517EC1C}" type="sibTrans" cxnId="{EF5BDB64-B68D-4DB5-96B5-EEB38DDC5BBC}">
      <dgm:prSet/>
      <dgm:spPr/>
      <dgm:t>
        <a:bodyPr/>
        <a:lstStyle/>
        <a:p>
          <a:endParaRPr lang="en-US"/>
        </a:p>
      </dgm:t>
    </dgm:pt>
    <dgm:pt modelId="{C141EB0A-88FC-49C1-8DC8-420E1B8CD0F6}">
      <dgm:prSet phldrT="[Text]"/>
      <dgm:spPr/>
      <dgm:t>
        <a:bodyPr/>
        <a:lstStyle/>
        <a:p>
          <a:r>
            <a:rPr lang="en-US" dirty="0"/>
            <a:t>Density</a:t>
          </a:r>
        </a:p>
      </dgm:t>
    </dgm:pt>
    <dgm:pt modelId="{28032512-025C-46F9-812E-AC69124EB91E}" type="parTrans" cxnId="{AD16622F-707B-4228-AB72-8549E0782246}">
      <dgm:prSet/>
      <dgm:spPr/>
      <dgm:t>
        <a:bodyPr/>
        <a:lstStyle/>
        <a:p>
          <a:endParaRPr lang="en-US"/>
        </a:p>
      </dgm:t>
    </dgm:pt>
    <dgm:pt modelId="{5A1D4D50-5FBA-4904-A14E-1ADB967E4F42}" type="sibTrans" cxnId="{AD16622F-707B-4228-AB72-8549E0782246}">
      <dgm:prSet/>
      <dgm:spPr/>
      <dgm:t>
        <a:bodyPr/>
        <a:lstStyle/>
        <a:p>
          <a:endParaRPr lang="en-US"/>
        </a:p>
      </dgm:t>
    </dgm:pt>
    <dgm:pt modelId="{2DB14FA1-7280-4355-8745-72E9098EB1AB}" type="pres">
      <dgm:prSet presAssocID="{75B91309-776E-46D8-9ED6-A23C04BC62A4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80061476-65B6-41E2-A1C9-7506375715D8}" type="pres">
      <dgm:prSet presAssocID="{AECDF2DE-4D68-4780-80FD-A7F8126CBDC9}" presName="hierRoot1" presStyleCnt="0">
        <dgm:presLayoutVars>
          <dgm:hierBranch val="init"/>
        </dgm:presLayoutVars>
      </dgm:prSet>
      <dgm:spPr/>
    </dgm:pt>
    <dgm:pt modelId="{8197CE8E-D80E-478B-9A6C-585BD397FCEE}" type="pres">
      <dgm:prSet presAssocID="{AECDF2DE-4D68-4780-80FD-A7F8126CBDC9}" presName="rootComposite1" presStyleCnt="0"/>
      <dgm:spPr/>
    </dgm:pt>
    <dgm:pt modelId="{B584B472-0887-46F4-9B49-F95964240B4B}" type="pres">
      <dgm:prSet presAssocID="{AECDF2DE-4D68-4780-80FD-A7F8126CBDC9}" presName="rootText1" presStyleLbl="node0" presStyleIdx="0" presStyleCnt="1">
        <dgm:presLayoutVars>
          <dgm:chPref val="3"/>
        </dgm:presLayoutVars>
      </dgm:prSet>
      <dgm:spPr/>
    </dgm:pt>
    <dgm:pt modelId="{378C6E1B-9F38-4BE8-AC45-DE8F984FF403}" type="pres">
      <dgm:prSet presAssocID="{AECDF2DE-4D68-4780-80FD-A7F8126CBDC9}" presName="rootConnector1" presStyleLbl="node1" presStyleIdx="0" presStyleCnt="0"/>
      <dgm:spPr/>
    </dgm:pt>
    <dgm:pt modelId="{F384635C-7E10-4C27-928F-F016DC6FF769}" type="pres">
      <dgm:prSet presAssocID="{AECDF2DE-4D68-4780-80FD-A7F8126CBDC9}" presName="hierChild2" presStyleCnt="0"/>
      <dgm:spPr/>
    </dgm:pt>
    <dgm:pt modelId="{BC13BE1A-32C3-4B8F-9A9C-B6511E8A7A2F}" type="pres">
      <dgm:prSet presAssocID="{C2910A5B-839D-4D11-9E69-C160A6A13699}" presName="Name37" presStyleLbl="parChTrans1D2" presStyleIdx="0" presStyleCnt="3"/>
      <dgm:spPr/>
    </dgm:pt>
    <dgm:pt modelId="{51DE4D5E-3258-4508-8C8E-A0F58BDF1C0A}" type="pres">
      <dgm:prSet presAssocID="{0307BAF5-6FB9-487D-A232-F45DA59EC25C}" presName="hierRoot2" presStyleCnt="0">
        <dgm:presLayoutVars>
          <dgm:hierBranch val="init"/>
        </dgm:presLayoutVars>
      </dgm:prSet>
      <dgm:spPr/>
    </dgm:pt>
    <dgm:pt modelId="{39DFDF7B-898F-4627-B48C-F0802A03487F}" type="pres">
      <dgm:prSet presAssocID="{0307BAF5-6FB9-487D-A232-F45DA59EC25C}" presName="rootComposite" presStyleCnt="0"/>
      <dgm:spPr/>
    </dgm:pt>
    <dgm:pt modelId="{8C64EA87-BF4D-40E7-957E-35F7FD95993B}" type="pres">
      <dgm:prSet presAssocID="{0307BAF5-6FB9-487D-A232-F45DA59EC25C}" presName="rootText" presStyleLbl="node2" presStyleIdx="0" presStyleCnt="3">
        <dgm:presLayoutVars>
          <dgm:chPref val="3"/>
        </dgm:presLayoutVars>
      </dgm:prSet>
      <dgm:spPr/>
    </dgm:pt>
    <dgm:pt modelId="{1EFFBDE8-B193-4A44-9D4D-08DC2E615A70}" type="pres">
      <dgm:prSet presAssocID="{0307BAF5-6FB9-487D-A232-F45DA59EC25C}" presName="rootConnector" presStyleLbl="node2" presStyleIdx="0" presStyleCnt="3"/>
      <dgm:spPr/>
    </dgm:pt>
    <dgm:pt modelId="{10782800-2E6E-4A35-B696-675A8D374AE6}" type="pres">
      <dgm:prSet presAssocID="{0307BAF5-6FB9-487D-A232-F45DA59EC25C}" presName="hierChild4" presStyleCnt="0"/>
      <dgm:spPr/>
    </dgm:pt>
    <dgm:pt modelId="{D63838D1-AA4D-4436-98F9-9FDBA6D35DA6}" type="pres">
      <dgm:prSet presAssocID="{37AF12CB-8C1E-4E01-8852-784401A65728}" presName="Name37" presStyleLbl="parChTrans1D3" presStyleIdx="0" presStyleCnt="6"/>
      <dgm:spPr/>
    </dgm:pt>
    <dgm:pt modelId="{308EE5DE-5D66-45F1-A2B8-222934F0DC67}" type="pres">
      <dgm:prSet presAssocID="{5F021DDC-4C06-4A87-B052-2D4E23E067AE}" presName="hierRoot2" presStyleCnt="0">
        <dgm:presLayoutVars>
          <dgm:hierBranch val="init"/>
        </dgm:presLayoutVars>
      </dgm:prSet>
      <dgm:spPr/>
    </dgm:pt>
    <dgm:pt modelId="{B1C06D29-A1B9-43D4-BF86-38013A72D669}" type="pres">
      <dgm:prSet presAssocID="{5F021DDC-4C06-4A87-B052-2D4E23E067AE}" presName="rootComposite" presStyleCnt="0"/>
      <dgm:spPr/>
    </dgm:pt>
    <dgm:pt modelId="{54B2BE5F-DF7A-46C6-B386-B816E0CBCDB5}" type="pres">
      <dgm:prSet presAssocID="{5F021DDC-4C06-4A87-B052-2D4E23E067AE}" presName="rootText" presStyleLbl="node3" presStyleIdx="0" presStyleCnt="6">
        <dgm:presLayoutVars>
          <dgm:chPref val="3"/>
        </dgm:presLayoutVars>
      </dgm:prSet>
      <dgm:spPr/>
    </dgm:pt>
    <dgm:pt modelId="{8DA7D6C8-6728-45F9-ACA8-03B7FBF48012}" type="pres">
      <dgm:prSet presAssocID="{5F021DDC-4C06-4A87-B052-2D4E23E067AE}" presName="rootConnector" presStyleLbl="node3" presStyleIdx="0" presStyleCnt="6"/>
      <dgm:spPr/>
    </dgm:pt>
    <dgm:pt modelId="{4C728211-7E78-446D-B827-6CBDE675B429}" type="pres">
      <dgm:prSet presAssocID="{5F021DDC-4C06-4A87-B052-2D4E23E067AE}" presName="hierChild4" presStyleCnt="0"/>
      <dgm:spPr/>
    </dgm:pt>
    <dgm:pt modelId="{82E15AAD-A37B-4F17-BFCE-7C02FF3C8EBE}" type="pres">
      <dgm:prSet presAssocID="{5F021DDC-4C06-4A87-B052-2D4E23E067AE}" presName="hierChild5" presStyleCnt="0"/>
      <dgm:spPr/>
    </dgm:pt>
    <dgm:pt modelId="{A5C2AF61-E6CE-4BD1-96E9-9ECB1E378EFE}" type="pres">
      <dgm:prSet presAssocID="{4788C22B-581B-4D6D-BFBB-E178F282C85F}" presName="Name37" presStyleLbl="parChTrans1D3" presStyleIdx="1" presStyleCnt="6"/>
      <dgm:spPr/>
    </dgm:pt>
    <dgm:pt modelId="{76C2C48A-3F86-47DE-AF7F-78D37C75D474}" type="pres">
      <dgm:prSet presAssocID="{4E35351B-BAAB-4A0C-A25E-F09944B2FD9E}" presName="hierRoot2" presStyleCnt="0">
        <dgm:presLayoutVars>
          <dgm:hierBranch val="init"/>
        </dgm:presLayoutVars>
      </dgm:prSet>
      <dgm:spPr/>
    </dgm:pt>
    <dgm:pt modelId="{BD7C6525-D04B-405C-8CAE-CC28333AC309}" type="pres">
      <dgm:prSet presAssocID="{4E35351B-BAAB-4A0C-A25E-F09944B2FD9E}" presName="rootComposite" presStyleCnt="0"/>
      <dgm:spPr/>
    </dgm:pt>
    <dgm:pt modelId="{CE6AB4A0-BE1F-4A23-9160-3F8D25D13FAD}" type="pres">
      <dgm:prSet presAssocID="{4E35351B-BAAB-4A0C-A25E-F09944B2FD9E}" presName="rootText" presStyleLbl="node3" presStyleIdx="1" presStyleCnt="6">
        <dgm:presLayoutVars>
          <dgm:chPref val="3"/>
        </dgm:presLayoutVars>
      </dgm:prSet>
      <dgm:spPr/>
    </dgm:pt>
    <dgm:pt modelId="{8AEF68A4-6AA8-4AD6-A632-E67A38875C80}" type="pres">
      <dgm:prSet presAssocID="{4E35351B-BAAB-4A0C-A25E-F09944B2FD9E}" presName="rootConnector" presStyleLbl="node3" presStyleIdx="1" presStyleCnt="6"/>
      <dgm:spPr/>
    </dgm:pt>
    <dgm:pt modelId="{8BDCDEB5-9FC8-4F6F-A952-5DEDC14E1806}" type="pres">
      <dgm:prSet presAssocID="{4E35351B-BAAB-4A0C-A25E-F09944B2FD9E}" presName="hierChild4" presStyleCnt="0"/>
      <dgm:spPr/>
    </dgm:pt>
    <dgm:pt modelId="{70312A59-49DD-4A81-8EB7-AC04EA6DFABA}" type="pres">
      <dgm:prSet presAssocID="{4E35351B-BAAB-4A0C-A25E-F09944B2FD9E}" presName="hierChild5" presStyleCnt="0"/>
      <dgm:spPr/>
    </dgm:pt>
    <dgm:pt modelId="{C9D5F3D4-F98F-4937-8B7F-7120C2B0D47D}" type="pres">
      <dgm:prSet presAssocID="{28032512-025C-46F9-812E-AC69124EB91E}" presName="Name37" presStyleLbl="parChTrans1D3" presStyleIdx="2" presStyleCnt="6"/>
      <dgm:spPr/>
    </dgm:pt>
    <dgm:pt modelId="{CF5218CB-AA4D-4E4F-8F30-8A04DD6C97C0}" type="pres">
      <dgm:prSet presAssocID="{C141EB0A-88FC-49C1-8DC8-420E1B8CD0F6}" presName="hierRoot2" presStyleCnt="0">
        <dgm:presLayoutVars>
          <dgm:hierBranch val="init"/>
        </dgm:presLayoutVars>
      </dgm:prSet>
      <dgm:spPr/>
    </dgm:pt>
    <dgm:pt modelId="{8B28998F-AE6C-4D70-AC8B-0A1B4D701586}" type="pres">
      <dgm:prSet presAssocID="{C141EB0A-88FC-49C1-8DC8-420E1B8CD0F6}" presName="rootComposite" presStyleCnt="0"/>
      <dgm:spPr/>
    </dgm:pt>
    <dgm:pt modelId="{1FF577A4-8656-4943-8443-B92465BB516D}" type="pres">
      <dgm:prSet presAssocID="{C141EB0A-88FC-49C1-8DC8-420E1B8CD0F6}" presName="rootText" presStyleLbl="node3" presStyleIdx="2" presStyleCnt="6">
        <dgm:presLayoutVars>
          <dgm:chPref val="3"/>
        </dgm:presLayoutVars>
      </dgm:prSet>
      <dgm:spPr/>
    </dgm:pt>
    <dgm:pt modelId="{65274290-0DCB-4E52-ABD0-739B0D3736FD}" type="pres">
      <dgm:prSet presAssocID="{C141EB0A-88FC-49C1-8DC8-420E1B8CD0F6}" presName="rootConnector" presStyleLbl="node3" presStyleIdx="2" presStyleCnt="6"/>
      <dgm:spPr/>
    </dgm:pt>
    <dgm:pt modelId="{F26B48E4-D2BF-48E8-AD83-0EBA0F7F2730}" type="pres">
      <dgm:prSet presAssocID="{C141EB0A-88FC-49C1-8DC8-420E1B8CD0F6}" presName="hierChild4" presStyleCnt="0"/>
      <dgm:spPr/>
    </dgm:pt>
    <dgm:pt modelId="{3E7F5E67-5C12-4ADB-A888-4890ED8D475C}" type="pres">
      <dgm:prSet presAssocID="{C141EB0A-88FC-49C1-8DC8-420E1B8CD0F6}" presName="hierChild5" presStyleCnt="0"/>
      <dgm:spPr/>
    </dgm:pt>
    <dgm:pt modelId="{E071D70C-0A95-49B5-ADC8-960A1B791A1F}" type="pres">
      <dgm:prSet presAssocID="{0307BAF5-6FB9-487D-A232-F45DA59EC25C}" presName="hierChild5" presStyleCnt="0"/>
      <dgm:spPr/>
    </dgm:pt>
    <dgm:pt modelId="{30AA6F8D-76F2-45C3-9839-4D9DCF488E19}" type="pres">
      <dgm:prSet presAssocID="{08263BDD-BF00-4562-8B82-66D15D4A7885}" presName="Name37" presStyleLbl="parChTrans1D2" presStyleIdx="1" presStyleCnt="3"/>
      <dgm:spPr/>
    </dgm:pt>
    <dgm:pt modelId="{5AA55034-2078-4B7F-8F49-903DE4C73A6A}" type="pres">
      <dgm:prSet presAssocID="{4539A8F2-4F92-49FC-A6AC-3931510EF16F}" presName="hierRoot2" presStyleCnt="0">
        <dgm:presLayoutVars>
          <dgm:hierBranch val="init"/>
        </dgm:presLayoutVars>
      </dgm:prSet>
      <dgm:spPr/>
    </dgm:pt>
    <dgm:pt modelId="{E33A84DB-A854-462C-A0A3-98F247401EC4}" type="pres">
      <dgm:prSet presAssocID="{4539A8F2-4F92-49FC-A6AC-3931510EF16F}" presName="rootComposite" presStyleCnt="0"/>
      <dgm:spPr/>
    </dgm:pt>
    <dgm:pt modelId="{13CE3C6F-E772-4884-969D-754D66EC6DA7}" type="pres">
      <dgm:prSet presAssocID="{4539A8F2-4F92-49FC-A6AC-3931510EF16F}" presName="rootText" presStyleLbl="node2" presStyleIdx="1" presStyleCnt="3">
        <dgm:presLayoutVars>
          <dgm:chPref val="3"/>
        </dgm:presLayoutVars>
      </dgm:prSet>
      <dgm:spPr/>
    </dgm:pt>
    <dgm:pt modelId="{28A01AF0-F2F4-4D4E-98A0-D2B32DEA95C7}" type="pres">
      <dgm:prSet presAssocID="{4539A8F2-4F92-49FC-A6AC-3931510EF16F}" presName="rootConnector" presStyleLbl="node2" presStyleIdx="1" presStyleCnt="3"/>
      <dgm:spPr/>
    </dgm:pt>
    <dgm:pt modelId="{43702E45-B640-4DB3-9076-C44AE04CB06D}" type="pres">
      <dgm:prSet presAssocID="{4539A8F2-4F92-49FC-A6AC-3931510EF16F}" presName="hierChild4" presStyleCnt="0"/>
      <dgm:spPr/>
    </dgm:pt>
    <dgm:pt modelId="{12C02B2A-A010-40E4-83B5-2433E5AEB07E}" type="pres">
      <dgm:prSet presAssocID="{15C50C39-1D14-47D5-9EB7-36C9A82359D7}" presName="Name37" presStyleLbl="parChTrans1D3" presStyleIdx="3" presStyleCnt="6"/>
      <dgm:spPr/>
    </dgm:pt>
    <dgm:pt modelId="{064468CF-BC76-4227-9526-9B5568691258}" type="pres">
      <dgm:prSet presAssocID="{C9DF011B-2930-4C7E-8AAE-50702C02AB92}" presName="hierRoot2" presStyleCnt="0">
        <dgm:presLayoutVars>
          <dgm:hierBranch val="init"/>
        </dgm:presLayoutVars>
      </dgm:prSet>
      <dgm:spPr/>
    </dgm:pt>
    <dgm:pt modelId="{570037B6-34DF-4353-9F5D-2ACD0D25B48E}" type="pres">
      <dgm:prSet presAssocID="{C9DF011B-2930-4C7E-8AAE-50702C02AB92}" presName="rootComposite" presStyleCnt="0"/>
      <dgm:spPr/>
    </dgm:pt>
    <dgm:pt modelId="{73FC9152-912E-43BA-92E5-103F02A3FF8F}" type="pres">
      <dgm:prSet presAssocID="{C9DF011B-2930-4C7E-8AAE-50702C02AB92}" presName="rootText" presStyleLbl="node3" presStyleIdx="3" presStyleCnt="6">
        <dgm:presLayoutVars>
          <dgm:chPref val="3"/>
        </dgm:presLayoutVars>
      </dgm:prSet>
      <dgm:spPr/>
    </dgm:pt>
    <dgm:pt modelId="{8CD0BEE8-37CB-48D4-8A73-C1AD77FCC88E}" type="pres">
      <dgm:prSet presAssocID="{C9DF011B-2930-4C7E-8AAE-50702C02AB92}" presName="rootConnector" presStyleLbl="node3" presStyleIdx="3" presStyleCnt="6"/>
      <dgm:spPr/>
    </dgm:pt>
    <dgm:pt modelId="{CCF60AF1-2667-449E-A249-B3586EB7D4CA}" type="pres">
      <dgm:prSet presAssocID="{C9DF011B-2930-4C7E-8AAE-50702C02AB92}" presName="hierChild4" presStyleCnt="0"/>
      <dgm:spPr/>
    </dgm:pt>
    <dgm:pt modelId="{23B61625-90E2-49AE-845A-D190B5080530}" type="pres">
      <dgm:prSet presAssocID="{C9DF011B-2930-4C7E-8AAE-50702C02AB92}" presName="hierChild5" presStyleCnt="0"/>
      <dgm:spPr/>
    </dgm:pt>
    <dgm:pt modelId="{59B1D589-04A5-4A2F-84AE-6E5F6EDCDBF6}" type="pres">
      <dgm:prSet presAssocID="{4539A8F2-4F92-49FC-A6AC-3931510EF16F}" presName="hierChild5" presStyleCnt="0"/>
      <dgm:spPr/>
    </dgm:pt>
    <dgm:pt modelId="{FB894899-215C-49FA-A85F-0D5BAA8F9BE6}" type="pres">
      <dgm:prSet presAssocID="{E2B0AB48-9B66-49ED-BC69-0302CFB71793}" presName="Name37" presStyleLbl="parChTrans1D2" presStyleIdx="2" presStyleCnt="3"/>
      <dgm:spPr/>
    </dgm:pt>
    <dgm:pt modelId="{12EA4B48-FAD0-4E14-B670-0171A098458D}" type="pres">
      <dgm:prSet presAssocID="{E367D550-B180-4640-AD46-4385FBDFBB22}" presName="hierRoot2" presStyleCnt="0">
        <dgm:presLayoutVars>
          <dgm:hierBranch val="init"/>
        </dgm:presLayoutVars>
      </dgm:prSet>
      <dgm:spPr/>
    </dgm:pt>
    <dgm:pt modelId="{27EC2C2F-471D-425E-80C4-E07980647532}" type="pres">
      <dgm:prSet presAssocID="{E367D550-B180-4640-AD46-4385FBDFBB22}" presName="rootComposite" presStyleCnt="0"/>
      <dgm:spPr/>
    </dgm:pt>
    <dgm:pt modelId="{6A6B6D67-AC7F-425C-A2BC-867FE71F2B8D}" type="pres">
      <dgm:prSet presAssocID="{E367D550-B180-4640-AD46-4385FBDFBB22}" presName="rootText" presStyleLbl="node2" presStyleIdx="2" presStyleCnt="3">
        <dgm:presLayoutVars>
          <dgm:chPref val="3"/>
        </dgm:presLayoutVars>
      </dgm:prSet>
      <dgm:spPr/>
    </dgm:pt>
    <dgm:pt modelId="{9A86BCDC-878B-4730-B26D-8D69C5FBEECE}" type="pres">
      <dgm:prSet presAssocID="{E367D550-B180-4640-AD46-4385FBDFBB22}" presName="rootConnector" presStyleLbl="node2" presStyleIdx="2" presStyleCnt="3"/>
      <dgm:spPr/>
    </dgm:pt>
    <dgm:pt modelId="{80B4184A-B965-41CD-88B5-B9517065B06B}" type="pres">
      <dgm:prSet presAssocID="{E367D550-B180-4640-AD46-4385FBDFBB22}" presName="hierChild4" presStyleCnt="0"/>
      <dgm:spPr/>
    </dgm:pt>
    <dgm:pt modelId="{8A5A09CC-C987-4428-A1C3-FEB233E23F46}" type="pres">
      <dgm:prSet presAssocID="{960FC7E0-5702-44D5-B325-EF19F6BE07D5}" presName="Name37" presStyleLbl="parChTrans1D3" presStyleIdx="4" presStyleCnt="6"/>
      <dgm:spPr/>
    </dgm:pt>
    <dgm:pt modelId="{6343FBD0-72B5-419B-8D2A-4595055C7E21}" type="pres">
      <dgm:prSet presAssocID="{C649FF22-0E7E-4E18-BE2A-59FEBCDCF87E}" presName="hierRoot2" presStyleCnt="0">
        <dgm:presLayoutVars>
          <dgm:hierBranch val="init"/>
        </dgm:presLayoutVars>
      </dgm:prSet>
      <dgm:spPr/>
    </dgm:pt>
    <dgm:pt modelId="{FF8E5975-BA64-42F7-B065-68C8C17B23F5}" type="pres">
      <dgm:prSet presAssocID="{C649FF22-0E7E-4E18-BE2A-59FEBCDCF87E}" presName="rootComposite" presStyleCnt="0"/>
      <dgm:spPr/>
    </dgm:pt>
    <dgm:pt modelId="{03CE4059-C107-4A85-B5E4-1BE891FD2749}" type="pres">
      <dgm:prSet presAssocID="{C649FF22-0E7E-4E18-BE2A-59FEBCDCF87E}" presName="rootText" presStyleLbl="node3" presStyleIdx="4" presStyleCnt="6">
        <dgm:presLayoutVars>
          <dgm:chPref val="3"/>
        </dgm:presLayoutVars>
      </dgm:prSet>
      <dgm:spPr/>
    </dgm:pt>
    <dgm:pt modelId="{233AEDD9-F2D9-42C1-A8CC-126FCDF9899F}" type="pres">
      <dgm:prSet presAssocID="{C649FF22-0E7E-4E18-BE2A-59FEBCDCF87E}" presName="rootConnector" presStyleLbl="node3" presStyleIdx="4" presStyleCnt="6"/>
      <dgm:spPr/>
    </dgm:pt>
    <dgm:pt modelId="{5F6AA844-B823-466F-9D99-7804C849B87B}" type="pres">
      <dgm:prSet presAssocID="{C649FF22-0E7E-4E18-BE2A-59FEBCDCF87E}" presName="hierChild4" presStyleCnt="0"/>
      <dgm:spPr/>
    </dgm:pt>
    <dgm:pt modelId="{A6AF57A1-2329-425C-A5BA-9315684F9787}" type="pres">
      <dgm:prSet presAssocID="{C649FF22-0E7E-4E18-BE2A-59FEBCDCF87E}" presName="hierChild5" presStyleCnt="0"/>
      <dgm:spPr/>
    </dgm:pt>
    <dgm:pt modelId="{F2455952-AC0C-4135-B695-AEB2BE580F3A}" type="pres">
      <dgm:prSet presAssocID="{0C2BCE98-C150-4304-9868-7E06015C71FC}" presName="Name37" presStyleLbl="parChTrans1D3" presStyleIdx="5" presStyleCnt="6"/>
      <dgm:spPr/>
    </dgm:pt>
    <dgm:pt modelId="{E25E4F27-94D7-415C-AB5C-F2D82D412002}" type="pres">
      <dgm:prSet presAssocID="{213BD82B-8D7C-4D76-A6B6-CFECBDA3F856}" presName="hierRoot2" presStyleCnt="0">
        <dgm:presLayoutVars>
          <dgm:hierBranch val="init"/>
        </dgm:presLayoutVars>
      </dgm:prSet>
      <dgm:spPr/>
    </dgm:pt>
    <dgm:pt modelId="{D031BD01-5DA1-4EA5-ADF2-E80CEE7F09C5}" type="pres">
      <dgm:prSet presAssocID="{213BD82B-8D7C-4D76-A6B6-CFECBDA3F856}" presName="rootComposite" presStyleCnt="0"/>
      <dgm:spPr/>
    </dgm:pt>
    <dgm:pt modelId="{CA2B1DEA-E25D-40F2-8A3F-E8CC035F37FD}" type="pres">
      <dgm:prSet presAssocID="{213BD82B-8D7C-4D76-A6B6-CFECBDA3F856}" presName="rootText" presStyleLbl="node3" presStyleIdx="5" presStyleCnt="6">
        <dgm:presLayoutVars>
          <dgm:chPref val="3"/>
        </dgm:presLayoutVars>
      </dgm:prSet>
      <dgm:spPr/>
    </dgm:pt>
    <dgm:pt modelId="{AB3CB464-E198-49BD-99C3-A88F1FA51EA8}" type="pres">
      <dgm:prSet presAssocID="{213BD82B-8D7C-4D76-A6B6-CFECBDA3F856}" presName="rootConnector" presStyleLbl="node3" presStyleIdx="5" presStyleCnt="6"/>
      <dgm:spPr/>
    </dgm:pt>
    <dgm:pt modelId="{81EBA201-ECAE-446F-A353-63EEC1D29D39}" type="pres">
      <dgm:prSet presAssocID="{213BD82B-8D7C-4D76-A6B6-CFECBDA3F856}" presName="hierChild4" presStyleCnt="0"/>
      <dgm:spPr/>
    </dgm:pt>
    <dgm:pt modelId="{C163092E-2BB6-4C94-AC18-21017BD76E19}" type="pres">
      <dgm:prSet presAssocID="{213BD82B-8D7C-4D76-A6B6-CFECBDA3F856}" presName="hierChild5" presStyleCnt="0"/>
      <dgm:spPr/>
    </dgm:pt>
    <dgm:pt modelId="{9F7794A8-AD4D-44B2-950F-3A2F59389383}" type="pres">
      <dgm:prSet presAssocID="{E367D550-B180-4640-AD46-4385FBDFBB22}" presName="hierChild5" presStyleCnt="0"/>
      <dgm:spPr/>
    </dgm:pt>
    <dgm:pt modelId="{BC2EFF27-1D96-4DBA-857F-A6104C35612F}" type="pres">
      <dgm:prSet presAssocID="{AECDF2DE-4D68-4780-80FD-A7F8126CBDC9}" presName="hierChild3" presStyleCnt="0"/>
      <dgm:spPr/>
    </dgm:pt>
  </dgm:ptLst>
  <dgm:cxnLst>
    <dgm:cxn modelId="{47D98E00-2ECF-41C1-94D8-A4B961CA694B}" srcId="{0307BAF5-6FB9-487D-A232-F45DA59EC25C}" destId="{5F021DDC-4C06-4A87-B052-2D4E23E067AE}" srcOrd="0" destOrd="0" parTransId="{37AF12CB-8C1E-4E01-8852-784401A65728}" sibTransId="{C7C4B27B-8D1B-499F-999F-587115C57724}"/>
    <dgm:cxn modelId="{CBCAB601-13C0-4ADB-BA12-148B3810C55B}" srcId="{75B91309-776E-46D8-9ED6-A23C04BC62A4}" destId="{AECDF2DE-4D68-4780-80FD-A7F8126CBDC9}" srcOrd="0" destOrd="0" parTransId="{437E1EDD-8D65-41CC-85F4-9BBB77DB796F}" sibTransId="{757581EE-C1B3-48FD-B1C5-056B3B4A9369}"/>
    <dgm:cxn modelId="{C1F58E11-52BF-4CE6-B7BF-3CEC25BC6C60}" type="presOf" srcId="{213BD82B-8D7C-4D76-A6B6-CFECBDA3F856}" destId="{AB3CB464-E198-49BD-99C3-A88F1FA51EA8}" srcOrd="1" destOrd="0" presId="urn:microsoft.com/office/officeart/2005/8/layout/orgChart1"/>
    <dgm:cxn modelId="{945D3912-FB0E-4255-9BC9-1736CC910079}" type="presOf" srcId="{C649FF22-0E7E-4E18-BE2A-59FEBCDCF87E}" destId="{03CE4059-C107-4A85-B5E4-1BE891FD2749}" srcOrd="0" destOrd="0" presId="urn:microsoft.com/office/officeart/2005/8/layout/orgChart1"/>
    <dgm:cxn modelId="{76837917-E867-44AF-BA90-F91AE27E129E}" type="presOf" srcId="{C141EB0A-88FC-49C1-8DC8-420E1B8CD0F6}" destId="{65274290-0DCB-4E52-ABD0-739B0D3736FD}" srcOrd="1" destOrd="0" presId="urn:microsoft.com/office/officeart/2005/8/layout/orgChart1"/>
    <dgm:cxn modelId="{1209A424-7732-489B-9B6F-187CE9511C15}" type="presOf" srcId="{AECDF2DE-4D68-4780-80FD-A7F8126CBDC9}" destId="{378C6E1B-9F38-4BE8-AC45-DE8F984FF403}" srcOrd="1" destOrd="0" presId="urn:microsoft.com/office/officeart/2005/8/layout/orgChart1"/>
    <dgm:cxn modelId="{C289F92E-BC46-4FAF-8943-D7DD1E9F8226}" type="presOf" srcId="{E367D550-B180-4640-AD46-4385FBDFBB22}" destId="{6A6B6D67-AC7F-425C-A2BC-867FE71F2B8D}" srcOrd="0" destOrd="0" presId="urn:microsoft.com/office/officeart/2005/8/layout/orgChart1"/>
    <dgm:cxn modelId="{AD16622F-707B-4228-AB72-8549E0782246}" srcId="{0307BAF5-6FB9-487D-A232-F45DA59EC25C}" destId="{C141EB0A-88FC-49C1-8DC8-420E1B8CD0F6}" srcOrd="2" destOrd="0" parTransId="{28032512-025C-46F9-812E-AC69124EB91E}" sibTransId="{5A1D4D50-5FBA-4904-A14E-1ADB967E4F42}"/>
    <dgm:cxn modelId="{A2BC9C35-AE69-47BF-81A2-42ED78E62FBC}" type="presOf" srcId="{4788C22B-581B-4D6D-BFBB-E178F282C85F}" destId="{A5C2AF61-E6CE-4BD1-96E9-9ECB1E378EFE}" srcOrd="0" destOrd="0" presId="urn:microsoft.com/office/officeart/2005/8/layout/orgChart1"/>
    <dgm:cxn modelId="{CF50BD42-D79B-40E2-820C-435BA8CD38E6}" srcId="{AECDF2DE-4D68-4780-80FD-A7F8126CBDC9}" destId="{0307BAF5-6FB9-487D-A232-F45DA59EC25C}" srcOrd="0" destOrd="0" parTransId="{C2910A5B-839D-4D11-9E69-C160A6A13699}" sibTransId="{1EE25DDC-7359-4C6D-BF28-41C99C562CAB}"/>
    <dgm:cxn modelId="{EF5BDB64-B68D-4DB5-96B5-EEB38DDC5BBC}" srcId="{0307BAF5-6FB9-487D-A232-F45DA59EC25C}" destId="{4E35351B-BAAB-4A0C-A25E-F09944B2FD9E}" srcOrd="1" destOrd="0" parTransId="{4788C22B-581B-4D6D-BFBB-E178F282C85F}" sibTransId="{440603CE-35B0-4420-814F-1CB22517EC1C}"/>
    <dgm:cxn modelId="{0083624B-CD6E-4E05-8CA7-2542C17E712F}" type="presOf" srcId="{0C2BCE98-C150-4304-9868-7E06015C71FC}" destId="{F2455952-AC0C-4135-B695-AEB2BE580F3A}" srcOrd="0" destOrd="0" presId="urn:microsoft.com/office/officeart/2005/8/layout/orgChart1"/>
    <dgm:cxn modelId="{F9517174-F8FE-437A-8E3A-0CA10152CD01}" type="presOf" srcId="{C141EB0A-88FC-49C1-8DC8-420E1B8CD0F6}" destId="{1FF577A4-8656-4943-8443-B92465BB516D}" srcOrd="0" destOrd="0" presId="urn:microsoft.com/office/officeart/2005/8/layout/orgChart1"/>
    <dgm:cxn modelId="{EE233B57-F323-4C4A-96BC-CFBF13F1B2EB}" type="presOf" srcId="{C9DF011B-2930-4C7E-8AAE-50702C02AB92}" destId="{8CD0BEE8-37CB-48D4-8A73-C1AD77FCC88E}" srcOrd="1" destOrd="0" presId="urn:microsoft.com/office/officeart/2005/8/layout/orgChart1"/>
    <dgm:cxn modelId="{ACF78B77-9FDA-4021-BABC-1E0B0F459E60}" type="presOf" srcId="{C9DF011B-2930-4C7E-8AAE-50702C02AB92}" destId="{73FC9152-912E-43BA-92E5-103F02A3FF8F}" srcOrd="0" destOrd="0" presId="urn:microsoft.com/office/officeart/2005/8/layout/orgChart1"/>
    <dgm:cxn modelId="{A2D10378-209F-43D7-B2F8-566F02F18D7A}" srcId="{AECDF2DE-4D68-4780-80FD-A7F8126CBDC9}" destId="{4539A8F2-4F92-49FC-A6AC-3931510EF16F}" srcOrd="1" destOrd="0" parTransId="{08263BDD-BF00-4562-8B82-66D15D4A7885}" sibTransId="{D7FCF75D-17B5-45AF-B1AC-9B77F76D13AC}"/>
    <dgm:cxn modelId="{B452BC59-6E88-4181-A4D7-6A9B83EECC57}" type="presOf" srcId="{E367D550-B180-4640-AD46-4385FBDFBB22}" destId="{9A86BCDC-878B-4730-B26D-8D69C5FBEECE}" srcOrd="1" destOrd="0" presId="urn:microsoft.com/office/officeart/2005/8/layout/orgChart1"/>
    <dgm:cxn modelId="{9DD04283-4D2E-4CB4-B668-D7E9633B436F}" type="presOf" srcId="{C649FF22-0E7E-4E18-BE2A-59FEBCDCF87E}" destId="{233AEDD9-F2D9-42C1-A8CC-126FCDF9899F}" srcOrd="1" destOrd="0" presId="urn:microsoft.com/office/officeart/2005/8/layout/orgChart1"/>
    <dgm:cxn modelId="{B832B485-BBAE-4682-9684-A0002E57B523}" type="presOf" srcId="{960FC7E0-5702-44D5-B325-EF19F6BE07D5}" destId="{8A5A09CC-C987-4428-A1C3-FEB233E23F46}" srcOrd="0" destOrd="0" presId="urn:microsoft.com/office/officeart/2005/8/layout/orgChart1"/>
    <dgm:cxn modelId="{95969F8A-0AC5-445B-AE44-AECDAC18078A}" type="presOf" srcId="{AECDF2DE-4D68-4780-80FD-A7F8126CBDC9}" destId="{B584B472-0887-46F4-9B49-F95964240B4B}" srcOrd="0" destOrd="0" presId="urn:microsoft.com/office/officeart/2005/8/layout/orgChart1"/>
    <dgm:cxn modelId="{FF6C1D93-090C-495B-BCA5-577BE42B47A7}" type="presOf" srcId="{15C50C39-1D14-47D5-9EB7-36C9A82359D7}" destId="{12C02B2A-A010-40E4-83B5-2433E5AEB07E}" srcOrd="0" destOrd="0" presId="urn:microsoft.com/office/officeart/2005/8/layout/orgChart1"/>
    <dgm:cxn modelId="{396CC099-701E-43C0-BBFA-97CD94C5BEA2}" srcId="{AECDF2DE-4D68-4780-80FD-A7F8126CBDC9}" destId="{E367D550-B180-4640-AD46-4385FBDFBB22}" srcOrd="2" destOrd="0" parTransId="{E2B0AB48-9B66-49ED-BC69-0302CFB71793}" sibTransId="{430573AD-1754-4BBE-B5F7-970B83878EEB}"/>
    <dgm:cxn modelId="{E224B8A6-EA96-4466-895C-63E5CA93E9E1}" type="presOf" srcId="{4E35351B-BAAB-4A0C-A25E-F09944B2FD9E}" destId="{8AEF68A4-6AA8-4AD6-A632-E67A38875C80}" srcOrd="1" destOrd="0" presId="urn:microsoft.com/office/officeart/2005/8/layout/orgChart1"/>
    <dgm:cxn modelId="{074D11A7-8FEC-4EDF-A427-A7BE2FCC23ED}" type="presOf" srcId="{C2910A5B-839D-4D11-9E69-C160A6A13699}" destId="{BC13BE1A-32C3-4B8F-9A9C-B6511E8A7A2F}" srcOrd="0" destOrd="0" presId="urn:microsoft.com/office/officeart/2005/8/layout/orgChart1"/>
    <dgm:cxn modelId="{AA661BAD-32BD-4328-A730-630D3DB61230}" type="presOf" srcId="{4E35351B-BAAB-4A0C-A25E-F09944B2FD9E}" destId="{CE6AB4A0-BE1F-4A23-9160-3F8D25D13FAD}" srcOrd="0" destOrd="0" presId="urn:microsoft.com/office/officeart/2005/8/layout/orgChart1"/>
    <dgm:cxn modelId="{A15E4BB1-56AA-4FD7-9E17-7CDE43973C54}" type="presOf" srcId="{213BD82B-8D7C-4D76-A6B6-CFECBDA3F856}" destId="{CA2B1DEA-E25D-40F2-8A3F-E8CC035F37FD}" srcOrd="0" destOrd="0" presId="urn:microsoft.com/office/officeart/2005/8/layout/orgChart1"/>
    <dgm:cxn modelId="{8F1A8FC6-8002-4420-B497-3138BBCF2E7A}" type="presOf" srcId="{E2B0AB48-9B66-49ED-BC69-0302CFB71793}" destId="{FB894899-215C-49FA-A85F-0D5BAA8F9BE6}" srcOrd="0" destOrd="0" presId="urn:microsoft.com/office/officeart/2005/8/layout/orgChart1"/>
    <dgm:cxn modelId="{2975CCCD-6154-485C-ACD1-D1ECAE60FA04}" type="presOf" srcId="{37AF12CB-8C1E-4E01-8852-784401A65728}" destId="{D63838D1-AA4D-4436-98F9-9FDBA6D35DA6}" srcOrd="0" destOrd="0" presId="urn:microsoft.com/office/officeart/2005/8/layout/orgChart1"/>
    <dgm:cxn modelId="{A4AEC4D0-BEFE-4824-B02C-63D9E7D38D19}" srcId="{4539A8F2-4F92-49FC-A6AC-3931510EF16F}" destId="{C9DF011B-2930-4C7E-8AAE-50702C02AB92}" srcOrd="0" destOrd="0" parTransId="{15C50C39-1D14-47D5-9EB7-36C9A82359D7}" sibTransId="{D0B66EAB-0178-459F-9E3D-3DAA89D55C20}"/>
    <dgm:cxn modelId="{1BBDD2D0-B113-4366-8B3F-2AB5181E0901}" type="presOf" srcId="{4539A8F2-4F92-49FC-A6AC-3931510EF16F}" destId="{28A01AF0-F2F4-4D4E-98A0-D2B32DEA95C7}" srcOrd="1" destOrd="0" presId="urn:microsoft.com/office/officeart/2005/8/layout/orgChart1"/>
    <dgm:cxn modelId="{AEA95BD2-B6B2-4F1F-B593-13FE0E207CDB}" type="presOf" srcId="{0307BAF5-6FB9-487D-A232-F45DA59EC25C}" destId="{8C64EA87-BF4D-40E7-957E-35F7FD95993B}" srcOrd="0" destOrd="0" presId="urn:microsoft.com/office/officeart/2005/8/layout/orgChart1"/>
    <dgm:cxn modelId="{56F6A9D3-2D46-48FB-A0A7-79B62B91F026}" srcId="{E367D550-B180-4640-AD46-4385FBDFBB22}" destId="{213BD82B-8D7C-4D76-A6B6-CFECBDA3F856}" srcOrd="1" destOrd="0" parTransId="{0C2BCE98-C150-4304-9868-7E06015C71FC}" sibTransId="{E64EB760-CF1A-4229-B2C3-F986960C81A4}"/>
    <dgm:cxn modelId="{16FFFED6-84FC-4483-92C3-57A3DC62C20E}" type="presOf" srcId="{0307BAF5-6FB9-487D-A232-F45DA59EC25C}" destId="{1EFFBDE8-B193-4A44-9D4D-08DC2E615A70}" srcOrd="1" destOrd="0" presId="urn:microsoft.com/office/officeart/2005/8/layout/orgChart1"/>
    <dgm:cxn modelId="{59D7C4DD-46F8-42AA-8558-3CF2BE988DF3}" type="presOf" srcId="{5F021DDC-4C06-4A87-B052-2D4E23E067AE}" destId="{54B2BE5F-DF7A-46C6-B386-B816E0CBCDB5}" srcOrd="0" destOrd="0" presId="urn:microsoft.com/office/officeart/2005/8/layout/orgChart1"/>
    <dgm:cxn modelId="{67431AE4-49FF-431B-8014-D9669D1A1A85}" type="presOf" srcId="{4539A8F2-4F92-49FC-A6AC-3931510EF16F}" destId="{13CE3C6F-E772-4884-969D-754D66EC6DA7}" srcOrd="0" destOrd="0" presId="urn:microsoft.com/office/officeart/2005/8/layout/orgChart1"/>
    <dgm:cxn modelId="{1731BBEC-A67A-42F3-B078-ABE002867B76}" type="presOf" srcId="{28032512-025C-46F9-812E-AC69124EB91E}" destId="{C9D5F3D4-F98F-4937-8B7F-7120C2B0D47D}" srcOrd="0" destOrd="0" presId="urn:microsoft.com/office/officeart/2005/8/layout/orgChart1"/>
    <dgm:cxn modelId="{802EEEEC-514B-4F95-B576-434DF62E5EFC}" type="presOf" srcId="{08263BDD-BF00-4562-8B82-66D15D4A7885}" destId="{30AA6F8D-76F2-45C3-9839-4D9DCF488E19}" srcOrd="0" destOrd="0" presId="urn:microsoft.com/office/officeart/2005/8/layout/orgChart1"/>
    <dgm:cxn modelId="{57AB68F4-DC7D-4DEB-BE47-3092C8149F0D}" type="presOf" srcId="{75B91309-776E-46D8-9ED6-A23C04BC62A4}" destId="{2DB14FA1-7280-4355-8745-72E9098EB1AB}" srcOrd="0" destOrd="0" presId="urn:microsoft.com/office/officeart/2005/8/layout/orgChart1"/>
    <dgm:cxn modelId="{D609CCFD-1753-471B-BED6-97C81501890B}" type="presOf" srcId="{5F021DDC-4C06-4A87-B052-2D4E23E067AE}" destId="{8DA7D6C8-6728-45F9-ACA8-03B7FBF48012}" srcOrd="1" destOrd="0" presId="urn:microsoft.com/office/officeart/2005/8/layout/orgChart1"/>
    <dgm:cxn modelId="{3CCF0EFE-4013-4863-94F4-489D748D7755}" srcId="{E367D550-B180-4640-AD46-4385FBDFBB22}" destId="{C649FF22-0E7E-4E18-BE2A-59FEBCDCF87E}" srcOrd="0" destOrd="0" parTransId="{960FC7E0-5702-44D5-B325-EF19F6BE07D5}" sibTransId="{051AB617-225C-4310-BC74-49F14BD3537D}"/>
    <dgm:cxn modelId="{1A391D48-3BD1-4940-9A20-36E4A474CDA7}" type="presParOf" srcId="{2DB14FA1-7280-4355-8745-72E9098EB1AB}" destId="{80061476-65B6-41E2-A1C9-7506375715D8}" srcOrd="0" destOrd="0" presId="urn:microsoft.com/office/officeart/2005/8/layout/orgChart1"/>
    <dgm:cxn modelId="{A1DA6475-3FF7-41D2-8D4A-9BA5D9B65E19}" type="presParOf" srcId="{80061476-65B6-41E2-A1C9-7506375715D8}" destId="{8197CE8E-D80E-478B-9A6C-585BD397FCEE}" srcOrd="0" destOrd="0" presId="urn:microsoft.com/office/officeart/2005/8/layout/orgChart1"/>
    <dgm:cxn modelId="{36D54E7C-A2C7-44B4-8AA7-1CA2023C8725}" type="presParOf" srcId="{8197CE8E-D80E-478B-9A6C-585BD397FCEE}" destId="{B584B472-0887-46F4-9B49-F95964240B4B}" srcOrd="0" destOrd="0" presId="urn:microsoft.com/office/officeart/2005/8/layout/orgChart1"/>
    <dgm:cxn modelId="{18D1D671-DF53-4D4C-9387-C43117FBA16D}" type="presParOf" srcId="{8197CE8E-D80E-478B-9A6C-585BD397FCEE}" destId="{378C6E1B-9F38-4BE8-AC45-DE8F984FF403}" srcOrd="1" destOrd="0" presId="urn:microsoft.com/office/officeart/2005/8/layout/orgChart1"/>
    <dgm:cxn modelId="{F13D2E66-0676-4AFB-A620-8CD82771A144}" type="presParOf" srcId="{80061476-65B6-41E2-A1C9-7506375715D8}" destId="{F384635C-7E10-4C27-928F-F016DC6FF769}" srcOrd="1" destOrd="0" presId="urn:microsoft.com/office/officeart/2005/8/layout/orgChart1"/>
    <dgm:cxn modelId="{18969BBA-1E2B-4540-9AB6-6069DDE97C9B}" type="presParOf" srcId="{F384635C-7E10-4C27-928F-F016DC6FF769}" destId="{BC13BE1A-32C3-4B8F-9A9C-B6511E8A7A2F}" srcOrd="0" destOrd="0" presId="urn:microsoft.com/office/officeart/2005/8/layout/orgChart1"/>
    <dgm:cxn modelId="{4008BB5F-8CAC-47CD-BDB6-CD7995251C17}" type="presParOf" srcId="{F384635C-7E10-4C27-928F-F016DC6FF769}" destId="{51DE4D5E-3258-4508-8C8E-A0F58BDF1C0A}" srcOrd="1" destOrd="0" presId="urn:microsoft.com/office/officeart/2005/8/layout/orgChart1"/>
    <dgm:cxn modelId="{DEEC3856-C6C0-405E-AB2F-CD9703BFB785}" type="presParOf" srcId="{51DE4D5E-3258-4508-8C8E-A0F58BDF1C0A}" destId="{39DFDF7B-898F-4627-B48C-F0802A03487F}" srcOrd="0" destOrd="0" presId="urn:microsoft.com/office/officeart/2005/8/layout/orgChart1"/>
    <dgm:cxn modelId="{C7C2DB63-45FE-4DBB-BE7E-2C30E5839060}" type="presParOf" srcId="{39DFDF7B-898F-4627-B48C-F0802A03487F}" destId="{8C64EA87-BF4D-40E7-957E-35F7FD95993B}" srcOrd="0" destOrd="0" presId="urn:microsoft.com/office/officeart/2005/8/layout/orgChart1"/>
    <dgm:cxn modelId="{3E7BCD8C-F301-4E65-B7A8-FE48C166D842}" type="presParOf" srcId="{39DFDF7B-898F-4627-B48C-F0802A03487F}" destId="{1EFFBDE8-B193-4A44-9D4D-08DC2E615A70}" srcOrd="1" destOrd="0" presId="urn:microsoft.com/office/officeart/2005/8/layout/orgChart1"/>
    <dgm:cxn modelId="{8DB29674-393D-4032-BC4C-54389C585154}" type="presParOf" srcId="{51DE4D5E-3258-4508-8C8E-A0F58BDF1C0A}" destId="{10782800-2E6E-4A35-B696-675A8D374AE6}" srcOrd="1" destOrd="0" presId="urn:microsoft.com/office/officeart/2005/8/layout/orgChart1"/>
    <dgm:cxn modelId="{ADFC0DE2-41EA-4614-B300-F1F6EDC65F7F}" type="presParOf" srcId="{10782800-2E6E-4A35-B696-675A8D374AE6}" destId="{D63838D1-AA4D-4436-98F9-9FDBA6D35DA6}" srcOrd="0" destOrd="0" presId="urn:microsoft.com/office/officeart/2005/8/layout/orgChart1"/>
    <dgm:cxn modelId="{D1883AEE-0184-4478-922C-1C49042FFB2C}" type="presParOf" srcId="{10782800-2E6E-4A35-B696-675A8D374AE6}" destId="{308EE5DE-5D66-45F1-A2B8-222934F0DC67}" srcOrd="1" destOrd="0" presId="urn:microsoft.com/office/officeart/2005/8/layout/orgChart1"/>
    <dgm:cxn modelId="{5A2366AC-6278-4C9E-9894-FFCD77215D0C}" type="presParOf" srcId="{308EE5DE-5D66-45F1-A2B8-222934F0DC67}" destId="{B1C06D29-A1B9-43D4-BF86-38013A72D669}" srcOrd="0" destOrd="0" presId="urn:microsoft.com/office/officeart/2005/8/layout/orgChart1"/>
    <dgm:cxn modelId="{3A46F995-AD54-4735-B13A-91B4C5699D80}" type="presParOf" srcId="{B1C06D29-A1B9-43D4-BF86-38013A72D669}" destId="{54B2BE5F-DF7A-46C6-B386-B816E0CBCDB5}" srcOrd="0" destOrd="0" presId="urn:microsoft.com/office/officeart/2005/8/layout/orgChart1"/>
    <dgm:cxn modelId="{42B33C6C-926A-440E-AC4C-722BDFA7809F}" type="presParOf" srcId="{B1C06D29-A1B9-43D4-BF86-38013A72D669}" destId="{8DA7D6C8-6728-45F9-ACA8-03B7FBF48012}" srcOrd="1" destOrd="0" presId="urn:microsoft.com/office/officeart/2005/8/layout/orgChart1"/>
    <dgm:cxn modelId="{6E2F6EA5-6A60-4903-95F7-31DEE946B3C7}" type="presParOf" srcId="{308EE5DE-5D66-45F1-A2B8-222934F0DC67}" destId="{4C728211-7E78-446D-B827-6CBDE675B429}" srcOrd="1" destOrd="0" presId="urn:microsoft.com/office/officeart/2005/8/layout/orgChart1"/>
    <dgm:cxn modelId="{A471834F-2C14-4356-A4E9-F5B7850D10BF}" type="presParOf" srcId="{308EE5DE-5D66-45F1-A2B8-222934F0DC67}" destId="{82E15AAD-A37B-4F17-BFCE-7C02FF3C8EBE}" srcOrd="2" destOrd="0" presId="urn:microsoft.com/office/officeart/2005/8/layout/orgChart1"/>
    <dgm:cxn modelId="{FF01872F-F26F-4747-940C-F98F413C5C82}" type="presParOf" srcId="{10782800-2E6E-4A35-B696-675A8D374AE6}" destId="{A5C2AF61-E6CE-4BD1-96E9-9ECB1E378EFE}" srcOrd="2" destOrd="0" presId="urn:microsoft.com/office/officeart/2005/8/layout/orgChart1"/>
    <dgm:cxn modelId="{C669C05B-A882-4866-BA4A-2FC289847C5F}" type="presParOf" srcId="{10782800-2E6E-4A35-B696-675A8D374AE6}" destId="{76C2C48A-3F86-47DE-AF7F-78D37C75D474}" srcOrd="3" destOrd="0" presId="urn:microsoft.com/office/officeart/2005/8/layout/orgChart1"/>
    <dgm:cxn modelId="{99C99EA8-F70E-4864-BC77-BD5A8241910A}" type="presParOf" srcId="{76C2C48A-3F86-47DE-AF7F-78D37C75D474}" destId="{BD7C6525-D04B-405C-8CAE-CC28333AC309}" srcOrd="0" destOrd="0" presId="urn:microsoft.com/office/officeart/2005/8/layout/orgChart1"/>
    <dgm:cxn modelId="{8AA9E5A8-EE24-4C23-BCDE-75DBB6D168F2}" type="presParOf" srcId="{BD7C6525-D04B-405C-8CAE-CC28333AC309}" destId="{CE6AB4A0-BE1F-4A23-9160-3F8D25D13FAD}" srcOrd="0" destOrd="0" presId="urn:microsoft.com/office/officeart/2005/8/layout/orgChart1"/>
    <dgm:cxn modelId="{567399C0-46F6-4628-AA69-D0CCAC707F4A}" type="presParOf" srcId="{BD7C6525-D04B-405C-8CAE-CC28333AC309}" destId="{8AEF68A4-6AA8-4AD6-A632-E67A38875C80}" srcOrd="1" destOrd="0" presId="urn:microsoft.com/office/officeart/2005/8/layout/orgChart1"/>
    <dgm:cxn modelId="{FEA89B7C-C234-49AD-89B5-9FF52D22A1C4}" type="presParOf" srcId="{76C2C48A-3F86-47DE-AF7F-78D37C75D474}" destId="{8BDCDEB5-9FC8-4F6F-A952-5DEDC14E1806}" srcOrd="1" destOrd="0" presId="urn:microsoft.com/office/officeart/2005/8/layout/orgChart1"/>
    <dgm:cxn modelId="{8F6A8CA3-9C9E-4F2F-9F88-B838FE600C31}" type="presParOf" srcId="{76C2C48A-3F86-47DE-AF7F-78D37C75D474}" destId="{70312A59-49DD-4A81-8EB7-AC04EA6DFABA}" srcOrd="2" destOrd="0" presId="urn:microsoft.com/office/officeart/2005/8/layout/orgChart1"/>
    <dgm:cxn modelId="{2E8B3E85-55C9-472C-9CEE-C8AE601495EB}" type="presParOf" srcId="{10782800-2E6E-4A35-B696-675A8D374AE6}" destId="{C9D5F3D4-F98F-4937-8B7F-7120C2B0D47D}" srcOrd="4" destOrd="0" presId="urn:microsoft.com/office/officeart/2005/8/layout/orgChart1"/>
    <dgm:cxn modelId="{24AC4848-88D3-4FBA-9455-AB3B916E82F4}" type="presParOf" srcId="{10782800-2E6E-4A35-B696-675A8D374AE6}" destId="{CF5218CB-AA4D-4E4F-8F30-8A04DD6C97C0}" srcOrd="5" destOrd="0" presId="urn:microsoft.com/office/officeart/2005/8/layout/orgChart1"/>
    <dgm:cxn modelId="{93582E38-9059-4FBF-B6F9-1A957002B347}" type="presParOf" srcId="{CF5218CB-AA4D-4E4F-8F30-8A04DD6C97C0}" destId="{8B28998F-AE6C-4D70-AC8B-0A1B4D701586}" srcOrd="0" destOrd="0" presId="urn:microsoft.com/office/officeart/2005/8/layout/orgChart1"/>
    <dgm:cxn modelId="{E23CA3E9-F614-4B7F-AA1A-EF1D859BFFA8}" type="presParOf" srcId="{8B28998F-AE6C-4D70-AC8B-0A1B4D701586}" destId="{1FF577A4-8656-4943-8443-B92465BB516D}" srcOrd="0" destOrd="0" presId="urn:microsoft.com/office/officeart/2005/8/layout/orgChart1"/>
    <dgm:cxn modelId="{45F7C06F-84FD-46CE-8117-900C820C6FA5}" type="presParOf" srcId="{8B28998F-AE6C-4D70-AC8B-0A1B4D701586}" destId="{65274290-0DCB-4E52-ABD0-739B0D3736FD}" srcOrd="1" destOrd="0" presId="urn:microsoft.com/office/officeart/2005/8/layout/orgChart1"/>
    <dgm:cxn modelId="{08845CB8-9FA7-44D3-8C0D-0C3187FAE5BE}" type="presParOf" srcId="{CF5218CB-AA4D-4E4F-8F30-8A04DD6C97C0}" destId="{F26B48E4-D2BF-48E8-AD83-0EBA0F7F2730}" srcOrd="1" destOrd="0" presId="urn:microsoft.com/office/officeart/2005/8/layout/orgChart1"/>
    <dgm:cxn modelId="{22BC8E3C-B9BB-43CE-96F1-81A9A4144B35}" type="presParOf" srcId="{CF5218CB-AA4D-4E4F-8F30-8A04DD6C97C0}" destId="{3E7F5E67-5C12-4ADB-A888-4890ED8D475C}" srcOrd="2" destOrd="0" presId="urn:microsoft.com/office/officeart/2005/8/layout/orgChart1"/>
    <dgm:cxn modelId="{B8E0C706-6578-4452-A88D-BC317E14AB5E}" type="presParOf" srcId="{51DE4D5E-3258-4508-8C8E-A0F58BDF1C0A}" destId="{E071D70C-0A95-49B5-ADC8-960A1B791A1F}" srcOrd="2" destOrd="0" presId="urn:microsoft.com/office/officeart/2005/8/layout/orgChart1"/>
    <dgm:cxn modelId="{707AD1EA-B9AB-41A6-A9BD-0351E4E07773}" type="presParOf" srcId="{F384635C-7E10-4C27-928F-F016DC6FF769}" destId="{30AA6F8D-76F2-45C3-9839-4D9DCF488E19}" srcOrd="2" destOrd="0" presId="urn:microsoft.com/office/officeart/2005/8/layout/orgChart1"/>
    <dgm:cxn modelId="{1127A3BA-1F64-49FC-B3FF-96639EC77A0B}" type="presParOf" srcId="{F384635C-7E10-4C27-928F-F016DC6FF769}" destId="{5AA55034-2078-4B7F-8F49-903DE4C73A6A}" srcOrd="3" destOrd="0" presId="urn:microsoft.com/office/officeart/2005/8/layout/orgChart1"/>
    <dgm:cxn modelId="{57BCF594-CAAB-472C-9A49-01E6E0174D7A}" type="presParOf" srcId="{5AA55034-2078-4B7F-8F49-903DE4C73A6A}" destId="{E33A84DB-A854-462C-A0A3-98F247401EC4}" srcOrd="0" destOrd="0" presId="urn:microsoft.com/office/officeart/2005/8/layout/orgChart1"/>
    <dgm:cxn modelId="{C92DEC95-B8E5-48D9-A9E5-02FE2E868186}" type="presParOf" srcId="{E33A84DB-A854-462C-A0A3-98F247401EC4}" destId="{13CE3C6F-E772-4884-969D-754D66EC6DA7}" srcOrd="0" destOrd="0" presId="urn:microsoft.com/office/officeart/2005/8/layout/orgChart1"/>
    <dgm:cxn modelId="{F8D82DFA-32DB-42D1-8842-0CD658179573}" type="presParOf" srcId="{E33A84DB-A854-462C-A0A3-98F247401EC4}" destId="{28A01AF0-F2F4-4D4E-98A0-D2B32DEA95C7}" srcOrd="1" destOrd="0" presId="urn:microsoft.com/office/officeart/2005/8/layout/orgChart1"/>
    <dgm:cxn modelId="{1A556EB0-863D-4689-AA03-D85C5087FF79}" type="presParOf" srcId="{5AA55034-2078-4B7F-8F49-903DE4C73A6A}" destId="{43702E45-B640-4DB3-9076-C44AE04CB06D}" srcOrd="1" destOrd="0" presId="urn:microsoft.com/office/officeart/2005/8/layout/orgChart1"/>
    <dgm:cxn modelId="{8D14487F-E90D-4951-8ED6-099F3EBE2294}" type="presParOf" srcId="{43702E45-B640-4DB3-9076-C44AE04CB06D}" destId="{12C02B2A-A010-40E4-83B5-2433E5AEB07E}" srcOrd="0" destOrd="0" presId="urn:microsoft.com/office/officeart/2005/8/layout/orgChart1"/>
    <dgm:cxn modelId="{675F74A1-872B-4493-9A9E-277D3F327C04}" type="presParOf" srcId="{43702E45-B640-4DB3-9076-C44AE04CB06D}" destId="{064468CF-BC76-4227-9526-9B5568691258}" srcOrd="1" destOrd="0" presId="urn:microsoft.com/office/officeart/2005/8/layout/orgChart1"/>
    <dgm:cxn modelId="{F6947F3D-2827-4930-A666-AA139A0C7A72}" type="presParOf" srcId="{064468CF-BC76-4227-9526-9B5568691258}" destId="{570037B6-34DF-4353-9F5D-2ACD0D25B48E}" srcOrd="0" destOrd="0" presId="urn:microsoft.com/office/officeart/2005/8/layout/orgChart1"/>
    <dgm:cxn modelId="{0F921F0F-1BD2-4963-906E-BC133FBE67A1}" type="presParOf" srcId="{570037B6-34DF-4353-9F5D-2ACD0D25B48E}" destId="{73FC9152-912E-43BA-92E5-103F02A3FF8F}" srcOrd="0" destOrd="0" presId="urn:microsoft.com/office/officeart/2005/8/layout/orgChart1"/>
    <dgm:cxn modelId="{A8472BC6-FA80-4DD7-A7EC-1F7A95467090}" type="presParOf" srcId="{570037B6-34DF-4353-9F5D-2ACD0D25B48E}" destId="{8CD0BEE8-37CB-48D4-8A73-C1AD77FCC88E}" srcOrd="1" destOrd="0" presId="urn:microsoft.com/office/officeart/2005/8/layout/orgChart1"/>
    <dgm:cxn modelId="{489EE06C-711B-4C80-A0B7-D8BC27ED4EF8}" type="presParOf" srcId="{064468CF-BC76-4227-9526-9B5568691258}" destId="{CCF60AF1-2667-449E-A249-B3586EB7D4CA}" srcOrd="1" destOrd="0" presId="urn:microsoft.com/office/officeart/2005/8/layout/orgChart1"/>
    <dgm:cxn modelId="{75E3E8A8-3C91-4E96-9A72-4FABCC159615}" type="presParOf" srcId="{064468CF-BC76-4227-9526-9B5568691258}" destId="{23B61625-90E2-49AE-845A-D190B5080530}" srcOrd="2" destOrd="0" presId="urn:microsoft.com/office/officeart/2005/8/layout/orgChart1"/>
    <dgm:cxn modelId="{075134D8-D854-43E0-853D-8BD3D6D6C7A9}" type="presParOf" srcId="{5AA55034-2078-4B7F-8F49-903DE4C73A6A}" destId="{59B1D589-04A5-4A2F-84AE-6E5F6EDCDBF6}" srcOrd="2" destOrd="0" presId="urn:microsoft.com/office/officeart/2005/8/layout/orgChart1"/>
    <dgm:cxn modelId="{DD186C1E-6513-42E8-BABB-14DCC9E3325D}" type="presParOf" srcId="{F384635C-7E10-4C27-928F-F016DC6FF769}" destId="{FB894899-215C-49FA-A85F-0D5BAA8F9BE6}" srcOrd="4" destOrd="0" presId="urn:microsoft.com/office/officeart/2005/8/layout/orgChart1"/>
    <dgm:cxn modelId="{F3EBCD95-EB86-4812-90FD-ADB73824399C}" type="presParOf" srcId="{F384635C-7E10-4C27-928F-F016DC6FF769}" destId="{12EA4B48-FAD0-4E14-B670-0171A098458D}" srcOrd="5" destOrd="0" presId="urn:microsoft.com/office/officeart/2005/8/layout/orgChart1"/>
    <dgm:cxn modelId="{330A067B-4C11-4102-8C8A-78D0F9259FD6}" type="presParOf" srcId="{12EA4B48-FAD0-4E14-B670-0171A098458D}" destId="{27EC2C2F-471D-425E-80C4-E07980647532}" srcOrd="0" destOrd="0" presId="urn:microsoft.com/office/officeart/2005/8/layout/orgChart1"/>
    <dgm:cxn modelId="{62096465-C651-4BA3-91A6-675E606D9362}" type="presParOf" srcId="{27EC2C2F-471D-425E-80C4-E07980647532}" destId="{6A6B6D67-AC7F-425C-A2BC-867FE71F2B8D}" srcOrd="0" destOrd="0" presId="urn:microsoft.com/office/officeart/2005/8/layout/orgChart1"/>
    <dgm:cxn modelId="{79A8539B-79D4-4BCB-ACDF-4CDFB43BC8C7}" type="presParOf" srcId="{27EC2C2F-471D-425E-80C4-E07980647532}" destId="{9A86BCDC-878B-4730-B26D-8D69C5FBEECE}" srcOrd="1" destOrd="0" presId="urn:microsoft.com/office/officeart/2005/8/layout/orgChart1"/>
    <dgm:cxn modelId="{DB1B8760-7ED2-4099-AAEA-564C04C7B131}" type="presParOf" srcId="{12EA4B48-FAD0-4E14-B670-0171A098458D}" destId="{80B4184A-B965-41CD-88B5-B9517065B06B}" srcOrd="1" destOrd="0" presId="urn:microsoft.com/office/officeart/2005/8/layout/orgChart1"/>
    <dgm:cxn modelId="{1EE42DCC-7AC3-481E-872B-E382BAF8E7F8}" type="presParOf" srcId="{80B4184A-B965-41CD-88B5-B9517065B06B}" destId="{8A5A09CC-C987-4428-A1C3-FEB233E23F46}" srcOrd="0" destOrd="0" presId="urn:microsoft.com/office/officeart/2005/8/layout/orgChart1"/>
    <dgm:cxn modelId="{AAB52EE6-5629-4EA2-ACBD-F564A5E63845}" type="presParOf" srcId="{80B4184A-B965-41CD-88B5-B9517065B06B}" destId="{6343FBD0-72B5-419B-8D2A-4595055C7E21}" srcOrd="1" destOrd="0" presId="urn:microsoft.com/office/officeart/2005/8/layout/orgChart1"/>
    <dgm:cxn modelId="{1B4AA524-1DD3-40E4-B490-4ADE506F3458}" type="presParOf" srcId="{6343FBD0-72B5-419B-8D2A-4595055C7E21}" destId="{FF8E5975-BA64-42F7-B065-68C8C17B23F5}" srcOrd="0" destOrd="0" presId="urn:microsoft.com/office/officeart/2005/8/layout/orgChart1"/>
    <dgm:cxn modelId="{5233F0F5-0C80-4F8B-9998-1E2988A75191}" type="presParOf" srcId="{FF8E5975-BA64-42F7-B065-68C8C17B23F5}" destId="{03CE4059-C107-4A85-B5E4-1BE891FD2749}" srcOrd="0" destOrd="0" presId="urn:microsoft.com/office/officeart/2005/8/layout/orgChart1"/>
    <dgm:cxn modelId="{2CA65FA8-3431-4680-A3CD-53A152962A64}" type="presParOf" srcId="{FF8E5975-BA64-42F7-B065-68C8C17B23F5}" destId="{233AEDD9-F2D9-42C1-A8CC-126FCDF9899F}" srcOrd="1" destOrd="0" presId="urn:microsoft.com/office/officeart/2005/8/layout/orgChart1"/>
    <dgm:cxn modelId="{3EE818F3-4DE4-4FBC-B60D-43BF9B04FFAB}" type="presParOf" srcId="{6343FBD0-72B5-419B-8D2A-4595055C7E21}" destId="{5F6AA844-B823-466F-9D99-7804C849B87B}" srcOrd="1" destOrd="0" presId="urn:microsoft.com/office/officeart/2005/8/layout/orgChart1"/>
    <dgm:cxn modelId="{71B3F5BD-8FB0-4E41-83F6-7DA144D6E186}" type="presParOf" srcId="{6343FBD0-72B5-419B-8D2A-4595055C7E21}" destId="{A6AF57A1-2329-425C-A5BA-9315684F9787}" srcOrd="2" destOrd="0" presId="urn:microsoft.com/office/officeart/2005/8/layout/orgChart1"/>
    <dgm:cxn modelId="{6817E472-6BC4-4738-A8F0-B4FB3CB35264}" type="presParOf" srcId="{80B4184A-B965-41CD-88B5-B9517065B06B}" destId="{F2455952-AC0C-4135-B695-AEB2BE580F3A}" srcOrd="2" destOrd="0" presId="urn:microsoft.com/office/officeart/2005/8/layout/orgChart1"/>
    <dgm:cxn modelId="{30FD3AFC-E5F9-4DEB-A140-208C17DC865D}" type="presParOf" srcId="{80B4184A-B965-41CD-88B5-B9517065B06B}" destId="{E25E4F27-94D7-415C-AB5C-F2D82D412002}" srcOrd="3" destOrd="0" presId="urn:microsoft.com/office/officeart/2005/8/layout/orgChart1"/>
    <dgm:cxn modelId="{A5BBC016-1BCC-4912-AE56-421001D75BDD}" type="presParOf" srcId="{E25E4F27-94D7-415C-AB5C-F2D82D412002}" destId="{D031BD01-5DA1-4EA5-ADF2-E80CEE7F09C5}" srcOrd="0" destOrd="0" presId="urn:microsoft.com/office/officeart/2005/8/layout/orgChart1"/>
    <dgm:cxn modelId="{6D868CA5-E182-4892-8178-48AE0F0B34F1}" type="presParOf" srcId="{D031BD01-5DA1-4EA5-ADF2-E80CEE7F09C5}" destId="{CA2B1DEA-E25D-40F2-8A3F-E8CC035F37FD}" srcOrd="0" destOrd="0" presId="urn:microsoft.com/office/officeart/2005/8/layout/orgChart1"/>
    <dgm:cxn modelId="{CE8AF361-9DB7-4757-B2BB-11AA265034FC}" type="presParOf" srcId="{D031BD01-5DA1-4EA5-ADF2-E80CEE7F09C5}" destId="{AB3CB464-E198-49BD-99C3-A88F1FA51EA8}" srcOrd="1" destOrd="0" presId="urn:microsoft.com/office/officeart/2005/8/layout/orgChart1"/>
    <dgm:cxn modelId="{A37E1EB6-5C9A-4B39-B798-EAE0080AD8E1}" type="presParOf" srcId="{E25E4F27-94D7-415C-AB5C-F2D82D412002}" destId="{81EBA201-ECAE-446F-A353-63EEC1D29D39}" srcOrd="1" destOrd="0" presId="urn:microsoft.com/office/officeart/2005/8/layout/orgChart1"/>
    <dgm:cxn modelId="{916A7726-EBA4-43F0-AE69-E21962634CC1}" type="presParOf" srcId="{E25E4F27-94D7-415C-AB5C-F2D82D412002}" destId="{C163092E-2BB6-4C94-AC18-21017BD76E19}" srcOrd="2" destOrd="0" presId="urn:microsoft.com/office/officeart/2005/8/layout/orgChart1"/>
    <dgm:cxn modelId="{E16632E7-9566-413F-95C2-6CB51F4EF8B6}" type="presParOf" srcId="{12EA4B48-FAD0-4E14-B670-0171A098458D}" destId="{9F7794A8-AD4D-44B2-950F-3A2F59389383}" srcOrd="2" destOrd="0" presId="urn:microsoft.com/office/officeart/2005/8/layout/orgChart1"/>
    <dgm:cxn modelId="{91B5AB85-4BD9-4EEA-90C7-92C2AECF2113}" type="presParOf" srcId="{80061476-65B6-41E2-A1C9-7506375715D8}" destId="{BC2EFF27-1D96-4DBA-857F-A6104C35612F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5B91309-776E-46D8-9ED6-A23C04BC62A4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ECDF2DE-4D68-4780-80FD-A7F8126CBDC9}">
      <dgm:prSet phldrT="[Text]"/>
      <dgm:spPr/>
      <dgm:t>
        <a:bodyPr/>
        <a:lstStyle/>
        <a:p>
          <a:r>
            <a:rPr lang="en-US" dirty="0"/>
            <a:t>Categorical</a:t>
          </a:r>
        </a:p>
      </dgm:t>
    </dgm:pt>
    <dgm:pt modelId="{437E1EDD-8D65-41CC-85F4-9BBB77DB796F}" type="parTrans" cxnId="{CBCAB601-13C0-4ADB-BA12-148B3810C55B}">
      <dgm:prSet/>
      <dgm:spPr/>
      <dgm:t>
        <a:bodyPr/>
        <a:lstStyle/>
        <a:p>
          <a:endParaRPr lang="en-US"/>
        </a:p>
      </dgm:t>
    </dgm:pt>
    <dgm:pt modelId="{757581EE-C1B3-48FD-B1C5-056B3B4A9369}" type="sibTrans" cxnId="{CBCAB601-13C0-4ADB-BA12-148B3810C55B}">
      <dgm:prSet/>
      <dgm:spPr/>
      <dgm:t>
        <a:bodyPr/>
        <a:lstStyle/>
        <a:p>
          <a:endParaRPr lang="en-US"/>
        </a:p>
      </dgm:t>
    </dgm:pt>
    <dgm:pt modelId="{0307BAF5-6FB9-487D-A232-F45DA59EC25C}">
      <dgm:prSet phldrT="[Text]"/>
      <dgm:spPr/>
      <dgm:t>
        <a:bodyPr/>
        <a:lstStyle/>
        <a:p>
          <a:r>
            <a:rPr lang="en-US" dirty="0"/>
            <a:t>Tabulating Data</a:t>
          </a:r>
        </a:p>
      </dgm:t>
    </dgm:pt>
    <dgm:pt modelId="{C2910A5B-839D-4D11-9E69-C160A6A13699}" type="parTrans" cxnId="{CF50BD42-D79B-40E2-820C-435BA8CD38E6}">
      <dgm:prSet/>
      <dgm:spPr/>
      <dgm:t>
        <a:bodyPr/>
        <a:lstStyle/>
        <a:p>
          <a:endParaRPr lang="en-US"/>
        </a:p>
      </dgm:t>
    </dgm:pt>
    <dgm:pt modelId="{1EE25DDC-7359-4C6D-BF28-41C99C562CAB}" type="sibTrans" cxnId="{CF50BD42-D79B-40E2-820C-435BA8CD38E6}">
      <dgm:prSet/>
      <dgm:spPr/>
      <dgm:t>
        <a:bodyPr/>
        <a:lstStyle/>
        <a:p>
          <a:endParaRPr lang="en-US"/>
        </a:p>
      </dgm:t>
    </dgm:pt>
    <dgm:pt modelId="{7A3C91F8-FC59-4520-9C12-994DAFBBF9C0}">
      <dgm:prSet phldrT="[Text]"/>
      <dgm:spPr/>
      <dgm:t>
        <a:bodyPr/>
        <a:lstStyle/>
        <a:p>
          <a:r>
            <a:rPr lang="en-US" dirty="0"/>
            <a:t>Summary Table</a:t>
          </a:r>
        </a:p>
      </dgm:t>
    </dgm:pt>
    <dgm:pt modelId="{182DFE47-7D11-4418-A622-A1F3113D1854}" type="parTrans" cxnId="{B2BBAF76-56EF-451B-8316-5879B0D617AD}">
      <dgm:prSet/>
      <dgm:spPr/>
      <dgm:t>
        <a:bodyPr/>
        <a:lstStyle/>
        <a:p>
          <a:endParaRPr lang="en-US"/>
        </a:p>
      </dgm:t>
    </dgm:pt>
    <dgm:pt modelId="{E1C5E621-8225-4FBC-B645-82EA98BCD595}" type="sibTrans" cxnId="{B2BBAF76-56EF-451B-8316-5879B0D617AD}">
      <dgm:prSet/>
      <dgm:spPr/>
      <dgm:t>
        <a:bodyPr/>
        <a:lstStyle/>
        <a:p>
          <a:endParaRPr lang="en-US"/>
        </a:p>
      </dgm:t>
    </dgm:pt>
    <dgm:pt modelId="{668FB4DC-B524-4721-A0D5-024A27C56C14}">
      <dgm:prSet phldrT="[Text]"/>
      <dgm:spPr/>
      <dgm:t>
        <a:bodyPr/>
        <a:lstStyle/>
        <a:p>
          <a:r>
            <a:rPr lang="en-US" dirty="0"/>
            <a:t>Contingency Table</a:t>
          </a:r>
        </a:p>
      </dgm:t>
    </dgm:pt>
    <dgm:pt modelId="{E6181E57-CB2B-4E87-B506-5C545DAAC233}" type="parTrans" cxnId="{2B37205C-0950-45A1-A8C7-755FD0704CA8}">
      <dgm:prSet/>
      <dgm:spPr/>
      <dgm:t>
        <a:bodyPr/>
        <a:lstStyle/>
        <a:p>
          <a:endParaRPr lang="en-US"/>
        </a:p>
      </dgm:t>
    </dgm:pt>
    <dgm:pt modelId="{67D5105F-719B-41A7-9F1E-B91D550502BC}" type="sibTrans" cxnId="{2B37205C-0950-45A1-A8C7-755FD0704CA8}">
      <dgm:prSet/>
      <dgm:spPr/>
      <dgm:t>
        <a:bodyPr/>
        <a:lstStyle/>
        <a:p>
          <a:endParaRPr lang="en-US"/>
        </a:p>
      </dgm:t>
    </dgm:pt>
    <dgm:pt modelId="{7F1D006A-E7E0-4780-8EED-CA8A061A7A25}">
      <dgm:prSet phldrT="[Text]"/>
      <dgm:spPr/>
      <dgm:t>
        <a:bodyPr/>
        <a:lstStyle/>
        <a:p>
          <a:r>
            <a:rPr lang="en-US" dirty="0"/>
            <a:t>Graphing</a:t>
          </a:r>
        </a:p>
      </dgm:t>
    </dgm:pt>
    <dgm:pt modelId="{FF6950A5-308E-4EBC-A449-D7BAA60151AD}" type="parTrans" cxnId="{B96CD1D6-3AAD-4EF2-AA95-BD271AB21EFE}">
      <dgm:prSet/>
      <dgm:spPr/>
      <dgm:t>
        <a:bodyPr/>
        <a:lstStyle/>
        <a:p>
          <a:endParaRPr lang="en-US"/>
        </a:p>
      </dgm:t>
    </dgm:pt>
    <dgm:pt modelId="{A7254A0C-AC1A-4BEE-8EF5-AD6A3FBEA12D}" type="sibTrans" cxnId="{B96CD1D6-3AAD-4EF2-AA95-BD271AB21EFE}">
      <dgm:prSet/>
      <dgm:spPr/>
      <dgm:t>
        <a:bodyPr/>
        <a:lstStyle/>
        <a:p>
          <a:endParaRPr lang="en-US"/>
        </a:p>
      </dgm:t>
    </dgm:pt>
    <dgm:pt modelId="{DE856816-3F3F-4ABD-88C7-DC952C3AC785}">
      <dgm:prSet phldrT="[Text]"/>
      <dgm:spPr/>
      <dgm:t>
        <a:bodyPr/>
        <a:lstStyle/>
        <a:p>
          <a:r>
            <a:rPr lang="en-US" dirty="0"/>
            <a:t>Bar chart</a:t>
          </a:r>
        </a:p>
      </dgm:t>
    </dgm:pt>
    <dgm:pt modelId="{B5F52435-4382-4DC6-8A48-37DA69E3174E}" type="parTrans" cxnId="{4A2BF5CC-E4E2-46F4-B61C-AA514360A2E1}">
      <dgm:prSet/>
      <dgm:spPr/>
      <dgm:t>
        <a:bodyPr/>
        <a:lstStyle/>
        <a:p>
          <a:endParaRPr lang="en-US"/>
        </a:p>
      </dgm:t>
    </dgm:pt>
    <dgm:pt modelId="{92A49AA8-B57B-40C9-BEFA-F46BA3519FF7}" type="sibTrans" cxnId="{4A2BF5CC-E4E2-46F4-B61C-AA514360A2E1}">
      <dgm:prSet/>
      <dgm:spPr/>
      <dgm:t>
        <a:bodyPr/>
        <a:lstStyle/>
        <a:p>
          <a:endParaRPr lang="en-US"/>
        </a:p>
      </dgm:t>
    </dgm:pt>
    <dgm:pt modelId="{EF79BF41-AD43-4BCF-8C77-6E2A9EA344DF}">
      <dgm:prSet phldrT="[Text]"/>
      <dgm:spPr/>
      <dgm:t>
        <a:bodyPr/>
        <a:lstStyle/>
        <a:p>
          <a:r>
            <a:rPr lang="en-US" dirty="0"/>
            <a:t>Mosaic</a:t>
          </a:r>
        </a:p>
      </dgm:t>
    </dgm:pt>
    <dgm:pt modelId="{A2E203FA-3E78-4B02-835C-0E8FC1148E62}" type="parTrans" cxnId="{EABA4C65-800D-47BA-B9F3-9BF490E5B03A}">
      <dgm:prSet/>
      <dgm:spPr/>
      <dgm:t>
        <a:bodyPr/>
        <a:lstStyle/>
        <a:p>
          <a:endParaRPr lang="en-US"/>
        </a:p>
      </dgm:t>
    </dgm:pt>
    <dgm:pt modelId="{848F6AE6-B4D8-4856-80DD-87F4FEC117E3}" type="sibTrans" cxnId="{EABA4C65-800D-47BA-B9F3-9BF490E5B03A}">
      <dgm:prSet/>
      <dgm:spPr/>
      <dgm:t>
        <a:bodyPr/>
        <a:lstStyle/>
        <a:p>
          <a:endParaRPr lang="en-US"/>
        </a:p>
      </dgm:t>
    </dgm:pt>
    <dgm:pt modelId="{2DB14FA1-7280-4355-8745-72E9098EB1AB}" type="pres">
      <dgm:prSet presAssocID="{75B91309-776E-46D8-9ED6-A23C04BC62A4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80061476-65B6-41E2-A1C9-7506375715D8}" type="pres">
      <dgm:prSet presAssocID="{AECDF2DE-4D68-4780-80FD-A7F8126CBDC9}" presName="hierRoot1" presStyleCnt="0">
        <dgm:presLayoutVars>
          <dgm:hierBranch val="init"/>
        </dgm:presLayoutVars>
      </dgm:prSet>
      <dgm:spPr/>
    </dgm:pt>
    <dgm:pt modelId="{8197CE8E-D80E-478B-9A6C-585BD397FCEE}" type="pres">
      <dgm:prSet presAssocID="{AECDF2DE-4D68-4780-80FD-A7F8126CBDC9}" presName="rootComposite1" presStyleCnt="0"/>
      <dgm:spPr/>
    </dgm:pt>
    <dgm:pt modelId="{B584B472-0887-46F4-9B49-F95964240B4B}" type="pres">
      <dgm:prSet presAssocID="{AECDF2DE-4D68-4780-80FD-A7F8126CBDC9}" presName="rootText1" presStyleLbl="node0" presStyleIdx="0" presStyleCnt="1">
        <dgm:presLayoutVars>
          <dgm:chPref val="3"/>
        </dgm:presLayoutVars>
      </dgm:prSet>
      <dgm:spPr/>
    </dgm:pt>
    <dgm:pt modelId="{378C6E1B-9F38-4BE8-AC45-DE8F984FF403}" type="pres">
      <dgm:prSet presAssocID="{AECDF2DE-4D68-4780-80FD-A7F8126CBDC9}" presName="rootConnector1" presStyleLbl="node1" presStyleIdx="0" presStyleCnt="0"/>
      <dgm:spPr/>
    </dgm:pt>
    <dgm:pt modelId="{F384635C-7E10-4C27-928F-F016DC6FF769}" type="pres">
      <dgm:prSet presAssocID="{AECDF2DE-4D68-4780-80FD-A7F8126CBDC9}" presName="hierChild2" presStyleCnt="0"/>
      <dgm:spPr/>
    </dgm:pt>
    <dgm:pt modelId="{BC13BE1A-32C3-4B8F-9A9C-B6511E8A7A2F}" type="pres">
      <dgm:prSet presAssocID="{C2910A5B-839D-4D11-9E69-C160A6A13699}" presName="Name37" presStyleLbl="parChTrans1D2" presStyleIdx="0" presStyleCnt="2"/>
      <dgm:spPr/>
    </dgm:pt>
    <dgm:pt modelId="{51DE4D5E-3258-4508-8C8E-A0F58BDF1C0A}" type="pres">
      <dgm:prSet presAssocID="{0307BAF5-6FB9-487D-A232-F45DA59EC25C}" presName="hierRoot2" presStyleCnt="0">
        <dgm:presLayoutVars>
          <dgm:hierBranch val="init"/>
        </dgm:presLayoutVars>
      </dgm:prSet>
      <dgm:spPr/>
    </dgm:pt>
    <dgm:pt modelId="{39DFDF7B-898F-4627-B48C-F0802A03487F}" type="pres">
      <dgm:prSet presAssocID="{0307BAF5-6FB9-487D-A232-F45DA59EC25C}" presName="rootComposite" presStyleCnt="0"/>
      <dgm:spPr/>
    </dgm:pt>
    <dgm:pt modelId="{8C64EA87-BF4D-40E7-957E-35F7FD95993B}" type="pres">
      <dgm:prSet presAssocID="{0307BAF5-6FB9-487D-A232-F45DA59EC25C}" presName="rootText" presStyleLbl="node2" presStyleIdx="0" presStyleCnt="2">
        <dgm:presLayoutVars>
          <dgm:chPref val="3"/>
        </dgm:presLayoutVars>
      </dgm:prSet>
      <dgm:spPr/>
    </dgm:pt>
    <dgm:pt modelId="{1EFFBDE8-B193-4A44-9D4D-08DC2E615A70}" type="pres">
      <dgm:prSet presAssocID="{0307BAF5-6FB9-487D-A232-F45DA59EC25C}" presName="rootConnector" presStyleLbl="node2" presStyleIdx="0" presStyleCnt="2"/>
      <dgm:spPr/>
    </dgm:pt>
    <dgm:pt modelId="{10782800-2E6E-4A35-B696-675A8D374AE6}" type="pres">
      <dgm:prSet presAssocID="{0307BAF5-6FB9-487D-A232-F45DA59EC25C}" presName="hierChild4" presStyleCnt="0"/>
      <dgm:spPr/>
    </dgm:pt>
    <dgm:pt modelId="{71DBF1A4-FE66-4BE8-90FA-43694C68B562}" type="pres">
      <dgm:prSet presAssocID="{182DFE47-7D11-4418-A622-A1F3113D1854}" presName="Name37" presStyleLbl="parChTrans1D3" presStyleIdx="0" presStyleCnt="4"/>
      <dgm:spPr/>
    </dgm:pt>
    <dgm:pt modelId="{4F6D4CB2-B6A7-47CA-AC58-8F53B0E4B9A9}" type="pres">
      <dgm:prSet presAssocID="{7A3C91F8-FC59-4520-9C12-994DAFBBF9C0}" presName="hierRoot2" presStyleCnt="0">
        <dgm:presLayoutVars>
          <dgm:hierBranch val="init"/>
        </dgm:presLayoutVars>
      </dgm:prSet>
      <dgm:spPr/>
    </dgm:pt>
    <dgm:pt modelId="{ADD2DBE2-04DD-4749-BDD0-CC34D482405A}" type="pres">
      <dgm:prSet presAssocID="{7A3C91F8-FC59-4520-9C12-994DAFBBF9C0}" presName="rootComposite" presStyleCnt="0"/>
      <dgm:spPr/>
    </dgm:pt>
    <dgm:pt modelId="{CFC65C8B-D1E9-477E-BD64-54E288EB7878}" type="pres">
      <dgm:prSet presAssocID="{7A3C91F8-FC59-4520-9C12-994DAFBBF9C0}" presName="rootText" presStyleLbl="node3" presStyleIdx="0" presStyleCnt="4">
        <dgm:presLayoutVars>
          <dgm:chPref val="3"/>
        </dgm:presLayoutVars>
      </dgm:prSet>
      <dgm:spPr/>
    </dgm:pt>
    <dgm:pt modelId="{D29369C8-DF83-4C8C-9382-26D9E65AB597}" type="pres">
      <dgm:prSet presAssocID="{7A3C91F8-FC59-4520-9C12-994DAFBBF9C0}" presName="rootConnector" presStyleLbl="node3" presStyleIdx="0" presStyleCnt="4"/>
      <dgm:spPr/>
    </dgm:pt>
    <dgm:pt modelId="{C86F7D9B-0F32-4100-8E7C-56C9120259EE}" type="pres">
      <dgm:prSet presAssocID="{7A3C91F8-FC59-4520-9C12-994DAFBBF9C0}" presName="hierChild4" presStyleCnt="0"/>
      <dgm:spPr/>
    </dgm:pt>
    <dgm:pt modelId="{815BFD72-9D36-48C9-9EF6-C60F22846F26}" type="pres">
      <dgm:prSet presAssocID="{7A3C91F8-FC59-4520-9C12-994DAFBBF9C0}" presName="hierChild5" presStyleCnt="0"/>
      <dgm:spPr/>
    </dgm:pt>
    <dgm:pt modelId="{7C4658DF-0828-46A9-9DE3-E4ABC82D6445}" type="pres">
      <dgm:prSet presAssocID="{E6181E57-CB2B-4E87-B506-5C545DAAC233}" presName="Name37" presStyleLbl="parChTrans1D3" presStyleIdx="1" presStyleCnt="4"/>
      <dgm:spPr/>
    </dgm:pt>
    <dgm:pt modelId="{6C209A45-7B48-477C-9C79-478E92EAA284}" type="pres">
      <dgm:prSet presAssocID="{668FB4DC-B524-4721-A0D5-024A27C56C14}" presName="hierRoot2" presStyleCnt="0">
        <dgm:presLayoutVars>
          <dgm:hierBranch val="init"/>
        </dgm:presLayoutVars>
      </dgm:prSet>
      <dgm:spPr/>
    </dgm:pt>
    <dgm:pt modelId="{9FA3B4EC-EFFE-4175-B562-C47CDD391985}" type="pres">
      <dgm:prSet presAssocID="{668FB4DC-B524-4721-A0D5-024A27C56C14}" presName="rootComposite" presStyleCnt="0"/>
      <dgm:spPr/>
    </dgm:pt>
    <dgm:pt modelId="{E4CB1FF0-8C0A-4582-991F-E78136B052AC}" type="pres">
      <dgm:prSet presAssocID="{668FB4DC-B524-4721-A0D5-024A27C56C14}" presName="rootText" presStyleLbl="node3" presStyleIdx="1" presStyleCnt="4">
        <dgm:presLayoutVars>
          <dgm:chPref val="3"/>
        </dgm:presLayoutVars>
      </dgm:prSet>
      <dgm:spPr/>
    </dgm:pt>
    <dgm:pt modelId="{1EF29961-A394-496B-88C6-C7F52A518929}" type="pres">
      <dgm:prSet presAssocID="{668FB4DC-B524-4721-A0D5-024A27C56C14}" presName="rootConnector" presStyleLbl="node3" presStyleIdx="1" presStyleCnt="4"/>
      <dgm:spPr/>
    </dgm:pt>
    <dgm:pt modelId="{75BB7848-6DFA-4991-B209-323C7559DC21}" type="pres">
      <dgm:prSet presAssocID="{668FB4DC-B524-4721-A0D5-024A27C56C14}" presName="hierChild4" presStyleCnt="0"/>
      <dgm:spPr/>
    </dgm:pt>
    <dgm:pt modelId="{CFA36F4D-29F5-4805-ACAE-4C05EDF556D3}" type="pres">
      <dgm:prSet presAssocID="{668FB4DC-B524-4721-A0D5-024A27C56C14}" presName="hierChild5" presStyleCnt="0"/>
      <dgm:spPr/>
    </dgm:pt>
    <dgm:pt modelId="{E071D70C-0A95-49B5-ADC8-960A1B791A1F}" type="pres">
      <dgm:prSet presAssocID="{0307BAF5-6FB9-487D-A232-F45DA59EC25C}" presName="hierChild5" presStyleCnt="0"/>
      <dgm:spPr/>
    </dgm:pt>
    <dgm:pt modelId="{6C53D0A9-85FF-4A24-A3D2-CFB82C2DC301}" type="pres">
      <dgm:prSet presAssocID="{FF6950A5-308E-4EBC-A449-D7BAA60151AD}" presName="Name37" presStyleLbl="parChTrans1D2" presStyleIdx="1" presStyleCnt="2"/>
      <dgm:spPr/>
    </dgm:pt>
    <dgm:pt modelId="{DEE04B79-8BB3-46FE-9E6F-6238721CC1F3}" type="pres">
      <dgm:prSet presAssocID="{7F1D006A-E7E0-4780-8EED-CA8A061A7A25}" presName="hierRoot2" presStyleCnt="0">
        <dgm:presLayoutVars>
          <dgm:hierBranch val="init"/>
        </dgm:presLayoutVars>
      </dgm:prSet>
      <dgm:spPr/>
    </dgm:pt>
    <dgm:pt modelId="{F2CADADC-4339-46A0-9776-EEAEA80F268D}" type="pres">
      <dgm:prSet presAssocID="{7F1D006A-E7E0-4780-8EED-CA8A061A7A25}" presName="rootComposite" presStyleCnt="0"/>
      <dgm:spPr/>
    </dgm:pt>
    <dgm:pt modelId="{2949E0EA-0BC4-4316-85B4-DC59D5761245}" type="pres">
      <dgm:prSet presAssocID="{7F1D006A-E7E0-4780-8EED-CA8A061A7A25}" presName="rootText" presStyleLbl="node2" presStyleIdx="1" presStyleCnt="2">
        <dgm:presLayoutVars>
          <dgm:chPref val="3"/>
        </dgm:presLayoutVars>
      </dgm:prSet>
      <dgm:spPr/>
    </dgm:pt>
    <dgm:pt modelId="{20369C81-673D-4845-A66C-A3518C86BF21}" type="pres">
      <dgm:prSet presAssocID="{7F1D006A-E7E0-4780-8EED-CA8A061A7A25}" presName="rootConnector" presStyleLbl="node2" presStyleIdx="1" presStyleCnt="2"/>
      <dgm:spPr/>
    </dgm:pt>
    <dgm:pt modelId="{9C8AD667-A941-4857-8B13-9971C7665C7E}" type="pres">
      <dgm:prSet presAssocID="{7F1D006A-E7E0-4780-8EED-CA8A061A7A25}" presName="hierChild4" presStyleCnt="0"/>
      <dgm:spPr/>
    </dgm:pt>
    <dgm:pt modelId="{D0A67EBE-4F47-4A34-BD70-154CC4C12675}" type="pres">
      <dgm:prSet presAssocID="{B5F52435-4382-4DC6-8A48-37DA69E3174E}" presName="Name37" presStyleLbl="parChTrans1D3" presStyleIdx="2" presStyleCnt="4"/>
      <dgm:spPr/>
    </dgm:pt>
    <dgm:pt modelId="{1520C188-BFBE-42D4-B93F-8A5DE7E88CFE}" type="pres">
      <dgm:prSet presAssocID="{DE856816-3F3F-4ABD-88C7-DC952C3AC785}" presName="hierRoot2" presStyleCnt="0">
        <dgm:presLayoutVars>
          <dgm:hierBranch val="init"/>
        </dgm:presLayoutVars>
      </dgm:prSet>
      <dgm:spPr/>
    </dgm:pt>
    <dgm:pt modelId="{6599B3C5-7148-4915-B880-F300B55D3D1F}" type="pres">
      <dgm:prSet presAssocID="{DE856816-3F3F-4ABD-88C7-DC952C3AC785}" presName="rootComposite" presStyleCnt="0"/>
      <dgm:spPr/>
    </dgm:pt>
    <dgm:pt modelId="{40E99C31-8589-4BF2-A4A1-C9C09BFC2080}" type="pres">
      <dgm:prSet presAssocID="{DE856816-3F3F-4ABD-88C7-DC952C3AC785}" presName="rootText" presStyleLbl="node3" presStyleIdx="2" presStyleCnt="4">
        <dgm:presLayoutVars>
          <dgm:chPref val="3"/>
        </dgm:presLayoutVars>
      </dgm:prSet>
      <dgm:spPr/>
    </dgm:pt>
    <dgm:pt modelId="{48B276D1-89BE-4C12-9E35-DC6D23947BE5}" type="pres">
      <dgm:prSet presAssocID="{DE856816-3F3F-4ABD-88C7-DC952C3AC785}" presName="rootConnector" presStyleLbl="node3" presStyleIdx="2" presStyleCnt="4"/>
      <dgm:spPr/>
    </dgm:pt>
    <dgm:pt modelId="{506B00CF-AD6B-4B81-A1B0-8F4C909F94B5}" type="pres">
      <dgm:prSet presAssocID="{DE856816-3F3F-4ABD-88C7-DC952C3AC785}" presName="hierChild4" presStyleCnt="0"/>
      <dgm:spPr/>
    </dgm:pt>
    <dgm:pt modelId="{951CFBA0-AAFB-4A2C-8170-73CEC2B80446}" type="pres">
      <dgm:prSet presAssocID="{DE856816-3F3F-4ABD-88C7-DC952C3AC785}" presName="hierChild5" presStyleCnt="0"/>
      <dgm:spPr/>
    </dgm:pt>
    <dgm:pt modelId="{CC9BC910-78CC-4EEB-B367-887FDF5AA89A}" type="pres">
      <dgm:prSet presAssocID="{A2E203FA-3E78-4B02-835C-0E8FC1148E62}" presName="Name37" presStyleLbl="parChTrans1D3" presStyleIdx="3" presStyleCnt="4"/>
      <dgm:spPr/>
    </dgm:pt>
    <dgm:pt modelId="{F22BF669-69C3-450D-88CF-B1BA3B2C4ADB}" type="pres">
      <dgm:prSet presAssocID="{EF79BF41-AD43-4BCF-8C77-6E2A9EA344DF}" presName="hierRoot2" presStyleCnt="0">
        <dgm:presLayoutVars>
          <dgm:hierBranch val="init"/>
        </dgm:presLayoutVars>
      </dgm:prSet>
      <dgm:spPr/>
    </dgm:pt>
    <dgm:pt modelId="{5DF122CE-56CB-4755-A925-451FC8953A9F}" type="pres">
      <dgm:prSet presAssocID="{EF79BF41-AD43-4BCF-8C77-6E2A9EA344DF}" presName="rootComposite" presStyleCnt="0"/>
      <dgm:spPr/>
    </dgm:pt>
    <dgm:pt modelId="{CA970635-5F74-452D-8514-57A9EF90208D}" type="pres">
      <dgm:prSet presAssocID="{EF79BF41-AD43-4BCF-8C77-6E2A9EA344DF}" presName="rootText" presStyleLbl="node3" presStyleIdx="3" presStyleCnt="4">
        <dgm:presLayoutVars>
          <dgm:chPref val="3"/>
        </dgm:presLayoutVars>
      </dgm:prSet>
      <dgm:spPr/>
    </dgm:pt>
    <dgm:pt modelId="{B4C50D6D-3106-407B-8E9A-BB19A91B49C4}" type="pres">
      <dgm:prSet presAssocID="{EF79BF41-AD43-4BCF-8C77-6E2A9EA344DF}" presName="rootConnector" presStyleLbl="node3" presStyleIdx="3" presStyleCnt="4"/>
      <dgm:spPr/>
    </dgm:pt>
    <dgm:pt modelId="{1ABA4D4A-CCCF-43D6-A0E4-D95B7F1E627D}" type="pres">
      <dgm:prSet presAssocID="{EF79BF41-AD43-4BCF-8C77-6E2A9EA344DF}" presName="hierChild4" presStyleCnt="0"/>
      <dgm:spPr/>
    </dgm:pt>
    <dgm:pt modelId="{80C87205-4C54-4B46-A247-B63509A0C534}" type="pres">
      <dgm:prSet presAssocID="{EF79BF41-AD43-4BCF-8C77-6E2A9EA344DF}" presName="hierChild5" presStyleCnt="0"/>
      <dgm:spPr/>
    </dgm:pt>
    <dgm:pt modelId="{271C7484-FC78-401E-9CE9-41684D18B0C8}" type="pres">
      <dgm:prSet presAssocID="{7F1D006A-E7E0-4780-8EED-CA8A061A7A25}" presName="hierChild5" presStyleCnt="0"/>
      <dgm:spPr/>
    </dgm:pt>
    <dgm:pt modelId="{BC2EFF27-1D96-4DBA-857F-A6104C35612F}" type="pres">
      <dgm:prSet presAssocID="{AECDF2DE-4D68-4780-80FD-A7F8126CBDC9}" presName="hierChild3" presStyleCnt="0"/>
      <dgm:spPr/>
    </dgm:pt>
  </dgm:ptLst>
  <dgm:cxnLst>
    <dgm:cxn modelId="{CBCAB601-13C0-4ADB-BA12-148B3810C55B}" srcId="{75B91309-776E-46D8-9ED6-A23C04BC62A4}" destId="{AECDF2DE-4D68-4780-80FD-A7F8126CBDC9}" srcOrd="0" destOrd="0" parTransId="{437E1EDD-8D65-41CC-85F4-9BBB77DB796F}" sibTransId="{757581EE-C1B3-48FD-B1C5-056B3B4A9369}"/>
    <dgm:cxn modelId="{2A88881F-3337-46B6-AC34-12344D241071}" type="presOf" srcId="{A2E203FA-3E78-4B02-835C-0E8FC1148E62}" destId="{CC9BC910-78CC-4EEB-B367-887FDF5AA89A}" srcOrd="0" destOrd="0" presId="urn:microsoft.com/office/officeart/2005/8/layout/orgChart1"/>
    <dgm:cxn modelId="{1209A424-7732-489B-9B6F-187CE9511C15}" type="presOf" srcId="{AECDF2DE-4D68-4780-80FD-A7F8126CBDC9}" destId="{378C6E1B-9F38-4BE8-AC45-DE8F984FF403}" srcOrd="1" destOrd="0" presId="urn:microsoft.com/office/officeart/2005/8/layout/orgChart1"/>
    <dgm:cxn modelId="{B8A17D37-FE36-486D-8C5D-6073357CF2C0}" type="presOf" srcId="{668FB4DC-B524-4721-A0D5-024A27C56C14}" destId="{1EF29961-A394-496B-88C6-C7F52A518929}" srcOrd="1" destOrd="0" presId="urn:microsoft.com/office/officeart/2005/8/layout/orgChart1"/>
    <dgm:cxn modelId="{A9CF5E3D-7A6F-4F4D-82DC-84613FED463F}" type="presOf" srcId="{7A3C91F8-FC59-4520-9C12-994DAFBBF9C0}" destId="{D29369C8-DF83-4C8C-9382-26D9E65AB597}" srcOrd="1" destOrd="0" presId="urn:microsoft.com/office/officeart/2005/8/layout/orgChart1"/>
    <dgm:cxn modelId="{2B37205C-0950-45A1-A8C7-755FD0704CA8}" srcId="{0307BAF5-6FB9-487D-A232-F45DA59EC25C}" destId="{668FB4DC-B524-4721-A0D5-024A27C56C14}" srcOrd="1" destOrd="0" parTransId="{E6181E57-CB2B-4E87-B506-5C545DAAC233}" sibTransId="{67D5105F-719B-41A7-9F1E-B91D550502BC}"/>
    <dgm:cxn modelId="{CF50BD42-D79B-40E2-820C-435BA8CD38E6}" srcId="{AECDF2DE-4D68-4780-80FD-A7F8126CBDC9}" destId="{0307BAF5-6FB9-487D-A232-F45DA59EC25C}" srcOrd="0" destOrd="0" parTransId="{C2910A5B-839D-4D11-9E69-C160A6A13699}" sibTransId="{1EE25DDC-7359-4C6D-BF28-41C99C562CAB}"/>
    <dgm:cxn modelId="{EABA4C65-800D-47BA-B9F3-9BF490E5B03A}" srcId="{7F1D006A-E7E0-4780-8EED-CA8A061A7A25}" destId="{EF79BF41-AD43-4BCF-8C77-6E2A9EA344DF}" srcOrd="1" destOrd="0" parTransId="{A2E203FA-3E78-4B02-835C-0E8FC1148E62}" sibTransId="{848F6AE6-B4D8-4856-80DD-87F4FEC117E3}"/>
    <dgm:cxn modelId="{B2BBAF76-56EF-451B-8316-5879B0D617AD}" srcId="{0307BAF5-6FB9-487D-A232-F45DA59EC25C}" destId="{7A3C91F8-FC59-4520-9C12-994DAFBBF9C0}" srcOrd="0" destOrd="0" parTransId="{182DFE47-7D11-4418-A622-A1F3113D1854}" sibTransId="{E1C5E621-8225-4FBC-B645-82EA98BCD595}"/>
    <dgm:cxn modelId="{B3CCEF85-EF68-4607-B3BF-587BD6323D7D}" type="presOf" srcId="{B5F52435-4382-4DC6-8A48-37DA69E3174E}" destId="{D0A67EBE-4F47-4A34-BD70-154CC4C12675}" srcOrd="0" destOrd="0" presId="urn:microsoft.com/office/officeart/2005/8/layout/orgChart1"/>
    <dgm:cxn modelId="{95969F8A-0AC5-445B-AE44-AECDAC18078A}" type="presOf" srcId="{AECDF2DE-4D68-4780-80FD-A7F8126CBDC9}" destId="{B584B472-0887-46F4-9B49-F95964240B4B}" srcOrd="0" destOrd="0" presId="urn:microsoft.com/office/officeart/2005/8/layout/orgChart1"/>
    <dgm:cxn modelId="{D84E58A1-B134-44AB-9505-3859082280D7}" type="presOf" srcId="{DE856816-3F3F-4ABD-88C7-DC952C3AC785}" destId="{40E99C31-8589-4BF2-A4A1-C9C09BFC2080}" srcOrd="0" destOrd="0" presId="urn:microsoft.com/office/officeart/2005/8/layout/orgChart1"/>
    <dgm:cxn modelId="{063E8EA3-EA31-427D-9E53-2A512E447362}" type="presOf" srcId="{EF79BF41-AD43-4BCF-8C77-6E2A9EA344DF}" destId="{B4C50D6D-3106-407B-8E9A-BB19A91B49C4}" srcOrd="1" destOrd="0" presId="urn:microsoft.com/office/officeart/2005/8/layout/orgChart1"/>
    <dgm:cxn modelId="{074D11A7-8FEC-4EDF-A427-A7BE2FCC23ED}" type="presOf" srcId="{C2910A5B-839D-4D11-9E69-C160A6A13699}" destId="{BC13BE1A-32C3-4B8F-9A9C-B6511E8A7A2F}" srcOrd="0" destOrd="0" presId="urn:microsoft.com/office/officeart/2005/8/layout/orgChart1"/>
    <dgm:cxn modelId="{EC7474A8-5328-47ED-A6B1-0D555D16813C}" type="presOf" srcId="{DE856816-3F3F-4ABD-88C7-DC952C3AC785}" destId="{48B276D1-89BE-4C12-9E35-DC6D23947BE5}" srcOrd="1" destOrd="0" presId="urn:microsoft.com/office/officeart/2005/8/layout/orgChart1"/>
    <dgm:cxn modelId="{8D82A4A8-BC35-43DA-9B06-821A01E7A0F6}" type="presOf" srcId="{182DFE47-7D11-4418-A622-A1F3113D1854}" destId="{71DBF1A4-FE66-4BE8-90FA-43694C68B562}" srcOrd="0" destOrd="0" presId="urn:microsoft.com/office/officeart/2005/8/layout/orgChart1"/>
    <dgm:cxn modelId="{93B5AAAB-1A3E-47A5-B97B-2A68561D9032}" type="presOf" srcId="{7F1D006A-E7E0-4780-8EED-CA8A061A7A25}" destId="{20369C81-673D-4845-A66C-A3518C86BF21}" srcOrd="1" destOrd="0" presId="urn:microsoft.com/office/officeart/2005/8/layout/orgChart1"/>
    <dgm:cxn modelId="{2FE8F6AE-42EF-44F8-990F-27DB53573990}" type="presOf" srcId="{E6181E57-CB2B-4E87-B506-5C545DAAC233}" destId="{7C4658DF-0828-46A9-9DE3-E4ABC82D6445}" srcOrd="0" destOrd="0" presId="urn:microsoft.com/office/officeart/2005/8/layout/orgChart1"/>
    <dgm:cxn modelId="{990A7CB2-2084-4C4A-A1E9-B68473F788ED}" type="presOf" srcId="{668FB4DC-B524-4721-A0D5-024A27C56C14}" destId="{E4CB1FF0-8C0A-4582-991F-E78136B052AC}" srcOrd="0" destOrd="0" presId="urn:microsoft.com/office/officeart/2005/8/layout/orgChart1"/>
    <dgm:cxn modelId="{0CB3BFB6-F1FA-4805-8BAF-AF4BE380B566}" type="presOf" srcId="{7A3C91F8-FC59-4520-9C12-994DAFBBF9C0}" destId="{CFC65C8B-D1E9-477E-BD64-54E288EB7878}" srcOrd="0" destOrd="0" presId="urn:microsoft.com/office/officeart/2005/8/layout/orgChart1"/>
    <dgm:cxn modelId="{B0E85FC6-4389-47D7-82D8-5686ABC535C3}" type="presOf" srcId="{FF6950A5-308E-4EBC-A449-D7BAA60151AD}" destId="{6C53D0A9-85FF-4A24-A3D2-CFB82C2DC301}" srcOrd="0" destOrd="0" presId="urn:microsoft.com/office/officeart/2005/8/layout/orgChart1"/>
    <dgm:cxn modelId="{4A2BF5CC-E4E2-46F4-B61C-AA514360A2E1}" srcId="{7F1D006A-E7E0-4780-8EED-CA8A061A7A25}" destId="{DE856816-3F3F-4ABD-88C7-DC952C3AC785}" srcOrd="0" destOrd="0" parTransId="{B5F52435-4382-4DC6-8A48-37DA69E3174E}" sibTransId="{92A49AA8-B57B-40C9-BEFA-F46BA3519FF7}"/>
    <dgm:cxn modelId="{D7C299D1-435B-4547-8E2C-709037025C4E}" type="presOf" srcId="{EF79BF41-AD43-4BCF-8C77-6E2A9EA344DF}" destId="{CA970635-5F74-452D-8514-57A9EF90208D}" srcOrd="0" destOrd="0" presId="urn:microsoft.com/office/officeart/2005/8/layout/orgChart1"/>
    <dgm:cxn modelId="{AEA95BD2-B6B2-4F1F-B593-13FE0E207CDB}" type="presOf" srcId="{0307BAF5-6FB9-487D-A232-F45DA59EC25C}" destId="{8C64EA87-BF4D-40E7-957E-35F7FD95993B}" srcOrd="0" destOrd="0" presId="urn:microsoft.com/office/officeart/2005/8/layout/orgChart1"/>
    <dgm:cxn modelId="{B96CD1D6-3AAD-4EF2-AA95-BD271AB21EFE}" srcId="{AECDF2DE-4D68-4780-80FD-A7F8126CBDC9}" destId="{7F1D006A-E7E0-4780-8EED-CA8A061A7A25}" srcOrd="1" destOrd="0" parTransId="{FF6950A5-308E-4EBC-A449-D7BAA60151AD}" sibTransId="{A7254A0C-AC1A-4BEE-8EF5-AD6A3FBEA12D}"/>
    <dgm:cxn modelId="{16FFFED6-84FC-4483-92C3-57A3DC62C20E}" type="presOf" srcId="{0307BAF5-6FB9-487D-A232-F45DA59EC25C}" destId="{1EFFBDE8-B193-4A44-9D4D-08DC2E615A70}" srcOrd="1" destOrd="0" presId="urn:microsoft.com/office/officeart/2005/8/layout/orgChart1"/>
    <dgm:cxn modelId="{1A3B90E6-71D8-4D92-9BA9-57405DF1BC07}" type="presOf" srcId="{7F1D006A-E7E0-4780-8EED-CA8A061A7A25}" destId="{2949E0EA-0BC4-4316-85B4-DC59D5761245}" srcOrd="0" destOrd="0" presId="urn:microsoft.com/office/officeart/2005/8/layout/orgChart1"/>
    <dgm:cxn modelId="{57AB68F4-DC7D-4DEB-BE47-3092C8149F0D}" type="presOf" srcId="{75B91309-776E-46D8-9ED6-A23C04BC62A4}" destId="{2DB14FA1-7280-4355-8745-72E9098EB1AB}" srcOrd="0" destOrd="0" presId="urn:microsoft.com/office/officeart/2005/8/layout/orgChart1"/>
    <dgm:cxn modelId="{1A391D48-3BD1-4940-9A20-36E4A474CDA7}" type="presParOf" srcId="{2DB14FA1-7280-4355-8745-72E9098EB1AB}" destId="{80061476-65B6-41E2-A1C9-7506375715D8}" srcOrd="0" destOrd="0" presId="urn:microsoft.com/office/officeart/2005/8/layout/orgChart1"/>
    <dgm:cxn modelId="{A1DA6475-3FF7-41D2-8D4A-9BA5D9B65E19}" type="presParOf" srcId="{80061476-65B6-41E2-A1C9-7506375715D8}" destId="{8197CE8E-D80E-478B-9A6C-585BD397FCEE}" srcOrd="0" destOrd="0" presId="urn:microsoft.com/office/officeart/2005/8/layout/orgChart1"/>
    <dgm:cxn modelId="{36D54E7C-A2C7-44B4-8AA7-1CA2023C8725}" type="presParOf" srcId="{8197CE8E-D80E-478B-9A6C-585BD397FCEE}" destId="{B584B472-0887-46F4-9B49-F95964240B4B}" srcOrd="0" destOrd="0" presId="urn:microsoft.com/office/officeart/2005/8/layout/orgChart1"/>
    <dgm:cxn modelId="{18D1D671-DF53-4D4C-9387-C43117FBA16D}" type="presParOf" srcId="{8197CE8E-D80E-478B-9A6C-585BD397FCEE}" destId="{378C6E1B-9F38-4BE8-AC45-DE8F984FF403}" srcOrd="1" destOrd="0" presId="urn:microsoft.com/office/officeart/2005/8/layout/orgChart1"/>
    <dgm:cxn modelId="{F13D2E66-0676-4AFB-A620-8CD82771A144}" type="presParOf" srcId="{80061476-65B6-41E2-A1C9-7506375715D8}" destId="{F384635C-7E10-4C27-928F-F016DC6FF769}" srcOrd="1" destOrd="0" presId="urn:microsoft.com/office/officeart/2005/8/layout/orgChart1"/>
    <dgm:cxn modelId="{18969BBA-1E2B-4540-9AB6-6069DDE97C9B}" type="presParOf" srcId="{F384635C-7E10-4C27-928F-F016DC6FF769}" destId="{BC13BE1A-32C3-4B8F-9A9C-B6511E8A7A2F}" srcOrd="0" destOrd="0" presId="urn:microsoft.com/office/officeart/2005/8/layout/orgChart1"/>
    <dgm:cxn modelId="{4008BB5F-8CAC-47CD-BDB6-CD7995251C17}" type="presParOf" srcId="{F384635C-7E10-4C27-928F-F016DC6FF769}" destId="{51DE4D5E-3258-4508-8C8E-A0F58BDF1C0A}" srcOrd="1" destOrd="0" presId="urn:microsoft.com/office/officeart/2005/8/layout/orgChart1"/>
    <dgm:cxn modelId="{DEEC3856-C6C0-405E-AB2F-CD9703BFB785}" type="presParOf" srcId="{51DE4D5E-3258-4508-8C8E-A0F58BDF1C0A}" destId="{39DFDF7B-898F-4627-B48C-F0802A03487F}" srcOrd="0" destOrd="0" presId="urn:microsoft.com/office/officeart/2005/8/layout/orgChart1"/>
    <dgm:cxn modelId="{C7C2DB63-45FE-4DBB-BE7E-2C30E5839060}" type="presParOf" srcId="{39DFDF7B-898F-4627-B48C-F0802A03487F}" destId="{8C64EA87-BF4D-40E7-957E-35F7FD95993B}" srcOrd="0" destOrd="0" presId="urn:microsoft.com/office/officeart/2005/8/layout/orgChart1"/>
    <dgm:cxn modelId="{3E7BCD8C-F301-4E65-B7A8-FE48C166D842}" type="presParOf" srcId="{39DFDF7B-898F-4627-B48C-F0802A03487F}" destId="{1EFFBDE8-B193-4A44-9D4D-08DC2E615A70}" srcOrd="1" destOrd="0" presId="urn:microsoft.com/office/officeart/2005/8/layout/orgChart1"/>
    <dgm:cxn modelId="{8DB29674-393D-4032-BC4C-54389C585154}" type="presParOf" srcId="{51DE4D5E-3258-4508-8C8E-A0F58BDF1C0A}" destId="{10782800-2E6E-4A35-B696-675A8D374AE6}" srcOrd="1" destOrd="0" presId="urn:microsoft.com/office/officeart/2005/8/layout/orgChart1"/>
    <dgm:cxn modelId="{0892729E-0DFB-4737-BC69-8A29BBB85E0B}" type="presParOf" srcId="{10782800-2E6E-4A35-B696-675A8D374AE6}" destId="{71DBF1A4-FE66-4BE8-90FA-43694C68B562}" srcOrd="0" destOrd="0" presId="urn:microsoft.com/office/officeart/2005/8/layout/orgChart1"/>
    <dgm:cxn modelId="{37B4FBE4-C9FB-4F3F-ABCB-47E07A01A8C4}" type="presParOf" srcId="{10782800-2E6E-4A35-B696-675A8D374AE6}" destId="{4F6D4CB2-B6A7-47CA-AC58-8F53B0E4B9A9}" srcOrd="1" destOrd="0" presId="urn:microsoft.com/office/officeart/2005/8/layout/orgChart1"/>
    <dgm:cxn modelId="{F54E251A-B4DA-4261-825D-B4EDB3AF92DA}" type="presParOf" srcId="{4F6D4CB2-B6A7-47CA-AC58-8F53B0E4B9A9}" destId="{ADD2DBE2-04DD-4749-BDD0-CC34D482405A}" srcOrd="0" destOrd="0" presId="urn:microsoft.com/office/officeart/2005/8/layout/orgChart1"/>
    <dgm:cxn modelId="{15A15A18-E224-40C2-A49F-7AD2E0D9C71E}" type="presParOf" srcId="{ADD2DBE2-04DD-4749-BDD0-CC34D482405A}" destId="{CFC65C8B-D1E9-477E-BD64-54E288EB7878}" srcOrd="0" destOrd="0" presId="urn:microsoft.com/office/officeart/2005/8/layout/orgChart1"/>
    <dgm:cxn modelId="{A535407F-DEFD-435A-9296-6CF5FFE92CE4}" type="presParOf" srcId="{ADD2DBE2-04DD-4749-BDD0-CC34D482405A}" destId="{D29369C8-DF83-4C8C-9382-26D9E65AB597}" srcOrd="1" destOrd="0" presId="urn:microsoft.com/office/officeart/2005/8/layout/orgChart1"/>
    <dgm:cxn modelId="{BE076E69-F06A-4FDC-97CF-54277B16EC3D}" type="presParOf" srcId="{4F6D4CB2-B6A7-47CA-AC58-8F53B0E4B9A9}" destId="{C86F7D9B-0F32-4100-8E7C-56C9120259EE}" srcOrd="1" destOrd="0" presId="urn:microsoft.com/office/officeart/2005/8/layout/orgChart1"/>
    <dgm:cxn modelId="{23764872-D44E-4C93-96CB-77DC9BA7B497}" type="presParOf" srcId="{4F6D4CB2-B6A7-47CA-AC58-8F53B0E4B9A9}" destId="{815BFD72-9D36-48C9-9EF6-C60F22846F26}" srcOrd="2" destOrd="0" presId="urn:microsoft.com/office/officeart/2005/8/layout/orgChart1"/>
    <dgm:cxn modelId="{47DDC3A1-BF1F-4A13-B66A-D35D0A964247}" type="presParOf" srcId="{10782800-2E6E-4A35-B696-675A8D374AE6}" destId="{7C4658DF-0828-46A9-9DE3-E4ABC82D6445}" srcOrd="2" destOrd="0" presId="urn:microsoft.com/office/officeart/2005/8/layout/orgChart1"/>
    <dgm:cxn modelId="{50FEED1B-51B6-499F-AF54-E7A7A5E9E426}" type="presParOf" srcId="{10782800-2E6E-4A35-B696-675A8D374AE6}" destId="{6C209A45-7B48-477C-9C79-478E92EAA284}" srcOrd="3" destOrd="0" presId="urn:microsoft.com/office/officeart/2005/8/layout/orgChart1"/>
    <dgm:cxn modelId="{CD9A5430-0422-4FB4-AC2C-CD3FD2095F25}" type="presParOf" srcId="{6C209A45-7B48-477C-9C79-478E92EAA284}" destId="{9FA3B4EC-EFFE-4175-B562-C47CDD391985}" srcOrd="0" destOrd="0" presId="urn:microsoft.com/office/officeart/2005/8/layout/orgChart1"/>
    <dgm:cxn modelId="{6DF30DC5-C3A7-41CC-9602-10F3A0A3875B}" type="presParOf" srcId="{9FA3B4EC-EFFE-4175-B562-C47CDD391985}" destId="{E4CB1FF0-8C0A-4582-991F-E78136B052AC}" srcOrd="0" destOrd="0" presId="urn:microsoft.com/office/officeart/2005/8/layout/orgChart1"/>
    <dgm:cxn modelId="{CD0857E3-936E-4B88-9D4E-FDB7DEF8F2BC}" type="presParOf" srcId="{9FA3B4EC-EFFE-4175-B562-C47CDD391985}" destId="{1EF29961-A394-496B-88C6-C7F52A518929}" srcOrd="1" destOrd="0" presId="urn:microsoft.com/office/officeart/2005/8/layout/orgChart1"/>
    <dgm:cxn modelId="{D2A861D3-757C-4172-8CEA-A4C59097355C}" type="presParOf" srcId="{6C209A45-7B48-477C-9C79-478E92EAA284}" destId="{75BB7848-6DFA-4991-B209-323C7559DC21}" srcOrd="1" destOrd="0" presId="urn:microsoft.com/office/officeart/2005/8/layout/orgChart1"/>
    <dgm:cxn modelId="{2DCB05D7-698E-475B-A21E-F518549319BE}" type="presParOf" srcId="{6C209A45-7B48-477C-9C79-478E92EAA284}" destId="{CFA36F4D-29F5-4805-ACAE-4C05EDF556D3}" srcOrd="2" destOrd="0" presId="urn:microsoft.com/office/officeart/2005/8/layout/orgChart1"/>
    <dgm:cxn modelId="{B8E0C706-6578-4452-A88D-BC317E14AB5E}" type="presParOf" srcId="{51DE4D5E-3258-4508-8C8E-A0F58BDF1C0A}" destId="{E071D70C-0A95-49B5-ADC8-960A1B791A1F}" srcOrd="2" destOrd="0" presId="urn:microsoft.com/office/officeart/2005/8/layout/orgChart1"/>
    <dgm:cxn modelId="{F88550B9-BF18-493D-B957-A515163E0C25}" type="presParOf" srcId="{F384635C-7E10-4C27-928F-F016DC6FF769}" destId="{6C53D0A9-85FF-4A24-A3D2-CFB82C2DC301}" srcOrd="2" destOrd="0" presId="urn:microsoft.com/office/officeart/2005/8/layout/orgChart1"/>
    <dgm:cxn modelId="{68DF1D5B-DB78-4E20-9014-BDF55E51FA3F}" type="presParOf" srcId="{F384635C-7E10-4C27-928F-F016DC6FF769}" destId="{DEE04B79-8BB3-46FE-9E6F-6238721CC1F3}" srcOrd="3" destOrd="0" presId="urn:microsoft.com/office/officeart/2005/8/layout/orgChart1"/>
    <dgm:cxn modelId="{0896BA49-7189-457E-8919-4FB7EFB301DA}" type="presParOf" srcId="{DEE04B79-8BB3-46FE-9E6F-6238721CC1F3}" destId="{F2CADADC-4339-46A0-9776-EEAEA80F268D}" srcOrd="0" destOrd="0" presId="urn:microsoft.com/office/officeart/2005/8/layout/orgChart1"/>
    <dgm:cxn modelId="{F39410CD-AE63-4AFB-A2B8-063420AB267F}" type="presParOf" srcId="{F2CADADC-4339-46A0-9776-EEAEA80F268D}" destId="{2949E0EA-0BC4-4316-85B4-DC59D5761245}" srcOrd="0" destOrd="0" presId="urn:microsoft.com/office/officeart/2005/8/layout/orgChart1"/>
    <dgm:cxn modelId="{97FD6703-67AA-4D18-8EBD-686907140294}" type="presParOf" srcId="{F2CADADC-4339-46A0-9776-EEAEA80F268D}" destId="{20369C81-673D-4845-A66C-A3518C86BF21}" srcOrd="1" destOrd="0" presId="urn:microsoft.com/office/officeart/2005/8/layout/orgChart1"/>
    <dgm:cxn modelId="{E79DF88E-6DDA-43DD-BFEF-C3505692CDFB}" type="presParOf" srcId="{DEE04B79-8BB3-46FE-9E6F-6238721CC1F3}" destId="{9C8AD667-A941-4857-8B13-9971C7665C7E}" srcOrd="1" destOrd="0" presId="urn:microsoft.com/office/officeart/2005/8/layout/orgChart1"/>
    <dgm:cxn modelId="{9ADF3D42-7731-4120-BE2C-7FCCED1BB9C6}" type="presParOf" srcId="{9C8AD667-A941-4857-8B13-9971C7665C7E}" destId="{D0A67EBE-4F47-4A34-BD70-154CC4C12675}" srcOrd="0" destOrd="0" presId="urn:microsoft.com/office/officeart/2005/8/layout/orgChart1"/>
    <dgm:cxn modelId="{FB9FEC0D-2900-4D7E-8041-26D25853DB84}" type="presParOf" srcId="{9C8AD667-A941-4857-8B13-9971C7665C7E}" destId="{1520C188-BFBE-42D4-B93F-8A5DE7E88CFE}" srcOrd="1" destOrd="0" presId="urn:microsoft.com/office/officeart/2005/8/layout/orgChart1"/>
    <dgm:cxn modelId="{31C48E4F-BC51-4764-9B0A-12BC7807A4B7}" type="presParOf" srcId="{1520C188-BFBE-42D4-B93F-8A5DE7E88CFE}" destId="{6599B3C5-7148-4915-B880-F300B55D3D1F}" srcOrd="0" destOrd="0" presId="urn:microsoft.com/office/officeart/2005/8/layout/orgChart1"/>
    <dgm:cxn modelId="{2306A3F6-D302-4972-AA30-79E08F5930A7}" type="presParOf" srcId="{6599B3C5-7148-4915-B880-F300B55D3D1F}" destId="{40E99C31-8589-4BF2-A4A1-C9C09BFC2080}" srcOrd="0" destOrd="0" presId="urn:microsoft.com/office/officeart/2005/8/layout/orgChart1"/>
    <dgm:cxn modelId="{98419433-43D8-40B8-896D-327E46076506}" type="presParOf" srcId="{6599B3C5-7148-4915-B880-F300B55D3D1F}" destId="{48B276D1-89BE-4C12-9E35-DC6D23947BE5}" srcOrd="1" destOrd="0" presId="urn:microsoft.com/office/officeart/2005/8/layout/orgChart1"/>
    <dgm:cxn modelId="{7EEA2991-78D9-48C5-97A5-259D4DC7E48F}" type="presParOf" srcId="{1520C188-BFBE-42D4-B93F-8A5DE7E88CFE}" destId="{506B00CF-AD6B-4B81-A1B0-8F4C909F94B5}" srcOrd="1" destOrd="0" presId="urn:microsoft.com/office/officeart/2005/8/layout/orgChart1"/>
    <dgm:cxn modelId="{B71A2B22-498E-42A4-AF9A-58E2A408FE54}" type="presParOf" srcId="{1520C188-BFBE-42D4-B93F-8A5DE7E88CFE}" destId="{951CFBA0-AAFB-4A2C-8170-73CEC2B80446}" srcOrd="2" destOrd="0" presId="urn:microsoft.com/office/officeart/2005/8/layout/orgChart1"/>
    <dgm:cxn modelId="{6B116713-96A5-492B-9B7F-428BBF527C87}" type="presParOf" srcId="{9C8AD667-A941-4857-8B13-9971C7665C7E}" destId="{CC9BC910-78CC-4EEB-B367-887FDF5AA89A}" srcOrd="2" destOrd="0" presId="urn:microsoft.com/office/officeart/2005/8/layout/orgChart1"/>
    <dgm:cxn modelId="{620333FE-9628-4184-A038-21781F7AFC92}" type="presParOf" srcId="{9C8AD667-A941-4857-8B13-9971C7665C7E}" destId="{F22BF669-69C3-450D-88CF-B1BA3B2C4ADB}" srcOrd="3" destOrd="0" presId="urn:microsoft.com/office/officeart/2005/8/layout/orgChart1"/>
    <dgm:cxn modelId="{A3932631-99F7-449D-9F45-35A14740D195}" type="presParOf" srcId="{F22BF669-69C3-450D-88CF-B1BA3B2C4ADB}" destId="{5DF122CE-56CB-4755-A925-451FC8953A9F}" srcOrd="0" destOrd="0" presId="urn:microsoft.com/office/officeart/2005/8/layout/orgChart1"/>
    <dgm:cxn modelId="{4392F968-B15B-4EB7-9EE8-0FC06DFFF3E7}" type="presParOf" srcId="{5DF122CE-56CB-4755-A925-451FC8953A9F}" destId="{CA970635-5F74-452D-8514-57A9EF90208D}" srcOrd="0" destOrd="0" presId="urn:microsoft.com/office/officeart/2005/8/layout/orgChart1"/>
    <dgm:cxn modelId="{B8FC3763-5D89-493F-85B7-1C8B143ADD91}" type="presParOf" srcId="{5DF122CE-56CB-4755-A925-451FC8953A9F}" destId="{B4C50D6D-3106-407B-8E9A-BB19A91B49C4}" srcOrd="1" destOrd="0" presId="urn:microsoft.com/office/officeart/2005/8/layout/orgChart1"/>
    <dgm:cxn modelId="{759FA49F-D01D-46EB-8E78-DAF2944CD555}" type="presParOf" srcId="{F22BF669-69C3-450D-88CF-B1BA3B2C4ADB}" destId="{1ABA4D4A-CCCF-43D6-A0E4-D95B7F1E627D}" srcOrd="1" destOrd="0" presId="urn:microsoft.com/office/officeart/2005/8/layout/orgChart1"/>
    <dgm:cxn modelId="{30C15006-6ED2-4616-859A-55BFB955A999}" type="presParOf" srcId="{F22BF669-69C3-450D-88CF-B1BA3B2C4ADB}" destId="{80C87205-4C54-4B46-A247-B63509A0C534}" srcOrd="2" destOrd="0" presId="urn:microsoft.com/office/officeart/2005/8/layout/orgChart1"/>
    <dgm:cxn modelId="{343A4F03-C204-44BD-B0A3-24DC33B26C30}" type="presParOf" srcId="{DEE04B79-8BB3-46FE-9E6F-6238721CC1F3}" destId="{271C7484-FC78-401E-9CE9-41684D18B0C8}" srcOrd="2" destOrd="0" presId="urn:microsoft.com/office/officeart/2005/8/layout/orgChart1"/>
    <dgm:cxn modelId="{91B5AB85-4BD9-4EEA-90C7-92C2AECF2113}" type="presParOf" srcId="{80061476-65B6-41E2-A1C9-7506375715D8}" destId="{BC2EFF27-1D96-4DBA-857F-A6104C35612F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0E8B12A-558C-4803-866B-1737024F0871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80B298C-838F-4113-BDD3-811ED2307C52}">
      <dgm:prSet phldrT="[Text]"/>
      <dgm:spPr/>
      <dgm:t>
        <a:bodyPr/>
        <a:lstStyle/>
        <a:p>
          <a:r>
            <a:rPr lang="en-US" dirty="0"/>
            <a:t>Gaming Mathematics</a:t>
          </a:r>
        </a:p>
      </dgm:t>
    </dgm:pt>
    <dgm:pt modelId="{D8132EDE-2747-4BF1-A81B-49E1E405F935}" type="parTrans" cxnId="{649E1195-1DE1-4E17-8116-BFFF6C50F887}">
      <dgm:prSet/>
      <dgm:spPr/>
      <dgm:t>
        <a:bodyPr/>
        <a:lstStyle/>
        <a:p>
          <a:endParaRPr lang="en-US"/>
        </a:p>
      </dgm:t>
    </dgm:pt>
    <dgm:pt modelId="{11340A48-5CDF-4D1D-AA98-98EBAB3D6666}" type="sibTrans" cxnId="{649E1195-1DE1-4E17-8116-BFFF6C50F887}">
      <dgm:prSet/>
      <dgm:spPr/>
      <dgm:t>
        <a:bodyPr/>
        <a:lstStyle/>
        <a:p>
          <a:endParaRPr lang="en-US"/>
        </a:p>
      </dgm:t>
    </dgm:pt>
    <dgm:pt modelId="{12AA04CD-A1F3-4DB9-9489-4189C6948C4E}">
      <dgm:prSet phldrT="[Text]"/>
      <dgm:spPr/>
      <dgm:t>
        <a:bodyPr/>
        <a:lstStyle/>
        <a:p>
          <a:r>
            <a:rPr lang="en-US" dirty="0"/>
            <a:t>Optimalization</a:t>
          </a:r>
        </a:p>
      </dgm:t>
    </dgm:pt>
    <dgm:pt modelId="{54DEC580-3526-49C9-B902-C060B7843F45}" type="parTrans" cxnId="{E928348E-F0EE-49D8-8914-45AC5120FF15}">
      <dgm:prSet/>
      <dgm:spPr/>
      <dgm:t>
        <a:bodyPr/>
        <a:lstStyle/>
        <a:p>
          <a:endParaRPr lang="en-US"/>
        </a:p>
      </dgm:t>
    </dgm:pt>
    <dgm:pt modelId="{CD4CC547-B41B-4491-8524-BA1804F22C16}" type="sibTrans" cxnId="{E928348E-F0EE-49D8-8914-45AC5120FF15}">
      <dgm:prSet/>
      <dgm:spPr/>
      <dgm:t>
        <a:bodyPr/>
        <a:lstStyle/>
        <a:p>
          <a:endParaRPr lang="en-US"/>
        </a:p>
      </dgm:t>
    </dgm:pt>
    <dgm:pt modelId="{327A328B-EAE6-4ECB-AC2B-3BA340DC7C3F}">
      <dgm:prSet phldrT="[Text]"/>
      <dgm:spPr/>
      <dgm:t>
        <a:bodyPr/>
        <a:lstStyle/>
        <a:p>
          <a:r>
            <a:rPr lang="en-US" dirty="0"/>
            <a:t>Stochastic Process</a:t>
          </a:r>
        </a:p>
      </dgm:t>
    </dgm:pt>
    <dgm:pt modelId="{FB93B1D7-EF76-411A-9872-C9A5DCC3DA88}" type="parTrans" cxnId="{8DA16A0A-302A-4AF8-A735-D110E5B30761}">
      <dgm:prSet/>
      <dgm:spPr/>
      <dgm:t>
        <a:bodyPr/>
        <a:lstStyle/>
        <a:p>
          <a:endParaRPr lang="en-US"/>
        </a:p>
      </dgm:t>
    </dgm:pt>
    <dgm:pt modelId="{2B120DD2-02E9-4704-A454-E17FBC64C98D}" type="sibTrans" cxnId="{8DA16A0A-302A-4AF8-A735-D110E5B30761}">
      <dgm:prSet/>
      <dgm:spPr/>
      <dgm:t>
        <a:bodyPr/>
        <a:lstStyle/>
        <a:p>
          <a:endParaRPr lang="en-US"/>
        </a:p>
      </dgm:t>
    </dgm:pt>
    <dgm:pt modelId="{3BEAF0EB-447A-489F-ADCF-814EA9D9BFED}">
      <dgm:prSet phldrT="[Text]"/>
      <dgm:spPr/>
      <dgm:t>
        <a:bodyPr/>
        <a:lstStyle/>
        <a:p>
          <a:r>
            <a:rPr lang="en-US" dirty="0"/>
            <a:t>Dice</a:t>
          </a:r>
        </a:p>
      </dgm:t>
    </dgm:pt>
    <dgm:pt modelId="{8F4179B1-54EB-4200-B944-0B6063ADDB32}" type="parTrans" cxnId="{D115E3F9-054E-453A-BDB1-68899B579D5B}">
      <dgm:prSet/>
      <dgm:spPr/>
      <dgm:t>
        <a:bodyPr/>
        <a:lstStyle/>
        <a:p>
          <a:endParaRPr lang="en-US"/>
        </a:p>
      </dgm:t>
    </dgm:pt>
    <dgm:pt modelId="{FA4C8D60-9300-4816-85D4-81AB7F2E70B5}" type="sibTrans" cxnId="{D115E3F9-054E-453A-BDB1-68899B579D5B}">
      <dgm:prSet/>
      <dgm:spPr/>
      <dgm:t>
        <a:bodyPr/>
        <a:lstStyle/>
        <a:p>
          <a:endParaRPr lang="en-US"/>
        </a:p>
      </dgm:t>
    </dgm:pt>
    <dgm:pt modelId="{D20EB84D-A69C-4448-992D-76AC1B89B275}">
      <dgm:prSet phldrT="[Text]"/>
      <dgm:spPr/>
      <dgm:t>
        <a:bodyPr/>
        <a:lstStyle/>
        <a:p>
          <a:r>
            <a:rPr lang="en-US" dirty="0"/>
            <a:t>Cards</a:t>
          </a:r>
        </a:p>
      </dgm:t>
    </dgm:pt>
    <dgm:pt modelId="{5494100D-03D6-4155-AC37-CDB7F19F0A76}" type="parTrans" cxnId="{67358C69-1C94-4C7D-81D4-3D32AAB80143}">
      <dgm:prSet/>
      <dgm:spPr/>
      <dgm:t>
        <a:bodyPr/>
        <a:lstStyle/>
        <a:p>
          <a:endParaRPr lang="en-US"/>
        </a:p>
      </dgm:t>
    </dgm:pt>
    <dgm:pt modelId="{F269AEA3-E970-4A55-A404-53E50D7957F6}" type="sibTrans" cxnId="{67358C69-1C94-4C7D-81D4-3D32AAB80143}">
      <dgm:prSet/>
      <dgm:spPr/>
      <dgm:t>
        <a:bodyPr/>
        <a:lstStyle/>
        <a:p>
          <a:endParaRPr lang="en-US"/>
        </a:p>
      </dgm:t>
    </dgm:pt>
    <dgm:pt modelId="{3D68A469-F2BB-4180-914C-3930AC0B3C8B}">
      <dgm:prSet phldrT="[Text]"/>
      <dgm:spPr/>
      <dgm:t>
        <a:bodyPr/>
        <a:lstStyle/>
        <a:p>
          <a:r>
            <a:rPr lang="en-US" dirty="0"/>
            <a:t>Machine Learning</a:t>
          </a:r>
        </a:p>
      </dgm:t>
    </dgm:pt>
    <dgm:pt modelId="{7DAD370E-25A0-4AC9-8C08-003545E89425}" type="parTrans" cxnId="{847B5FF2-4689-4093-B878-CB79F65BDAAE}">
      <dgm:prSet/>
      <dgm:spPr/>
      <dgm:t>
        <a:bodyPr/>
        <a:lstStyle/>
        <a:p>
          <a:endParaRPr lang="en-US"/>
        </a:p>
      </dgm:t>
    </dgm:pt>
    <dgm:pt modelId="{CB07C5B0-F552-4ADD-BFC9-C53DA7FF1838}" type="sibTrans" cxnId="{847B5FF2-4689-4093-B878-CB79F65BDAAE}">
      <dgm:prSet/>
      <dgm:spPr/>
      <dgm:t>
        <a:bodyPr/>
        <a:lstStyle/>
        <a:p>
          <a:endParaRPr lang="en-US"/>
        </a:p>
      </dgm:t>
    </dgm:pt>
    <dgm:pt modelId="{8928100E-8725-42E4-B679-67F2353E20CF}">
      <dgm:prSet phldrT="[Text]"/>
      <dgm:spPr/>
      <dgm:t>
        <a:bodyPr/>
        <a:lstStyle/>
        <a:p>
          <a:r>
            <a:rPr lang="en-US" dirty="0"/>
            <a:t>Artificial Intelligent</a:t>
          </a:r>
        </a:p>
      </dgm:t>
    </dgm:pt>
    <dgm:pt modelId="{FC794637-F1AC-4D2A-8671-19389D714212}" type="parTrans" cxnId="{3ED2B5DB-5DE9-433C-B0CC-ECCF18EED641}">
      <dgm:prSet/>
      <dgm:spPr/>
      <dgm:t>
        <a:bodyPr/>
        <a:lstStyle/>
        <a:p>
          <a:endParaRPr lang="en-US"/>
        </a:p>
      </dgm:t>
    </dgm:pt>
    <dgm:pt modelId="{E500A23A-B08D-49F8-BAD4-0E498C062EB4}" type="sibTrans" cxnId="{3ED2B5DB-5DE9-433C-B0CC-ECCF18EED641}">
      <dgm:prSet/>
      <dgm:spPr/>
      <dgm:t>
        <a:bodyPr/>
        <a:lstStyle/>
        <a:p>
          <a:endParaRPr lang="en-US"/>
        </a:p>
      </dgm:t>
    </dgm:pt>
    <dgm:pt modelId="{E3711E21-D871-4ECF-8EFF-5E992082D7FA}">
      <dgm:prSet phldrT="[Text]"/>
      <dgm:spPr/>
      <dgm:t>
        <a:bodyPr/>
        <a:lstStyle/>
        <a:p>
          <a:r>
            <a:rPr lang="en-US" dirty="0"/>
            <a:t>Operational Search</a:t>
          </a:r>
        </a:p>
      </dgm:t>
    </dgm:pt>
    <dgm:pt modelId="{ABA38D5D-C68B-470A-A537-3220683FA96C}" type="parTrans" cxnId="{F6271CE8-1414-483A-9FAB-C9482B8C3E7C}">
      <dgm:prSet/>
      <dgm:spPr/>
      <dgm:t>
        <a:bodyPr/>
        <a:lstStyle/>
        <a:p>
          <a:endParaRPr lang="en-US"/>
        </a:p>
      </dgm:t>
    </dgm:pt>
    <dgm:pt modelId="{6A6DB8EB-03E3-4E82-9483-473716D27F77}" type="sibTrans" cxnId="{F6271CE8-1414-483A-9FAB-C9482B8C3E7C}">
      <dgm:prSet/>
      <dgm:spPr/>
      <dgm:t>
        <a:bodyPr/>
        <a:lstStyle/>
        <a:p>
          <a:endParaRPr lang="en-US"/>
        </a:p>
      </dgm:t>
    </dgm:pt>
    <dgm:pt modelId="{0C356327-FEB8-449E-A848-27D442E8EDA1}">
      <dgm:prSet phldrT="[Text]"/>
      <dgm:spPr/>
      <dgm:t>
        <a:bodyPr/>
        <a:lstStyle/>
        <a:p>
          <a:r>
            <a:rPr lang="en-US" dirty="0"/>
            <a:t>Markov Chain</a:t>
          </a:r>
        </a:p>
      </dgm:t>
    </dgm:pt>
    <dgm:pt modelId="{9A9D9E89-4BAB-4E89-9181-E70A8225CA7C}" type="parTrans" cxnId="{D160B11B-AF24-445E-ABEA-C4FC7646BB51}">
      <dgm:prSet/>
      <dgm:spPr/>
      <dgm:t>
        <a:bodyPr/>
        <a:lstStyle/>
        <a:p>
          <a:endParaRPr lang="en-US"/>
        </a:p>
      </dgm:t>
    </dgm:pt>
    <dgm:pt modelId="{2E8C1B5D-A6F1-4BEF-A0D8-4E6474B6FD82}" type="sibTrans" cxnId="{D160B11B-AF24-445E-ABEA-C4FC7646BB51}">
      <dgm:prSet/>
      <dgm:spPr/>
      <dgm:t>
        <a:bodyPr/>
        <a:lstStyle/>
        <a:p>
          <a:endParaRPr lang="en-US"/>
        </a:p>
      </dgm:t>
    </dgm:pt>
    <dgm:pt modelId="{1BA8B117-33BE-4CF9-9669-75D0D2612A77}">
      <dgm:prSet phldrT="[Text]"/>
      <dgm:spPr/>
      <dgm:t>
        <a:bodyPr/>
        <a:lstStyle/>
        <a:p>
          <a:r>
            <a:rPr lang="en-US" dirty="0"/>
            <a:t>Renewal Theory (Hypothesis Testing)</a:t>
          </a:r>
        </a:p>
      </dgm:t>
    </dgm:pt>
    <dgm:pt modelId="{74C8B30E-169A-4A7D-867F-EDB6AA5DC7BE}" type="parTrans" cxnId="{535D73B7-8B31-4BB3-9F1F-F1AAA508BC95}">
      <dgm:prSet/>
      <dgm:spPr/>
      <dgm:t>
        <a:bodyPr/>
        <a:lstStyle/>
        <a:p>
          <a:endParaRPr lang="en-US"/>
        </a:p>
      </dgm:t>
    </dgm:pt>
    <dgm:pt modelId="{F6F22BA9-C934-4B0E-8029-48F68BE417A6}" type="sibTrans" cxnId="{535D73B7-8B31-4BB3-9F1F-F1AAA508BC95}">
      <dgm:prSet/>
      <dgm:spPr/>
      <dgm:t>
        <a:bodyPr/>
        <a:lstStyle/>
        <a:p>
          <a:endParaRPr lang="en-US"/>
        </a:p>
      </dgm:t>
    </dgm:pt>
    <dgm:pt modelId="{16CEC019-40A9-4F46-9277-87182D388007}" type="pres">
      <dgm:prSet presAssocID="{30E8B12A-558C-4803-866B-1737024F0871}" presName="linear" presStyleCnt="0">
        <dgm:presLayoutVars>
          <dgm:dir/>
          <dgm:animLvl val="lvl"/>
          <dgm:resizeHandles val="exact"/>
        </dgm:presLayoutVars>
      </dgm:prSet>
      <dgm:spPr/>
    </dgm:pt>
    <dgm:pt modelId="{30255A15-31C2-4BB6-BF9E-7E4021D9449A}" type="pres">
      <dgm:prSet presAssocID="{880B298C-838F-4113-BDD3-811ED2307C52}" presName="parentLin" presStyleCnt="0"/>
      <dgm:spPr/>
    </dgm:pt>
    <dgm:pt modelId="{66B48FBB-AC11-4331-880D-BACD11941338}" type="pres">
      <dgm:prSet presAssocID="{880B298C-838F-4113-BDD3-811ED2307C52}" presName="parentLeftMargin" presStyleLbl="node1" presStyleIdx="0" presStyleCnt="3"/>
      <dgm:spPr/>
    </dgm:pt>
    <dgm:pt modelId="{B41DA0EE-F972-48CC-8CB7-EEF8FD5A0AFC}" type="pres">
      <dgm:prSet presAssocID="{880B298C-838F-4113-BDD3-811ED2307C52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74939138-ED08-4F45-9FE8-3F891721C00C}" type="pres">
      <dgm:prSet presAssocID="{880B298C-838F-4113-BDD3-811ED2307C52}" presName="negativeSpace" presStyleCnt="0"/>
      <dgm:spPr/>
    </dgm:pt>
    <dgm:pt modelId="{0EB216FB-667E-4A2E-91FD-896190D59F41}" type="pres">
      <dgm:prSet presAssocID="{880B298C-838F-4113-BDD3-811ED2307C52}" presName="childText" presStyleLbl="conFgAcc1" presStyleIdx="0" presStyleCnt="3">
        <dgm:presLayoutVars>
          <dgm:bulletEnabled val="1"/>
        </dgm:presLayoutVars>
      </dgm:prSet>
      <dgm:spPr/>
    </dgm:pt>
    <dgm:pt modelId="{618D188A-F006-4377-AFD4-0857075AD060}" type="pres">
      <dgm:prSet presAssocID="{11340A48-5CDF-4D1D-AA98-98EBAB3D6666}" presName="spaceBetweenRectangles" presStyleCnt="0"/>
      <dgm:spPr/>
    </dgm:pt>
    <dgm:pt modelId="{A5E228F9-6220-40F4-B083-C7BD97096915}" type="pres">
      <dgm:prSet presAssocID="{12AA04CD-A1F3-4DB9-9489-4189C6948C4E}" presName="parentLin" presStyleCnt="0"/>
      <dgm:spPr/>
    </dgm:pt>
    <dgm:pt modelId="{FA171353-301D-4F74-8C51-5A0EA8F9B314}" type="pres">
      <dgm:prSet presAssocID="{12AA04CD-A1F3-4DB9-9489-4189C6948C4E}" presName="parentLeftMargin" presStyleLbl="node1" presStyleIdx="0" presStyleCnt="3"/>
      <dgm:spPr/>
    </dgm:pt>
    <dgm:pt modelId="{906A8B28-996B-4E80-BA74-95746A2CD336}" type="pres">
      <dgm:prSet presAssocID="{12AA04CD-A1F3-4DB9-9489-4189C6948C4E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196B6E71-F8A8-402A-AEEA-C8DA78B6FDA4}" type="pres">
      <dgm:prSet presAssocID="{12AA04CD-A1F3-4DB9-9489-4189C6948C4E}" presName="negativeSpace" presStyleCnt="0"/>
      <dgm:spPr/>
    </dgm:pt>
    <dgm:pt modelId="{677C4FEE-6DAD-44DB-8F32-1358EECCCF6F}" type="pres">
      <dgm:prSet presAssocID="{12AA04CD-A1F3-4DB9-9489-4189C6948C4E}" presName="childText" presStyleLbl="conFgAcc1" presStyleIdx="1" presStyleCnt="3">
        <dgm:presLayoutVars>
          <dgm:bulletEnabled val="1"/>
        </dgm:presLayoutVars>
      </dgm:prSet>
      <dgm:spPr/>
    </dgm:pt>
    <dgm:pt modelId="{74240E94-0B18-4DAD-A0A5-3D6F0B773759}" type="pres">
      <dgm:prSet presAssocID="{CD4CC547-B41B-4491-8524-BA1804F22C16}" presName="spaceBetweenRectangles" presStyleCnt="0"/>
      <dgm:spPr/>
    </dgm:pt>
    <dgm:pt modelId="{2FE7D072-1C6B-4C1A-827F-F0A77E9A9E6B}" type="pres">
      <dgm:prSet presAssocID="{327A328B-EAE6-4ECB-AC2B-3BA340DC7C3F}" presName="parentLin" presStyleCnt="0"/>
      <dgm:spPr/>
    </dgm:pt>
    <dgm:pt modelId="{ED3D2B45-DED9-41A1-BC0E-C04DCB2B4C5C}" type="pres">
      <dgm:prSet presAssocID="{327A328B-EAE6-4ECB-AC2B-3BA340DC7C3F}" presName="parentLeftMargin" presStyleLbl="node1" presStyleIdx="1" presStyleCnt="3"/>
      <dgm:spPr/>
    </dgm:pt>
    <dgm:pt modelId="{8FD6ADE7-E66D-4522-A8C9-4247A42779D6}" type="pres">
      <dgm:prSet presAssocID="{327A328B-EAE6-4ECB-AC2B-3BA340DC7C3F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AFC8A741-7EFF-4CFA-B42C-9420261E6CD9}" type="pres">
      <dgm:prSet presAssocID="{327A328B-EAE6-4ECB-AC2B-3BA340DC7C3F}" presName="negativeSpace" presStyleCnt="0"/>
      <dgm:spPr/>
    </dgm:pt>
    <dgm:pt modelId="{BA81A229-FF81-46F8-A626-A7EC72C7C4CA}" type="pres">
      <dgm:prSet presAssocID="{327A328B-EAE6-4ECB-AC2B-3BA340DC7C3F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8DA16A0A-302A-4AF8-A735-D110E5B30761}" srcId="{30E8B12A-558C-4803-866B-1737024F0871}" destId="{327A328B-EAE6-4ECB-AC2B-3BA340DC7C3F}" srcOrd="2" destOrd="0" parTransId="{FB93B1D7-EF76-411A-9872-C9A5DCC3DA88}" sibTransId="{2B120DD2-02E9-4704-A454-E17FBC64C98D}"/>
    <dgm:cxn modelId="{D160B11B-AF24-445E-ABEA-C4FC7646BB51}" srcId="{327A328B-EAE6-4ECB-AC2B-3BA340DC7C3F}" destId="{0C356327-FEB8-449E-A848-27D442E8EDA1}" srcOrd="0" destOrd="0" parTransId="{9A9D9E89-4BAB-4E89-9181-E70A8225CA7C}" sibTransId="{2E8C1B5D-A6F1-4BEF-A0D8-4E6474B6FD82}"/>
    <dgm:cxn modelId="{A0E3845C-E7AD-4E18-92F0-F0931DB6694E}" type="presOf" srcId="{3BEAF0EB-447A-489F-ADCF-814EA9D9BFED}" destId="{0EB216FB-667E-4A2E-91FD-896190D59F41}" srcOrd="0" destOrd="0" presId="urn:microsoft.com/office/officeart/2005/8/layout/list1"/>
    <dgm:cxn modelId="{F0E4645F-3681-446D-8123-077A0183BC1A}" type="presOf" srcId="{327A328B-EAE6-4ECB-AC2B-3BA340DC7C3F}" destId="{ED3D2B45-DED9-41A1-BC0E-C04DCB2B4C5C}" srcOrd="0" destOrd="0" presId="urn:microsoft.com/office/officeart/2005/8/layout/list1"/>
    <dgm:cxn modelId="{927C8E60-A92C-4CA4-82B5-B26AF23BE885}" type="presOf" srcId="{3D68A469-F2BB-4180-914C-3930AC0B3C8B}" destId="{677C4FEE-6DAD-44DB-8F32-1358EECCCF6F}" srcOrd="0" destOrd="0" presId="urn:microsoft.com/office/officeart/2005/8/layout/list1"/>
    <dgm:cxn modelId="{A4D3B460-BFBD-4FF6-A358-9F13F11FF632}" type="presOf" srcId="{327A328B-EAE6-4ECB-AC2B-3BA340DC7C3F}" destId="{8FD6ADE7-E66D-4522-A8C9-4247A42779D6}" srcOrd="1" destOrd="0" presId="urn:microsoft.com/office/officeart/2005/8/layout/list1"/>
    <dgm:cxn modelId="{67358C69-1C94-4C7D-81D4-3D32AAB80143}" srcId="{880B298C-838F-4113-BDD3-811ED2307C52}" destId="{D20EB84D-A69C-4448-992D-76AC1B89B275}" srcOrd="1" destOrd="0" parTransId="{5494100D-03D6-4155-AC37-CDB7F19F0A76}" sibTransId="{F269AEA3-E970-4A55-A404-53E50D7957F6}"/>
    <dgm:cxn modelId="{06E0F26D-FC6D-4D48-9BE6-6AAB76D62B67}" type="presOf" srcId="{E3711E21-D871-4ECF-8EFF-5E992082D7FA}" destId="{677C4FEE-6DAD-44DB-8F32-1358EECCCF6F}" srcOrd="0" destOrd="2" presId="urn:microsoft.com/office/officeart/2005/8/layout/list1"/>
    <dgm:cxn modelId="{5840C579-EE9D-4425-9A71-2BC205A19A2D}" type="presOf" srcId="{30E8B12A-558C-4803-866B-1737024F0871}" destId="{16CEC019-40A9-4F46-9277-87182D388007}" srcOrd="0" destOrd="0" presId="urn:microsoft.com/office/officeart/2005/8/layout/list1"/>
    <dgm:cxn modelId="{12CA727F-036E-4356-BCED-CF54D1DD0A27}" type="presOf" srcId="{12AA04CD-A1F3-4DB9-9489-4189C6948C4E}" destId="{FA171353-301D-4F74-8C51-5A0EA8F9B314}" srcOrd="0" destOrd="0" presId="urn:microsoft.com/office/officeart/2005/8/layout/list1"/>
    <dgm:cxn modelId="{E928348E-F0EE-49D8-8914-45AC5120FF15}" srcId="{30E8B12A-558C-4803-866B-1737024F0871}" destId="{12AA04CD-A1F3-4DB9-9489-4189C6948C4E}" srcOrd="1" destOrd="0" parTransId="{54DEC580-3526-49C9-B902-C060B7843F45}" sibTransId="{CD4CC547-B41B-4491-8524-BA1804F22C16}"/>
    <dgm:cxn modelId="{649E1195-1DE1-4E17-8116-BFFF6C50F887}" srcId="{30E8B12A-558C-4803-866B-1737024F0871}" destId="{880B298C-838F-4113-BDD3-811ED2307C52}" srcOrd="0" destOrd="0" parTransId="{D8132EDE-2747-4BF1-A81B-49E1E405F935}" sibTransId="{11340A48-5CDF-4D1D-AA98-98EBAB3D6666}"/>
    <dgm:cxn modelId="{3D62759E-0D90-4CDD-AD75-2C40CA6CEC8F}" type="presOf" srcId="{880B298C-838F-4113-BDD3-811ED2307C52}" destId="{B41DA0EE-F972-48CC-8CB7-EEF8FD5A0AFC}" srcOrd="1" destOrd="0" presId="urn:microsoft.com/office/officeart/2005/8/layout/list1"/>
    <dgm:cxn modelId="{A69A0FA8-79DE-43D2-B699-2823590B3A28}" type="presOf" srcId="{1BA8B117-33BE-4CF9-9669-75D0D2612A77}" destId="{BA81A229-FF81-46F8-A626-A7EC72C7C4CA}" srcOrd="0" destOrd="1" presId="urn:microsoft.com/office/officeart/2005/8/layout/list1"/>
    <dgm:cxn modelId="{535D73B7-8B31-4BB3-9F1F-F1AAA508BC95}" srcId="{327A328B-EAE6-4ECB-AC2B-3BA340DC7C3F}" destId="{1BA8B117-33BE-4CF9-9669-75D0D2612A77}" srcOrd="1" destOrd="0" parTransId="{74C8B30E-169A-4A7D-867F-EDB6AA5DC7BE}" sibTransId="{F6F22BA9-C934-4B0E-8029-48F68BE417A6}"/>
    <dgm:cxn modelId="{3E7467BB-8EC5-452A-9C97-6BC1B23D952F}" type="presOf" srcId="{12AA04CD-A1F3-4DB9-9489-4189C6948C4E}" destId="{906A8B28-996B-4E80-BA74-95746A2CD336}" srcOrd="1" destOrd="0" presId="urn:microsoft.com/office/officeart/2005/8/layout/list1"/>
    <dgm:cxn modelId="{3B885BC9-39CF-4289-BD8C-7A116350F440}" type="presOf" srcId="{8928100E-8725-42E4-B679-67F2353E20CF}" destId="{677C4FEE-6DAD-44DB-8F32-1358EECCCF6F}" srcOrd="0" destOrd="1" presId="urn:microsoft.com/office/officeart/2005/8/layout/list1"/>
    <dgm:cxn modelId="{3ED2B5DB-5DE9-433C-B0CC-ECCF18EED641}" srcId="{12AA04CD-A1F3-4DB9-9489-4189C6948C4E}" destId="{8928100E-8725-42E4-B679-67F2353E20CF}" srcOrd="1" destOrd="0" parTransId="{FC794637-F1AC-4D2A-8671-19389D714212}" sibTransId="{E500A23A-B08D-49F8-BAD4-0E498C062EB4}"/>
    <dgm:cxn modelId="{F6271CE8-1414-483A-9FAB-C9482B8C3E7C}" srcId="{12AA04CD-A1F3-4DB9-9489-4189C6948C4E}" destId="{E3711E21-D871-4ECF-8EFF-5E992082D7FA}" srcOrd="2" destOrd="0" parTransId="{ABA38D5D-C68B-470A-A537-3220683FA96C}" sibTransId="{6A6DB8EB-03E3-4E82-9483-473716D27F77}"/>
    <dgm:cxn modelId="{7982AFEC-0338-4501-AF09-748FAD08C893}" type="presOf" srcId="{D20EB84D-A69C-4448-992D-76AC1B89B275}" destId="{0EB216FB-667E-4A2E-91FD-896190D59F41}" srcOrd="0" destOrd="1" presId="urn:microsoft.com/office/officeart/2005/8/layout/list1"/>
    <dgm:cxn modelId="{847B5FF2-4689-4093-B878-CB79F65BDAAE}" srcId="{12AA04CD-A1F3-4DB9-9489-4189C6948C4E}" destId="{3D68A469-F2BB-4180-914C-3930AC0B3C8B}" srcOrd="0" destOrd="0" parTransId="{7DAD370E-25A0-4AC9-8C08-003545E89425}" sibTransId="{CB07C5B0-F552-4ADD-BFC9-C53DA7FF1838}"/>
    <dgm:cxn modelId="{519510F9-579D-49C1-B814-B3A97EC81146}" type="presOf" srcId="{880B298C-838F-4113-BDD3-811ED2307C52}" destId="{66B48FBB-AC11-4331-880D-BACD11941338}" srcOrd="0" destOrd="0" presId="urn:microsoft.com/office/officeart/2005/8/layout/list1"/>
    <dgm:cxn modelId="{6FA13CF9-22D3-4A5B-A0F2-6CAA305A10E2}" type="presOf" srcId="{0C356327-FEB8-449E-A848-27D442E8EDA1}" destId="{BA81A229-FF81-46F8-A626-A7EC72C7C4CA}" srcOrd="0" destOrd="0" presId="urn:microsoft.com/office/officeart/2005/8/layout/list1"/>
    <dgm:cxn modelId="{D115E3F9-054E-453A-BDB1-68899B579D5B}" srcId="{880B298C-838F-4113-BDD3-811ED2307C52}" destId="{3BEAF0EB-447A-489F-ADCF-814EA9D9BFED}" srcOrd="0" destOrd="0" parTransId="{8F4179B1-54EB-4200-B944-0B6063ADDB32}" sibTransId="{FA4C8D60-9300-4816-85D4-81AB7F2E70B5}"/>
    <dgm:cxn modelId="{0534774C-D279-45AA-BCBC-0F0CEF973E65}" type="presParOf" srcId="{16CEC019-40A9-4F46-9277-87182D388007}" destId="{30255A15-31C2-4BB6-BF9E-7E4021D9449A}" srcOrd="0" destOrd="0" presId="urn:microsoft.com/office/officeart/2005/8/layout/list1"/>
    <dgm:cxn modelId="{F68F3FD1-1F21-403E-BC2F-A47AA7925F1D}" type="presParOf" srcId="{30255A15-31C2-4BB6-BF9E-7E4021D9449A}" destId="{66B48FBB-AC11-4331-880D-BACD11941338}" srcOrd="0" destOrd="0" presId="urn:microsoft.com/office/officeart/2005/8/layout/list1"/>
    <dgm:cxn modelId="{753EFB3F-A33F-4F86-9BE6-53927EA714B7}" type="presParOf" srcId="{30255A15-31C2-4BB6-BF9E-7E4021D9449A}" destId="{B41DA0EE-F972-48CC-8CB7-EEF8FD5A0AFC}" srcOrd="1" destOrd="0" presId="urn:microsoft.com/office/officeart/2005/8/layout/list1"/>
    <dgm:cxn modelId="{FDC2B367-54D6-4024-8628-953C34B12954}" type="presParOf" srcId="{16CEC019-40A9-4F46-9277-87182D388007}" destId="{74939138-ED08-4F45-9FE8-3F891721C00C}" srcOrd="1" destOrd="0" presId="urn:microsoft.com/office/officeart/2005/8/layout/list1"/>
    <dgm:cxn modelId="{96038277-AD0B-40B1-9933-393B2CE4EB5E}" type="presParOf" srcId="{16CEC019-40A9-4F46-9277-87182D388007}" destId="{0EB216FB-667E-4A2E-91FD-896190D59F41}" srcOrd="2" destOrd="0" presId="urn:microsoft.com/office/officeart/2005/8/layout/list1"/>
    <dgm:cxn modelId="{94C2EF7E-F0A6-4C4D-B615-4908B9CB1B5B}" type="presParOf" srcId="{16CEC019-40A9-4F46-9277-87182D388007}" destId="{618D188A-F006-4377-AFD4-0857075AD060}" srcOrd="3" destOrd="0" presId="urn:microsoft.com/office/officeart/2005/8/layout/list1"/>
    <dgm:cxn modelId="{0D5A32FE-7E8F-4D45-A02A-B287FA67C429}" type="presParOf" srcId="{16CEC019-40A9-4F46-9277-87182D388007}" destId="{A5E228F9-6220-40F4-B083-C7BD97096915}" srcOrd="4" destOrd="0" presId="urn:microsoft.com/office/officeart/2005/8/layout/list1"/>
    <dgm:cxn modelId="{82129AEE-2B58-42F1-B687-8C1AFBE9CA9A}" type="presParOf" srcId="{A5E228F9-6220-40F4-B083-C7BD97096915}" destId="{FA171353-301D-4F74-8C51-5A0EA8F9B314}" srcOrd="0" destOrd="0" presId="urn:microsoft.com/office/officeart/2005/8/layout/list1"/>
    <dgm:cxn modelId="{B14EF878-EB57-4585-9DBD-A2FE45CDA750}" type="presParOf" srcId="{A5E228F9-6220-40F4-B083-C7BD97096915}" destId="{906A8B28-996B-4E80-BA74-95746A2CD336}" srcOrd="1" destOrd="0" presId="urn:microsoft.com/office/officeart/2005/8/layout/list1"/>
    <dgm:cxn modelId="{6383F47C-29FC-485A-89B6-E2D19E92B433}" type="presParOf" srcId="{16CEC019-40A9-4F46-9277-87182D388007}" destId="{196B6E71-F8A8-402A-AEEA-C8DA78B6FDA4}" srcOrd="5" destOrd="0" presId="urn:microsoft.com/office/officeart/2005/8/layout/list1"/>
    <dgm:cxn modelId="{A07B826B-F0E7-4D69-B8B4-B830FDE79264}" type="presParOf" srcId="{16CEC019-40A9-4F46-9277-87182D388007}" destId="{677C4FEE-6DAD-44DB-8F32-1358EECCCF6F}" srcOrd="6" destOrd="0" presId="urn:microsoft.com/office/officeart/2005/8/layout/list1"/>
    <dgm:cxn modelId="{78053BCC-A9E4-4D3A-8523-737F7DB792B2}" type="presParOf" srcId="{16CEC019-40A9-4F46-9277-87182D388007}" destId="{74240E94-0B18-4DAD-A0A5-3D6F0B773759}" srcOrd="7" destOrd="0" presId="urn:microsoft.com/office/officeart/2005/8/layout/list1"/>
    <dgm:cxn modelId="{02B4DC8F-1FB9-49E9-B6D2-7F7A4C9E55B4}" type="presParOf" srcId="{16CEC019-40A9-4F46-9277-87182D388007}" destId="{2FE7D072-1C6B-4C1A-827F-F0A77E9A9E6B}" srcOrd="8" destOrd="0" presId="urn:microsoft.com/office/officeart/2005/8/layout/list1"/>
    <dgm:cxn modelId="{2E454E57-54C5-4BC4-A6F2-6B06D068C03F}" type="presParOf" srcId="{2FE7D072-1C6B-4C1A-827F-F0A77E9A9E6B}" destId="{ED3D2B45-DED9-41A1-BC0E-C04DCB2B4C5C}" srcOrd="0" destOrd="0" presId="urn:microsoft.com/office/officeart/2005/8/layout/list1"/>
    <dgm:cxn modelId="{D83E83C3-48AB-41CC-9B26-1BF0C657BE54}" type="presParOf" srcId="{2FE7D072-1C6B-4C1A-827F-F0A77E9A9E6B}" destId="{8FD6ADE7-E66D-4522-A8C9-4247A42779D6}" srcOrd="1" destOrd="0" presId="urn:microsoft.com/office/officeart/2005/8/layout/list1"/>
    <dgm:cxn modelId="{D9AAE8FD-3A1C-4C61-BF3F-74F21B7E3D9E}" type="presParOf" srcId="{16CEC019-40A9-4F46-9277-87182D388007}" destId="{AFC8A741-7EFF-4CFA-B42C-9420261E6CD9}" srcOrd="9" destOrd="0" presId="urn:microsoft.com/office/officeart/2005/8/layout/list1"/>
    <dgm:cxn modelId="{1195D822-CB72-447A-BCCF-E0CC36F8FCD6}" type="presParOf" srcId="{16CEC019-40A9-4F46-9277-87182D388007}" destId="{BA81A229-FF81-46F8-A626-A7EC72C7C4CA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947B6F4-CD80-4E18-8B43-6D432F91F770}" type="doc">
      <dgm:prSet loTypeId="urn:diagrams.loki3.com/Bracket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7F9FCC8-1E7F-4041-AF8A-0A5312EE09F9}">
      <dgm:prSet phldrT="[Text]"/>
      <dgm:spPr/>
      <dgm:t>
        <a:bodyPr/>
        <a:lstStyle/>
        <a:p>
          <a:r>
            <a:rPr lang="en-US" dirty="0"/>
            <a:t>Pearson</a:t>
          </a:r>
        </a:p>
      </dgm:t>
    </dgm:pt>
    <dgm:pt modelId="{530F067D-AF1E-4AEC-9489-AC5FC64EB00A}" type="parTrans" cxnId="{B874D8D3-07FB-4D79-8F4C-5A546E26507E}">
      <dgm:prSet/>
      <dgm:spPr/>
      <dgm:t>
        <a:bodyPr/>
        <a:lstStyle/>
        <a:p>
          <a:endParaRPr lang="en-US"/>
        </a:p>
      </dgm:t>
    </dgm:pt>
    <dgm:pt modelId="{2DE2A577-7485-483D-94AE-A166B16C6AC5}" type="sibTrans" cxnId="{B874D8D3-07FB-4D79-8F4C-5A546E26507E}">
      <dgm:prSet/>
      <dgm:spPr/>
      <dgm:t>
        <a:bodyPr/>
        <a:lstStyle/>
        <a:p>
          <a:endParaRPr lang="en-US"/>
        </a:p>
      </dgm:t>
    </dgm:pt>
    <dgm:pt modelId="{A186BA7F-E483-4E56-927F-B9B1D32865C9}">
      <dgm:prSet phldrT="[Text]"/>
      <dgm:spPr/>
      <dgm:t>
        <a:bodyPr/>
        <a:lstStyle/>
        <a:p>
          <a:r>
            <a:rPr lang="en-US" dirty="0"/>
            <a:t>Type data interval / ratio</a:t>
          </a:r>
        </a:p>
      </dgm:t>
    </dgm:pt>
    <dgm:pt modelId="{35136C64-7831-44E8-BB7F-2AA2F54B0359}" type="parTrans" cxnId="{5B57F528-879E-4782-9311-58E0F644CC30}">
      <dgm:prSet/>
      <dgm:spPr/>
      <dgm:t>
        <a:bodyPr/>
        <a:lstStyle/>
        <a:p>
          <a:endParaRPr lang="en-US"/>
        </a:p>
      </dgm:t>
    </dgm:pt>
    <dgm:pt modelId="{04BDB6FA-16DD-4255-9303-3E27F27401F6}" type="sibTrans" cxnId="{5B57F528-879E-4782-9311-58E0F644CC30}">
      <dgm:prSet/>
      <dgm:spPr/>
      <dgm:t>
        <a:bodyPr/>
        <a:lstStyle/>
        <a:p>
          <a:endParaRPr lang="en-US"/>
        </a:p>
      </dgm:t>
    </dgm:pt>
    <dgm:pt modelId="{692DC792-4C2F-436A-B9CF-CC35DFBC3B45}">
      <dgm:prSet phldrT="[Text]"/>
      <dgm:spPr/>
      <dgm:t>
        <a:bodyPr/>
        <a:lstStyle/>
        <a:p>
          <a:r>
            <a:rPr lang="en-US" dirty="0"/>
            <a:t>Spearman</a:t>
          </a:r>
        </a:p>
      </dgm:t>
    </dgm:pt>
    <dgm:pt modelId="{15498A28-D903-4558-A8E5-F27A626EB8AD}" type="parTrans" cxnId="{FF9701D3-CD87-4833-B620-15049CD5B22D}">
      <dgm:prSet/>
      <dgm:spPr/>
      <dgm:t>
        <a:bodyPr/>
        <a:lstStyle/>
        <a:p>
          <a:endParaRPr lang="en-US"/>
        </a:p>
      </dgm:t>
    </dgm:pt>
    <dgm:pt modelId="{C06FD3FF-5DF1-49C1-9180-8E76FAF4810B}" type="sibTrans" cxnId="{FF9701D3-CD87-4833-B620-15049CD5B22D}">
      <dgm:prSet/>
      <dgm:spPr/>
      <dgm:t>
        <a:bodyPr/>
        <a:lstStyle/>
        <a:p>
          <a:endParaRPr lang="en-US"/>
        </a:p>
      </dgm:t>
    </dgm:pt>
    <dgm:pt modelId="{F391B55C-9DBA-4BF4-B43A-114F0B337356}">
      <dgm:prSet phldrT="[Text]"/>
      <dgm:spPr/>
      <dgm:t>
        <a:bodyPr/>
        <a:lstStyle/>
        <a:p>
          <a:r>
            <a:rPr lang="en-US" dirty="0"/>
            <a:t>Non parametric test</a:t>
          </a:r>
        </a:p>
      </dgm:t>
    </dgm:pt>
    <dgm:pt modelId="{1A29A6B6-24FE-4AEB-9B6F-650410FF7FDD}" type="parTrans" cxnId="{36F311FA-DE4E-4611-9A3E-AA7B37BC7D00}">
      <dgm:prSet/>
      <dgm:spPr/>
      <dgm:t>
        <a:bodyPr/>
        <a:lstStyle/>
        <a:p>
          <a:endParaRPr lang="en-US"/>
        </a:p>
      </dgm:t>
    </dgm:pt>
    <dgm:pt modelId="{A7182CD1-78E7-40ED-80B8-64874AEA6305}" type="sibTrans" cxnId="{36F311FA-DE4E-4611-9A3E-AA7B37BC7D00}">
      <dgm:prSet/>
      <dgm:spPr/>
      <dgm:t>
        <a:bodyPr/>
        <a:lstStyle/>
        <a:p>
          <a:endParaRPr lang="en-US"/>
        </a:p>
      </dgm:t>
    </dgm:pt>
    <dgm:pt modelId="{66F3E113-693A-4A4E-82A4-3BE0ED876171}">
      <dgm:prSet phldrT="[Text]"/>
      <dgm:spPr/>
      <dgm:t>
        <a:bodyPr/>
        <a:lstStyle/>
        <a:p>
          <a:r>
            <a:rPr lang="en-US" dirty="0"/>
            <a:t>Kendall</a:t>
          </a:r>
        </a:p>
      </dgm:t>
    </dgm:pt>
    <dgm:pt modelId="{20B99377-9EAF-4271-8B3A-DCDF0A5F437D}" type="parTrans" cxnId="{6D7DB947-AE32-4162-BA7E-644478850E8B}">
      <dgm:prSet/>
      <dgm:spPr/>
      <dgm:t>
        <a:bodyPr/>
        <a:lstStyle/>
        <a:p>
          <a:endParaRPr lang="en-US"/>
        </a:p>
      </dgm:t>
    </dgm:pt>
    <dgm:pt modelId="{B1DBDC00-CA26-4804-BD3F-0F9EAA6687C9}" type="sibTrans" cxnId="{6D7DB947-AE32-4162-BA7E-644478850E8B}">
      <dgm:prSet/>
      <dgm:spPr/>
      <dgm:t>
        <a:bodyPr/>
        <a:lstStyle/>
        <a:p>
          <a:endParaRPr lang="en-US"/>
        </a:p>
      </dgm:t>
    </dgm:pt>
    <dgm:pt modelId="{A40E09EB-F866-412D-87D4-64319A10198E}">
      <dgm:prSet phldrT="[Text]"/>
      <dgm:spPr/>
      <dgm:t>
        <a:bodyPr/>
        <a:lstStyle/>
        <a:p>
          <a:r>
            <a:rPr lang="en-US" dirty="0"/>
            <a:t>Outlier sangat </a:t>
          </a:r>
          <a:r>
            <a:rPr lang="en-US" dirty="0" err="1"/>
            <a:t>mempengaruhi</a:t>
          </a:r>
          <a:endParaRPr lang="en-US" dirty="0"/>
        </a:p>
      </dgm:t>
    </dgm:pt>
    <dgm:pt modelId="{5171A3AB-5B2F-4BF6-B409-61A535314604}" type="parTrans" cxnId="{2E3B0C62-5901-4D06-82AE-C388AC19ABF8}">
      <dgm:prSet/>
      <dgm:spPr/>
      <dgm:t>
        <a:bodyPr/>
        <a:lstStyle/>
        <a:p>
          <a:endParaRPr lang="en-US"/>
        </a:p>
      </dgm:t>
    </dgm:pt>
    <dgm:pt modelId="{13141F87-633B-4DBF-8D4C-F03E7B8087C3}" type="sibTrans" cxnId="{2E3B0C62-5901-4D06-82AE-C388AC19ABF8}">
      <dgm:prSet/>
      <dgm:spPr/>
      <dgm:t>
        <a:bodyPr/>
        <a:lstStyle/>
        <a:p>
          <a:endParaRPr lang="en-US"/>
        </a:p>
      </dgm:t>
    </dgm:pt>
    <dgm:pt modelId="{995C8C13-0C58-4A93-8E88-0B5D43F646F9}">
      <dgm:prSet phldrT="[Text]"/>
      <dgm:spPr/>
      <dgm:t>
        <a:bodyPr/>
        <a:lstStyle/>
        <a:p>
          <a:r>
            <a:rPr lang="en-US" dirty="0"/>
            <a:t>Data </a:t>
          </a:r>
          <a:r>
            <a:rPr lang="en-US" dirty="0" err="1"/>
            <a:t>harus</a:t>
          </a:r>
          <a:r>
            <a:rPr lang="en-US" dirty="0"/>
            <a:t> </a:t>
          </a:r>
          <a:r>
            <a:rPr lang="en-US" dirty="0" err="1"/>
            <a:t>terdistribusi</a:t>
          </a:r>
          <a:r>
            <a:rPr lang="en-US" dirty="0"/>
            <a:t> normal</a:t>
          </a:r>
        </a:p>
      </dgm:t>
    </dgm:pt>
    <dgm:pt modelId="{34298C6B-DCDC-41C7-A522-36AEBE09C1E8}" type="parTrans" cxnId="{6B8D60D9-D9D3-4545-B1CC-F078896AD340}">
      <dgm:prSet/>
      <dgm:spPr/>
      <dgm:t>
        <a:bodyPr/>
        <a:lstStyle/>
        <a:p>
          <a:endParaRPr lang="en-US"/>
        </a:p>
      </dgm:t>
    </dgm:pt>
    <dgm:pt modelId="{CD1AB83B-D964-4988-B321-1299A030B0BC}" type="sibTrans" cxnId="{6B8D60D9-D9D3-4545-B1CC-F078896AD340}">
      <dgm:prSet/>
      <dgm:spPr/>
      <dgm:t>
        <a:bodyPr/>
        <a:lstStyle/>
        <a:p>
          <a:endParaRPr lang="en-US"/>
        </a:p>
      </dgm:t>
    </dgm:pt>
    <dgm:pt modelId="{5C67C006-BF1B-4408-ABF6-987B69940996}">
      <dgm:prSet phldrT="[Text]"/>
      <dgm:spPr/>
      <dgm:t>
        <a:bodyPr/>
        <a:lstStyle/>
        <a:p>
          <a:r>
            <a:rPr lang="en-US" dirty="0"/>
            <a:t>Interval, ratio, dan ordinal</a:t>
          </a:r>
        </a:p>
      </dgm:t>
    </dgm:pt>
    <dgm:pt modelId="{0A3CF575-26CA-423B-8EDA-6936D828AF52}" type="parTrans" cxnId="{16EB526E-707C-4D4E-9097-30E7EC40F826}">
      <dgm:prSet/>
      <dgm:spPr/>
      <dgm:t>
        <a:bodyPr/>
        <a:lstStyle/>
        <a:p>
          <a:endParaRPr lang="en-US"/>
        </a:p>
      </dgm:t>
    </dgm:pt>
    <dgm:pt modelId="{C39B457F-540A-45F0-97E8-527B8AA0260E}" type="sibTrans" cxnId="{16EB526E-707C-4D4E-9097-30E7EC40F826}">
      <dgm:prSet/>
      <dgm:spPr/>
      <dgm:t>
        <a:bodyPr/>
        <a:lstStyle/>
        <a:p>
          <a:endParaRPr lang="en-US"/>
        </a:p>
      </dgm:t>
    </dgm:pt>
    <dgm:pt modelId="{E50F3C62-65BE-4502-A01A-3ADD1C0754C3}">
      <dgm:prSet phldrT="[Text]"/>
      <dgm:spPr/>
      <dgm:t>
        <a:bodyPr/>
        <a:lstStyle/>
        <a:p>
          <a:r>
            <a:rPr lang="en-US" dirty="0" err="1"/>
            <a:t>Tidak</a:t>
          </a:r>
          <a:r>
            <a:rPr lang="en-US" dirty="0"/>
            <a:t> </a:t>
          </a:r>
          <a:r>
            <a:rPr lang="en-US" dirty="0" err="1"/>
            <a:t>butuh</a:t>
          </a:r>
          <a:r>
            <a:rPr lang="en-US" dirty="0"/>
            <a:t> normal </a:t>
          </a:r>
          <a:r>
            <a:rPr lang="en-US" dirty="0" err="1"/>
            <a:t>distribusi</a:t>
          </a:r>
          <a:endParaRPr lang="en-US" dirty="0"/>
        </a:p>
      </dgm:t>
    </dgm:pt>
    <dgm:pt modelId="{3C2E1C62-EC70-4E65-98A4-0304F694949D}" type="parTrans" cxnId="{B5EDFE9E-EDB5-4627-9E11-9E3CA9415761}">
      <dgm:prSet/>
      <dgm:spPr/>
      <dgm:t>
        <a:bodyPr/>
        <a:lstStyle/>
        <a:p>
          <a:endParaRPr lang="en-US"/>
        </a:p>
      </dgm:t>
    </dgm:pt>
    <dgm:pt modelId="{6D2ABE0F-583C-434C-8B1F-C62ADC182E01}" type="sibTrans" cxnId="{B5EDFE9E-EDB5-4627-9E11-9E3CA9415761}">
      <dgm:prSet/>
      <dgm:spPr/>
      <dgm:t>
        <a:bodyPr/>
        <a:lstStyle/>
        <a:p>
          <a:endParaRPr lang="en-US"/>
        </a:p>
      </dgm:t>
    </dgm:pt>
    <dgm:pt modelId="{F152282B-F5E3-45F5-A05E-673A4AA6DF6F}">
      <dgm:prSet phldrT="[Text]"/>
      <dgm:spPr/>
      <dgm:t>
        <a:bodyPr/>
        <a:lstStyle/>
        <a:p>
          <a:r>
            <a:rPr lang="en-US" dirty="0"/>
            <a:t>Non Parametric test</a:t>
          </a:r>
        </a:p>
      </dgm:t>
    </dgm:pt>
    <dgm:pt modelId="{5A4B3581-DB2D-456C-B4C8-2CC857C5A34D}" type="parTrans" cxnId="{6A73347F-CADD-466E-9B22-CA54599229FE}">
      <dgm:prSet/>
      <dgm:spPr/>
      <dgm:t>
        <a:bodyPr/>
        <a:lstStyle/>
        <a:p>
          <a:endParaRPr lang="en-US"/>
        </a:p>
      </dgm:t>
    </dgm:pt>
    <dgm:pt modelId="{B6CF27A7-D1BC-47FB-B6F2-FDD25C1B5480}" type="sibTrans" cxnId="{6A73347F-CADD-466E-9B22-CA54599229FE}">
      <dgm:prSet/>
      <dgm:spPr/>
      <dgm:t>
        <a:bodyPr/>
        <a:lstStyle/>
        <a:p>
          <a:endParaRPr lang="en-US"/>
        </a:p>
      </dgm:t>
    </dgm:pt>
    <dgm:pt modelId="{4F7004C7-18CB-40BD-A23A-E975F2865F41}">
      <dgm:prSet phldrT="[Text]"/>
      <dgm:spPr/>
      <dgm:t>
        <a:bodyPr/>
        <a:lstStyle/>
        <a:p>
          <a:r>
            <a:rPr lang="en-US" dirty="0" err="1"/>
            <a:t>Statistik</a:t>
          </a:r>
          <a:r>
            <a:rPr lang="en-US" dirty="0"/>
            <a:t> </a:t>
          </a:r>
          <a:r>
            <a:rPr lang="en-US" dirty="0" err="1"/>
            <a:t>atas</a:t>
          </a:r>
          <a:r>
            <a:rPr lang="en-US" dirty="0"/>
            <a:t> dependency </a:t>
          </a:r>
          <a:r>
            <a:rPr lang="en-US" dirty="0" err="1"/>
            <a:t>antar</a:t>
          </a:r>
          <a:r>
            <a:rPr lang="en-US" dirty="0"/>
            <a:t> variable</a:t>
          </a:r>
        </a:p>
      </dgm:t>
    </dgm:pt>
    <dgm:pt modelId="{476ABD89-64DF-4107-957C-4218AAA02A16}" type="parTrans" cxnId="{AACB7AAC-8F68-4AB7-943C-86E840C1C49B}">
      <dgm:prSet/>
      <dgm:spPr/>
      <dgm:t>
        <a:bodyPr/>
        <a:lstStyle/>
        <a:p>
          <a:endParaRPr lang="en-US"/>
        </a:p>
      </dgm:t>
    </dgm:pt>
    <dgm:pt modelId="{10F72C2F-2EEC-4CD1-A6F9-769AB95A1203}" type="sibTrans" cxnId="{AACB7AAC-8F68-4AB7-943C-86E840C1C49B}">
      <dgm:prSet/>
      <dgm:spPr/>
      <dgm:t>
        <a:bodyPr/>
        <a:lstStyle/>
        <a:p>
          <a:endParaRPr lang="en-US"/>
        </a:p>
      </dgm:t>
    </dgm:pt>
    <dgm:pt modelId="{4BEBF028-D74E-4A5D-B578-3F9E3F441F4B}">
      <dgm:prSet phldrT="[Text]"/>
      <dgm:spPr/>
      <dgm:t>
        <a:bodyPr/>
        <a:lstStyle/>
        <a:p>
          <a:r>
            <a:rPr lang="en-US" dirty="0"/>
            <a:t>Similar </a:t>
          </a:r>
          <a:r>
            <a:rPr lang="en-US" dirty="0" err="1"/>
            <a:t>dengan</a:t>
          </a:r>
          <a:r>
            <a:rPr lang="en-US" dirty="0"/>
            <a:t> spearman</a:t>
          </a:r>
        </a:p>
      </dgm:t>
    </dgm:pt>
    <dgm:pt modelId="{F3690FAE-B5B9-4A89-838D-176EB70B0204}" type="parTrans" cxnId="{F0103A25-0CEB-481D-B115-2FB478F18268}">
      <dgm:prSet/>
      <dgm:spPr/>
      <dgm:t>
        <a:bodyPr/>
        <a:lstStyle/>
        <a:p>
          <a:endParaRPr lang="en-US"/>
        </a:p>
      </dgm:t>
    </dgm:pt>
    <dgm:pt modelId="{CF6A4554-4727-45A7-A91A-3695C0B734B6}" type="sibTrans" cxnId="{F0103A25-0CEB-481D-B115-2FB478F18268}">
      <dgm:prSet/>
      <dgm:spPr/>
      <dgm:t>
        <a:bodyPr/>
        <a:lstStyle/>
        <a:p>
          <a:endParaRPr lang="en-US"/>
        </a:p>
      </dgm:t>
    </dgm:pt>
    <dgm:pt modelId="{CE90093A-9FBE-4E2C-BDE8-628DA2F39F84}" type="pres">
      <dgm:prSet presAssocID="{9947B6F4-CD80-4E18-8B43-6D432F91F770}" presName="Name0" presStyleCnt="0">
        <dgm:presLayoutVars>
          <dgm:dir/>
          <dgm:animLvl val="lvl"/>
          <dgm:resizeHandles val="exact"/>
        </dgm:presLayoutVars>
      </dgm:prSet>
      <dgm:spPr/>
    </dgm:pt>
    <dgm:pt modelId="{C7AB4FE2-C482-4CED-97C3-23ABF019A8E1}" type="pres">
      <dgm:prSet presAssocID="{A7F9FCC8-1E7F-4041-AF8A-0A5312EE09F9}" presName="linNode" presStyleCnt="0"/>
      <dgm:spPr/>
    </dgm:pt>
    <dgm:pt modelId="{8B73C891-CDF7-447D-9B8A-A23E65B183E6}" type="pres">
      <dgm:prSet presAssocID="{A7F9FCC8-1E7F-4041-AF8A-0A5312EE09F9}" presName="parTx" presStyleLbl="revTx" presStyleIdx="0" presStyleCnt="3">
        <dgm:presLayoutVars>
          <dgm:chMax val="1"/>
          <dgm:bulletEnabled val="1"/>
        </dgm:presLayoutVars>
      </dgm:prSet>
      <dgm:spPr/>
    </dgm:pt>
    <dgm:pt modelId="{7B62A1F5-C27F-48D9-86DE-8D5E12A267EC}" type="pres">
      <dgm:prSet presAssocID="{A7F9FCC8-1E7F-4041-AF8A-0A5312EE09F9}" presName="bracket" presStyleLbl="parChTrans1D1" presStyleIdx="0" presStyleCnt="3"/>
      <dgm:spPr/>
    </dgm:pt>
    <dgm:pt modelId="{799B3364-CE45-4399-B3AD-275011B13C9E}" type="pres">
      <dgm:prSet presAssocID="{A7F9FCC8-1E7F-4041-AF8A-0A5312EE09F9}" presName="spH" presStyleCnt="0"/>
      <dgm:spPr/>
    </dgm:pt>
    <dgm:pt modelId="{E689F09F-930F-4B11-BFA1-70FD14705E10}" type="pres">
      <dgm:prSet presAssocID="{A7F9FCC8-1E7F-4041-AF8A-0A5312EE09F9}" presName="desTx" presStyleLbl="node1" presStyleIdx="0" presStyleCnt="3">
        <dgm:presLayoutVars>
          <dgm:bulletEnabled val="1"/>
        </dgm:presLayoutVars>
      </dgm:prSet>
      <dgm:spPr/>
    </dgm:pt>
    <dgm:pt modelId="{7945EDEC-116B-4D47-A38C-58A9EB6B031D}" type="pres">
      <dgm:prSet presAssocID="{2DE2A577-7485-483D-94AE-A166B16C6AC5}" presName="spV" presStyleCnt="0"/>
      <dgm:spPr/>
    </dgm:pt>
    <dgm:pt modelId="{BA7CB4F3-012F-4208-8268-042D75DF7EC7}" type="pres">
      <dgm:prSet presAssocID="{692DC792-4C2F-436A-B9CF-CC35DFBC3B45}" presName="linNode" presStyleCnt="0"/>
      <dgm:spPr/>
    </dgm:pt>
    <dgm:pt modelId="{56CD2EB7-8787-42C1-BD02-29265CC5DF18}" type="pres">
      <dgm:prSet presAssocID="{692DC792-4C2F-436A-B9CF-CC35DFBC3B45}" presName="parTx" presStyleLbl="revTx" presStyleIdx="1" presStyleCnt="3">
        <dgm:presLayoutVars>
          <dgm:chMax val="1"/>
          <dgm:bulletEnabled val="1"/>
        </dgm:presLayoutVars>
      </dgm:prSet>
      <dgm:spPr/>
    </dgm:pt>
    <dgm:pt modelId="{6FDA4F8E-DC8D-47C6-A66D-8CA3963BF25F}" type="pres">
      <dgm:prSet presAssocID="{692DC792-4C2F-436A-B9CF-CC35DFBC3B45}" presName="bracket" presStyleLbl="parChTrans1D1" presStyleIdx="1" presStyleCnt="3"/>
      <dgm:spPr/>
    </dgm:pt>
    <dgm:pt modelId="{C92F7F5A-F41C-4603-81B9-1180C9FDDB72}" type="pres">
      <dgm:prSet presAssocID="{692DC792-4C2F-436A-B9CF-CC35DFBC3B45}" presName="spH" presStyleCnt="0"/>
      <dgm:spPr/>
    </dgm:pt>
    <dgm:pt modelId="{54EF3F0A-8BC5-4BB8-88E3-70605549C254}" type="pres">
      <dgm:prSet presAssocID="{692DC792-4C2F-436A-B9CF-CC35DFBC3B45}" presName="desTx" presStyleLbl="node1" presStyleIdx="1" presStyleCnt="3">
        <dgm:presLayoutVars>
          <dgm:bulletEnabled val="1"/>
        </dgm:presLayoutVars>
      </dgm:prSet>
      <dgm:spPr/>
    </dgm:pt>
    <dgm:pt modelId="{476B62A8-F485-4B87-A4B1-791A76A8366F}" type="pres">
      <dgm:prSet presAssocID="{C06FD3FF-5DF1-49C1-9180-8E76FAF4810B}" presName="spV" presStyleCnt="0"/>
      <dgm:spPr/>
    </dgm:pt>
    <dgm:pt modelId="{5E6417AB-AB93-4251-AF56-8FF1580EF524}" type="pres">
      <dgm:prSet presAssocID="{66F3E113-693A-4A4E-82A4-3BE0ED876171}" presName="linNode" presStyleCnt="0"/>
      <dgm:spPr/>
    </dgm:pt>
    <dgm:pt modelId="{41983FE2-886C-41C6-AE7F-6719D0CAD4CC}" type="pres">
      <dgm:prSet presAssocID="{66F3E113-693A-4A4E-82A4-3BE0ED876171}" presName="parTx" presStyleLbl="revTx" presStyleIdx="2" presStyleCnt="3">
        <dgm:presLayoutVars>
          <dgm:chMax val="1"/>
          <dgm:bulletEnabled val="1"/>
        </dgm:presLayoutVars>
      </dgm:prSet>
      <dgm:spPr/>
    </dgm:pt>
    <dgm:pt modelId="{1687C902-CA55-4248-AC4A-0401AC29B4C7}" type="pres">
      <dgm:prSet presAssocID="{66F3E113-693A-4A4E-82A4-3BE0ED876171}" presName="bracket" presStyleLbl="parChTrans1D1" presStyleIdx="2" presStyleCnt="3"/>
      <dgm:spPr/>
    </dgm:pt>
    <dgm:pt modelId="{49413898-FAFC-431A-87A1-EA308B19B426}" type="pres">
      <dgm:prSet presAssocID="{66F3E113-693A-4A4E-82A4-3BE0ED876171}" presName="spH" presStyleCnt="0"/>
      <dgm:spPr/>
    </dgm:pt>
    <dgm:pt modelId="{F0305236-FF4D-4602-8656-2CFAC6FEEB99}" type="pres">
      <dgm:prSet presAssocID="{66F3E113-693A-4A4E-82A4-3BE0ED876171}" presName="desTx" presStyleLbl="node1" presStyleIdx="2" presStyleCnt="3">
        <dgm:presLayoutVars>
          <dgm:bulletEnabled val="1"/>
        </dgm:presLayoutVars>
      </dgm:prSet>
      <dgm:spPr/>
    </dgm:pt>
  </dgm:ptLst>
  <dgm:cxnLst>
    <dgm:cxn modelId="{F0103A25-0CEB-481D-B115-2FB478F18268}" srcId="{66F3E113-693A-4A4E-82A4-3BE0ED876171}" destId="{4BEBF028-D74E-4A5D-B578-3F9E3F441F4B}" srcOrd="1" destOrd="0" parTransId="{F3690FAE-B5B9-4A89-838D-176EB70B0204}" sibTransId="{CF6A4554-4727-45A7-A91A-3695C0B734B6}"/>
    <dgm:cxn modelId="{3CE85E28-72D1-45E5-BD45-B792B4EB7FB4}" type="presOf" srcId="{4BEBF028-D74E-4A5D-B578-3F9E3F441F4B}" destId="{F0305236-FF4D-4602-8656-2CFAC6FEEB99}" srcOrd="0" destOrd="1" presId="urn:diagrams.loki3.com/BracketList"/>
    <dgm:cxn modelId="{5B57F528-879E-4782-9311-58E0F644CC30}" srcId="{A7F9FCC8-1E7F-4041-AF8A-0A5312EE09F9}" destId="{A186BA7F-E483-4E56-927F-B9B1D32865C9}" srcOrd="0" destOrd="0" parTransId="{35136C64-7831-44E8-BB7F-2AA2F54B0359}" sibTransId="{04BDB6FA-16DD-4255-9303-3E27F27401F6}"/>
    <dgm:cxn modelId="{EEFEC22D-B74D-4A51-84C5-BFFCCB1E0C93}" type="presOf" srcId="{66F3E113-693A-4A4E-82A4-3BE0ED876171}" destId="{41983FE2-886C-41C6-AE7F-6719D0CAD4CC}" srcOrd="0" destOrd="0" presId="urn:diagrams.loki3.com/BracketList"/>
    <dgm:cxn modelId="{2E3B0C62-5901-4D06-82AE-C388AC19ABF8}" srcId="{A7F9FCC8-1E7F-4041-AF8A-0A5312EE09F9}" destId="{A40E09EB-F866-412D-87D4-64319A10198E}" srcOrd="1" destOrd="0" parTransId="{5171A3AB-5B2F-4BF6-B409-61A535314604}" sibTransId="{13141F87-633B-4DBF-8D4C-F03E7B8087C3}"/>
    <dgm:cxn modelId="{16610766-7042-4F1E-B7C4-6998DCE9CE95}" type="presOf" srcId="{A40E09EB-F866-412D-87D4-64319A10198E}" destId="{E689F09F-930F-4B11-BFA1-70FD14705E10}" srcOrd="0" destOrd="1" presId="urn:diagrams.loki3.com/BracketList"/>
    <dgm:cxn modelId="{6D7DB947-AE32-4162-BA7E-644478850E8B}" srcId="{9947B6F4-CD80-4E18-8B43-6D432F91F770}" destId="{66F3E113-693A-4A4E-82A4-3BE0ED876171}" srcOrd="2" destOrd="0" parTransId="{20B99377-9EAF-4271-8B3A-DCDF0A5F437D}" sibTransId="{B1DBDC00-CA26-4804-BD3F-0F9EAA6687C9}"/>
    <dgm:cxn modelId="{BF20404C-EDE7-4026-82A2-F3ABF485DE7E}" type="presOf" srcId="{692DC792-4C2F-436A-B9CF-CC35DFBC3B45}" destId="{56CD2EB7-8787-42C1-BD02-29265CC5DF18}" srcOrd="0" destOrd="0" presId="urn:diagrams.loki3.com/BracketList"/>
    <dgm:cxn modelId="{7D21974D-FBDE-4F0C-A493-F15DD3B23666}" type="presOf" srcId="{F152282B-F5E3-45F5-A05E-673A4AA6DF6F}" destId="{F0305236-FF4D-4602-8656-2CFAC6FEEB99}" srcOrd="0" destOrd="0" presId="urn:diagrams.loki3.com/BracketList"/>
    <dgm:cxn modelId="{16EB526E-707C-4D4E-9097-30E7EC40F826}" srcId="{692DC792-4C2F-436A-B9CF-CC35DFBC3B45}" destId="{5C67C006-BF1B-4408-ABF6-987B69940996}" srcOrd="1" destOrd="0" parTransId="{0A3CF575-26CA-423B-8EDA-6936D828AF52}" sibTransId="{C39B457F-540A-45F0-97E8-527B8AA0260E}"/>
    <dgm:cxn modelId="{6A73347F-CADD-466E-9B22-CA54599229FE}" srcId="{66F3E113-693A-4A4E-82A4-3BE0ED876171}" destId="{F152282B-F5E3-45F5-A05E-673A4AA6DF6F}" srcOrd="0" destOrd="0" parTransId="{5A4B3581-DB2D-456C-B4C8-2CC857C5A34D}" sibTransId="{B6CF27A7-D1BC-47FB-B6F2-FDD25C1B5480}"/>
    <dgm:cxn modelId="{0CC0B492-CCDA-4E67-9E93-093D3400ABC2}" type="presOf" srcId="{5C67C006-BF1B-4408-ABF6-987B69940996}" destId="{54EF3F0A-8BC5-4BB8-88E3-70605549C254}" srcOrd="0" destOrd="1" presId="urn:diagrams.loki3.com/BracketList"/>
    <dgm:cxn modelId="{B5EDFE9E-EDB5-4627-9E11-9E3CA9415761}" srcId="{692DC792-4C2F-436A-B9CF-CC35DFBC3B45}" destId="{E50F3C62-65BE-4502-A01A-3ADD1C0754C3}" srcOrd="2" destOrd="0" parTransId="{3C2E1C62-EC70-4E65-98A4-0304F694949D}" sibTransId="{6D2ABE0F-583C-434C-8B1F-C62ADC182E01}"/>
    <dgm:cxn modelId="{AACB7AAC-8F68-4AB7-943C-86E840C1C49B}" srcId="{66F3E113-693A-4A4E-82A4-3BE0ED876171}" destId="{4F7004C7-18CB-40BD-A23A-E975F2865F41}" srcOrd="2" destOrd="0" parTransId="{476ABD89-64DF-4107-957C-4218AAA02A16}" sibTransId="{10F72C2F-2EEC-4CD1-A6F9-769AB95A1203}"/>
    <dgm:cxn modelId="{14D021AE-C2F1-4862-9370-876ABC425F09}" type="presOf" srcId="{A186BA7F-E483-4E56-927F-B9B1D32865C9}" destId="{E689F09F-930F-4B11-BFA1-70FD14705E10}" srcOrd="0" destOrd="0" presId="urn:diagrams.loki3.com/BracketList"/>
    <dgm:cxn modelId="{664BB4B8-1508-43EA-B9F9-85F33A78CBCC}" type="presOf" srcId="{A7F9FCC8-1E7F-4041-AF8A-0A5312EE09F9}" destId="{8B73C891-CDF7-447D-9B8A-A23E65B183E6}" srcOrd="0" destOrd="0" presId="urn:diagrams.loki3.com/BracketList"/>
    <dgm:cxn modelId="{019C53BB-A6F9-4A54-ABAC-361ADD60C5EB}" type="presOf" srcId="{F391B55C-9DBA-4BF4-B43A-114F0B337356}" destId="{54EF3F0A-8BC5-4BB8-88E3-70605549C254}" srcOrd="0" destOrd="0" presId="urn:diagrams.loki3.com/BracketList"/>
    <dgm:cxn modelId="{29DE6BC3-D30C-4353-AABC-710CA2A3B0E2}" type="presOf" srcId="{9947B6F4-CD80-4E18-8B43-6D432F91F770}" destId="{CE90093A-9FBE-4E2C-BDE8-628DA2F39F84}" srcOrd="0" destOrd="0" presId="urn:diagrams.loki3.com/BracketList"/>
    <dgm:cxn modelId="{FF9701D3-CD87-4833-B620-15049CD5B22D}" srcId="{9947B6F4-CD80-4E18-8B43-6D432F91F770}" destId="{692DC792-4C2F-436A-B9CF-CC35DFBC3B45}" srcOrd="1" destOrd="0" parTransId="{15498A28-D903-4558-A8E5-F27A626EB8AD}" sibTransId="{C06FD3FF-5DF1-49C1-9180-8E76FAF4810B}"/>
    <dgm:cxn modelId="{B874D8D3-07FB-4D79-8F4C-5A546E26507E}" srcId="{9947B6F4-CD80-4E18-8B43-6D432F91F770}" destId="{A7F9FCC8-1E7F-4041-AF8A-0A5312EE09F9}" srcOrd="0" destOrd="0" parTransId="{530F067D-AF1E-4AEC-9489-AC5FC64EB00A}" sibTransId="{2DE2A577-7485-483D-94AE-A166B16C6AC5}"/>
    <dgm:cxn modelId="{B74766D7-B126-4BE9-B73E-E17588556803}" type="presOf" srcId="{995C8C13-0C58-4A93-8E88-0B5D43F646F9}" destId="{E689F09F-930F-4B11-BFA1-70FD14705E10}" srcOrd="0" destOrd="2" presId="urn:diagrams.loki3.com/BracketList"/>
    <dgm:cxn modelId="{6B8D60D9-D9D3-4545-B1CC-F078896AD340}" srcId="{A7F9FCC8-1E7F-4041-AF8A-0A5312EE09F9}" destId="{995C8C13-0C58-4A93-8E88-0B5D43F646F9}" srcOrd="2" destOrd="0" parTransId="{34298C6B-DCDC-41C7-A522-36AEBE09C1E8}" sibTransId="{CD1AB83B-D964-4988-B321-1299A030B0BC}"/>
    <dgm:cxn modelId="{234D99E5-1DFD-4EDB-90F1-DF7176550CA0}" type="presOf" srcId="{E50F3C62-65BE-4502-A01A-3ADD1C0754C3}" destId="{54EF3F0A-8BC5-4BB8-88E3-70605549C254}" srcOrd="0" destOrd="2" presId="urn:diagrams.loki3.com/BracketList"/>
    <dgm:cxn modelId="{A95224E7-929A-4A8D-BD9F-1AE17BBF4748}" type="presOf" srcId="{4F7004C7-18CB-40BD-A23A-E975F2865F41}" destId="{F0305236-FF4D-4602-8656-2CFAC6FEEB99}" srcOrd="0" destOrd="2" presId="urn:diagrams.loki3.com/BracketList"/>
    <dgm:cxn modelId="{36F311FA-DE4E-4611-9A3E-AA7B37BC7D00}" srcId="{692DC792-4C2F-436A-B9CF-CC35DFBC3B45}" destId="{F391B55C-9DBA-4BF4-B43A-114F0B337356}" srcOrd="0" destOrd="0" parTransId="{1A29A6B6-24FE-4AEB-9B6F-650410FF7FDD}" sibTransId="{A7182CD1-78E7-40ED-80B8-64874AEA6305}"/>
    <dgm:cxn modelId="{92FCBDF5-702C-42E5-8F3F-E6EE0414798E}" type="presParOf" srcId="{CE90093A-9FBE-4E2C-BDE8-628DA2F39F84}" destId="{C7AB4FE2-C482-4CED-97C3-23ABF019A8E1}" srcOrd="0" destOrd="0" presId="urn:diagrams.loki3.com/BracketList"/>
    <dgm:cxn modelId="{AC56BA2B-EC72-4980-834D-8E31E38649DB}" type="presParOf" srcId="{C7AB4FE2-C482-4CED-97C3-23ABF019A8E1}" destId="{8B73C891-CDF7-447D-9B8A-A23E65B183E6}" srcOrd="0" destOrd="0" presId="urn:diagrams.loki3.com/BracketList"/>
    <dgm:cxn modelId="{E6096656-58B2-4357-9CBA-DB93E256E178}" type="presParOf" srcId="{C7AB4FE2-C482-4CED-97C3-23ABF019A8E1}" destId="{7B62A1F5-C27F-48D9-86DE-8D5E12A267EC}" srcOrd="1" destOrd="0" presId="urn:diagrams.loki3.com/BracketList"/>
    <dgm:cxn modelId="{6B29CA7B-30D3-4ACE-A66C-9F72BF8D8E1F}" type="presParOf" srcId="{C7AB4FE2-C482-4CED-97C3-23ABF019A8E1}" destId="{799B3364-CE45-4399-B3AD-275011B13C9E}" srcOrd="2" destOrd="0" presId="urn:diagrams.loki3.com/BracketList"/>
    <dgm:cxn modelId="{37F73A1F-5BFC-4BA1-BD72-D1569914CD17}" type="presParOf" srcId="{C7AB4FE2-C482-4CED-97C3-23ABF019A8E1}" destId="{E689F09F-930F-4B11-BFA1-70FD14705E10}" srcOrd="3" destOrd="0" presId="urn:diagrams.loki3.com/BracketList"/>
    <dgm:cxn modelId="{2CECE773-4A9C-4B4D-B323-9D9CF399F4F8}" type="presParOf" srcId="{CE90093A-9FBE-4E2C-BDE8-628DA2F39F84}" destId="{7945EDEC-116B-4D47-A38C-58A9EB6B031D}" srcOrd="1" destOrd="0" presId="urn:diagrams.loki3.com/BracketList"/>
    <dgm:cxn modelId="{8B1276B0-EDDE-4082-B82C-07BAE35439DA}" type="presParOf" srcId="{CE90093A-9FBE-4E2C-BDE8-628DA2F39F84}" destId="{BA7CB4F3-012F-4208-8268-042D75DF7EC7}" srcOrd="2" destOrd="0" presId="urn:diagrams.loki3.com/BracketList"/>
    <dgm:cxn modelId="{0E4FA534-5366-40AF-9B56-9F7EB4F55D59}" type="presParOf" srcId="{BA7CB4F3-012F-4208-8268-042D75DF7EC7}" destId="{56CD2EB7-8787-42C1-BD02-29265CC5DF18}" srcOrd="0" destOrd="0" presId="urn:diagrams.loki3.com/BracketList"/>
    <dgm:cxn modelId="{74DD3FC5-BAE1-4F30-BA8A-4C395CE2B85E}" type="presParOf" srcId="{BA7CB4F3-012F-4208-8268-042D75DF7EC7}" destId="{6FDA4F8E-DC8D-47C6-A66D-8CA3963BF25F}" srcOrd="1" destOrd="0" presId="urn:diagrams.loki3.com/BracketList"/>
    <dgm:cxn modelId="{DCE4D949-5FB1-411C-8E40-21BDE1ECAE62}" type="presParOf" srcId="{BA7CB4F3-012F-4208-8268-042D75DF7EC7}" destId="{C92F7F5A-F41C-4603-81B9-1180C9FDDB72}" srcOrd="2" destOrd="0" presId="urn:diagrams.loki3.com/BracketList"/>
    <dgm:cxn modelId="{0DE27DEA-C930-49BE-9D22-ED86BABD9CB0}" type="presParOf" srcId="{BA7CB4F3-012F-4208-8268-042D75DF7EC7}" destId="{54EF3F0A-8BC5-4BB8-88E3-70605549C254}" srcOrd="3" destOrd="0" presId="urn:diagrams.loki3.com/BracketList"/>
    <dgm:cxn modelId="{FD784211-A606-4100-B1AC-54074D063DB7}" type="presParOf" srcId="{CE90093A-9FBE-4E2C-BDE8-628DA2F39F84}" destId="{476B62A8-F485-4B87-A4B1-791A76A8366F}" srcOrd="3" destOrd="0" presId="urn:diagrams.loki3.com/BracketList"/>
    <dgm:cxn modelId="{8C29C2B9-F7CA-43BC-B10A-FB3084CA0312}" type="presParOf" srcId="{CE90093A-9FBE-4E2C-BDE8-628DA2F39F84}" destId="{5E6417AB-AB93-4251-AF56-8FF1580EF524}" srcOrd="4" destOrd="0" presId="urn:diagrams.loki3.com/BracketList"/>
    <dgm:cxn modelId="{AEA209B2-925B-44C7-8E37-3E28B56118AD}" type="presParOf" srcId="{5E6417AB-AB93-4251-AF56-8FF1580EF524}" destId="{41983FE2-886C-41C6-AE7F-6719D0CAD4CC}" srcOrd="0" destOrd="0" presId="urn:diagrams.loki3.com/BracketList"/>
    <dgm:cxn modelId="{B481AF31-7D15-4746-B0BE-955896BEC26B}" type="presParOf" srcId="{5E6417AB-AB93-4251-AF56-8FF1580EF524}" destId="{1687C902-CA55-4248-AC4A-0401AC29B4C7}" srcOrd="1" destOrd="0" presId="urn:diagrams.loki3.com/BracketList"/>
    <dgm:cxn modelId="{EE738CDB-C2CF-437F-AB66-75AD4369A394}" type="presParOf" srcId="{5E6417AB-AB93-4251-AF56-8FF1580EF524}" destId="{49413898-FAFC-431A-87A1-EA308B19B426}" srcOrd="2" destOrd="0" presId="urn:diagrams.loki3.com/BracketList"/>
    <dgm:cxn modelId="{036F28D2-7097-4126-8D3B-5A6335871D37}" type="presParOf" srcId="{5E6417AB-AB93-4251-AF56-8FF1580EF524}" destId="{F0305236-FF4D-4602-8656-2CFAC6FEEB99}" srcOrd="3" destOrd="0" presId="urn:diagrams.loki3.com/Bracket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947B6F4-CD80-4E18-8B43-6D432F91F770}" type="doc">
      <dgm:prSet loTypeId="urn:diagrams.loki3.com/Bracket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7F9FCC8-1E7F-4041-AF8A-0A5312EE09F9}">
      <dgm:prSet phldrT="[Text]"/>
      <dgm:spPr/>
      <dgm:t>
        <a:bodyPr/>
        <a:lstStyle/>
        <a:p>
          <a:r>
            <a:rPr lang="en-US" dirty="0"/>
            <a:t>Chi Squared Test</a:t>
          </a:r>
        </a:p>
      </dgm:t>
    </dgm:pt>
    <dgm:pt modelId="{530F067D-AF1E-4AEC-9489-AC5FC64EB00A}" type="parTrans" cxnId="{B874D8D3-07FB-4D79-8F4C-5A546E26507E}">
      <dgm:prSet/>
      <dgm:spPr/>
      <dgm:t>
        <a:bodyPr/>
        <a:lstStyle/>
        <a:p>
          <a:endParaRPr lang="en-US"/>
        </a:p>
      </dgm:t>
    </dgm:pt>
    <dgm:pt modelId="{2DE2A577-7485-483D-94AE-A166B16C6AC5}" type="sibTrans" cxnId="{B874D8D3-07FB-4D79-8F4C-5A546E26507E}">
      <dgm:prSet/>
      <dgm:spPr/>
      <dgm:t>
        <a:bodyPr/>
        <a:lstStyle/>
        <a:p>
          <a:endParaRPr lang="en-US"/>
        </a:p>
      </dgm:t>
    </dgm:pt>
    <dgm:pt modelId="{A186BA7F-E483-4E56-927F-B9B1D32865C9}">
      <dgm:prSet phldrT="[Text]"/>
      <dgm:spPr/>
      <dgm:t>
        <a:bodyPr/>
        <a:lstStyle/>
        <a:p>
          <a:r>
            <a:rPr lang="en-US" dirty="0" err="1"/>
            <a:t>Menguji</a:t>
          </a:r>
          <a:r>
            <a:rPr lang="en-US" dirty="0"/>
            <a:t> </a:t>
          </a:r>
          <a:r>
            <a:rPr lang="en-US" dirty="0" err="1"/>
            <a:t>apakah</a:t>
          </a:r>
          <a:r>
            <a:rPr lang="en-US" dirty="0"/>
            <a:t> </a:t>
          </a:r>
          <a:r>
            <a:rPr lang="en-US" dirty="0" err="1"/>
            <a:t>ada</a:t>
          </a:r>
          <a:r>
            <a:rPr lang="en-US" dirty="0"/>
            <a:t> </a:t>
          </a:r>
          <a:r>
            <a:rPr lang="en-US" dirty="0" err="1"/>
            <a:t>hubungan</a:t>
          </a:r>
          <a:r>
            <a:rPr lang="en-US" dirty="0"/>
            <a:t> </a:t>
          </a:r>
          <a:r>
            <a:rPr lang="en-US" dirty="0" err="1"/>
            <a:t>signifikan</a:t>
          </a:r>
          <a:r>
            <a:rPr lang="en-US" dirty="0"/>
            <a:t> </a:t>
          </a:r>
          <a:r>
            <a:rPr lang="en-US" dirty="0" err="1"/>
            <a:t>antar</a:t>
          </a:r>
          <a:r>
            <a:rPr lang="en-US" dirty="0"/>
            <a:t> variable</a:t>
          </a:r>
        </a:p>
      </dgm:t>
    </dgm:pt>
    <dgm:pt modelId="{35136C64-7831-44E8-BB7F-2AA2F54B0359}" type="parTrans" cxnId="{5B57F528-879E-4782-9311-58E0F644CC30}">
      <dgm:prSet/>
      <dgm:spPr/>
      <dgm:t>
        <a:bodyPr/>
        <a:lstStyle/>
        <a:p>
          <a:endParaRPr lang="en-US"/>
        </a:p>
      </dgm:t>
    </dgm:pt>
    <dgm:pt modelId="{04BDB6FA-16DD-4255-9303-3E27F27401F6}" type="sibTrans" cxnId="{5B57F528-879E-4782-9311-58E0F644CC30}">
      <dgm:prSet/>
      <dgm:spPr/>
      <dgm:t>
        <a:bodyPr/>
        <a:lstStyle/>
        <a:p>
          <a:endParaRPr lang="en-US"/>
        </a:p>
      </dgm:t>
    </dgm:pt>
    <dgm:pt modelId="{692DC792-4C2F-436A-B9CF-CC35DFBC3B45}">
      <dgm:prSet phldrT="[Text]"/>
      <dgm:spPr/>
      <dgm:t>
        <a:bodyPr/>
        <a:lstStyle/>
        <a:p>
          <a:r>
            <a:rPr lang="en-US" dirty="0"/>
            <a:t>Cramer V</a:t>
          </a:r>
        </a:p>
      </dgm:t>
    </dgm:pt>
    <dgm:pt modelId="{15498A28-D903-4558-A8E5-F27A626EB8AD}" type="parTrans" cxnId="{FF9701D3-CD87-4833-B620-15049CD5B22D}">
      <dgm:prSet/>
      <dgm:spPr/>
      <dgm:t>
        <a:bodyPr/>
        <a:lstStyle/>
        <a:p>
          <a:endParaRPr lang="en-US"/>
        </a:p>
      </dgm:t>
    </dgm:pt>
    <dgm:pt modelId="{C06FD3FF-5DF1-49C1-9180-8E76FAF4810B}" type="sibTrans" cxnId="{FF9701D3-CD87-4833-B620-15049CD5B22D}">
      <dgm:prSet/>
      <dgm:spPr/>
      <dgm:t>
        <a:bodyPr/>
        <a:lstStyle/>
        <a:p>
          <a:endParaRPr lang="en-US"/>
        </a:p>
      </dgm:t>
    </dgm:pt>
    <dgm:pt modelId="{F391B55C-9DBA-4BF4-B43A-114F0B337356}">
      <dgm:prSet phldrT="[Text]"/>
      <dgm:spPr/>
      <dgm:t>
        <a:bodyPr/>
        <a:lstStyle/>
        <a:p>
          <a:r>
            <a:rPr lang="en-US" dirty="0" err="1"/>
            <a:t>Menguji</a:t>
          </a:r>
          <a:r>
            <a:rPr lang="en-US" dirty="0"/>
            <a:t> </a:t>
          </a:r>
          <a:r>
            <a:rPr lang="en-US" dirty="0" err="1"/>
            <a:t>kekuatan</a:t>
          </a:r>
          <a:r>
            <a:rPr lang="en-US" dirty="0"/>
            <a:t> </a:t>
          </a:r>
          <a:r>
            <a:rPr lang="en-US" dirty="0" err="1"/>
            <a:t>hubungan</a:t>
          </a:r>
          <a:r>
            <a:rPr lang="en-US" dirty="0"/>
            <a:t> </a:t>
          </a:r>
          <a:r>
            <a:rPr lang="en-US" dirty="0" err="1"/>
            <a:t>antar</a:t>
          </a:r>
          <a:r>
            <a:rPr lang="en-US" dirty="0"/>
            <a:t> variable </a:t>
          </a:r>
          <a:r>
            <a:rPr lang="en-US" dirty="0" err="1"/>
            <a:t>kategorical</a:t>
          </a:r>
          <a:endParaRPr lang="en-US" dirty="0"/>
        </a:p>
      </dgm:t>
    </dgm:pt>
    <dgm:pt modelId="{1A29A6B6-24FE-4AEB-9B6F-650410FF7FDD}" type="parTrans" cxnId="{36F311FA-DE4E-4611-9A3E-AA7B37BC7D00}">
      <dgm:prSet/>
      <dgm:spPr/>
      <dgm:t>
        <a:bodyPr/>
        <a:lstStyle/>
        <a:p>
          <a:endParaRPr lang="en-US"/>
        </a:p>
      </dgm:t>
    </dgm:pt>
    <dgm:pt modelId="{A7182CD1-78E7-40ED-80B8-64874AEA6305}" type="sibTrans" cxnId="{36F311FA-DE4E-4611-9A3E-AA7B37BC7D00}">
      <dgm:prSet/>
      <dgm:spPr/>
      <dgm:t>
        <a:bodyPr/>
        <a:lstStyle/>
        <a:p>
          <a:endParaRPr lang="en-US"/>
        </a:p>
      </dgm:t>
    </dgm:pt>
    <dgm:pt modelId="{66F3E113-693A-4A4E-82A4-3BE0ED876171}">
      <dgm:prSet phldrT="[Text]"/>
      <dgm:spPr/>
      <dgm:t>
        <a:bodyPr/>
        <a:lstStyle/>
        <a:p>
          <a:r>
            <a:rPr lang="en-US" dirty="0"/>
            <a:t>Contingency Table</a:t>
          </a:r>
        </a:p>
      </dgm:t>
    </dgm:pt>
    <dgm:pt modelId="{20B99377-9EAF-4271-8B3A-DCDF0A5F437D}" type="parTrans" cxnId="{6D7DB947-AE32-4162-BA7E-644478850E8B}">
      <dgm:prSet/>
      <dgm:spPr/>
      <dgm:t>
        <a:bodyPr/>
        <a:lstStyle/>
        <a:p>
          <a:endParaRPr lang="en-US"/>
        </a:p>
      </dgm:t>
    </dgm:pt>
    <dgm:pt modelId="{B1DBDC00-CA26-4804-BD3F-0F9EAA6687C9}" type="sibTrans" cxnId="{6D7DB947-AE32-4162-BA7E-644478850E8B}">
      <dgm:prSet/>
      <dgm:spPr/>
      <dgm:t>
        <a:bodyPr/>
        <a:lstStyle/>
        <a:p>
          <a:endParaRPr lang="en-US"/>
        </a:p>
      </dgm:t>
    </dgm:pt>
    <dgm:pt modelId="{F152282B-F5E3-45F5-A05E-673A4AA6DF6F}">
      <dgm:prSet phldrT="[Text]"/>
      <dgm:spPr/>
      <dgm:t>
        <a:bodyPr/>
        <a:lstStyle/>
        <a:p>
          <a:r>
            <a:rPr lang="en-US" dirty="0"/>
            <a:t>Summary </a:t>
          </a:r>
          <a:r>
            <a:rPr lang="en-US" dirty="0" err="1"/>
            <a:t>atas</a:t>
          </a:r>
          <a:r>
            <a:rPr lang="en-US" dirty="0"/>
            <a:t> </a:t>
          </a:r>
          <a:r>
            <a:rPr lang="en-US" dirty="0" err="1"/>
            <a:t>hubungan</a:t>
          </a:r>
          <a:r>
            <a:rPr lang="en-US" dirty="0"/>
            <a:t> </a:t>
          </a:r>
          <a:r>
            <a:rPr lang="en-US" dirty="0" err="1"/>
            <a:t>antar</a:t>
          </a:r>
          <a:r>
            <a:rPr lang="en-US" dirty="0"/>
            <a:t> variables</a:t>
          </a:r>
        </a:p>
      </dgm:t>
    </dgm:pt>
    <dgm:pt modelId="{5A4B3581-DB2D-456C-B4C8-2CC857C5A34D}" type="parTrans" cxnId="{6A73347F-CADD-466E-9B22-CA54599229FE}">
      <dgm:prSet/>
      <dgm:spPr/>
      <dgm:t>
        <a:bodyPr/>
        <a:lstStyle/>
        <a:p>
          <a:endParaRPr lang="en-US"/>
        </a:p>
      </dgm:t>
    </dgm:pt>
    <dgm:pt modelId="{B6CF27A7-D1BC-47FB-B6F2-FDD25C1B5480}" type="sibTrans" cxnId="{6A73347F-CADD-466E-9B22-CA54599229FE}">
      <dgm:prSet/>
      <dgm:spPr/>
      <dgm:t>
        <a:bodyPr/>
        <a:lstStyle/>
        <a:p>
          <a:endParaRPr lang="en-US"/>
        </a:p>
      </dgm:t>
    </dgm:pt>
    <dgm:pt modelId="{28676E36-0E36-4128-99D0-A45FF72B69EF}">
      <dgm:prSet phldrT="[Text]"/>
      <dgm:spPr/>
      <dgm:t>
        <a:bodyPr/>
        <a:lstStyle/>
        <a:p>
          <a:r>
            <a:rPr lang="en-US" dirty="0" err="1"/>
            <a:t>Menampilkan</a:t>
          </a:r>
          <a:r>
            <a:rPr lang="en-US" dirty="0"/>
            <a:t> </a:t>
          </a:r>
          <a:r>
            <a:rPr lang="en-US" dirty="0" err="1"/>
            <a:t>probabilitas</a:t>
          </a:r>
          <a:r>
            <a:rPr lang="en-US" dirty="0"/>
            <a:t> </a:t>
          </a:r>
          <a:r>
            <a:rPr lang="en-US" dirty="0" err="1"/>
            <a:t>antar</a:t>
          </a:r>
          <a:r>
            <a:rPr lang="en-US" dirty="0"/>
            <a:t> variable</a:t>
          </a:r>
        </a:p>
      </dgm:t>
    </dgm:pt>
    <dgm:pt modelId="{2B58BC5C-D668-4454-9775-C80D1A5058E8}" type="parTrans" cxnId="{532FEBC4-7DC3-42E9-85D0-59313340AFC8}">
      <dgm:prSet/>
      <dgm:spPr/>
      <dgm:t>
        <a:bodyPr/>
        <a:lstStyle/>
        <a:p>
          <a:endParaRPr lang="en-US"/>
        </a:p>
      </dgm:t>
    </dgm:pt>
    <dgm:pt modelId="{06747627-DB4F-45AC-96E0-B89256ACE149}" type="sibTrans" cxnId="{532FEBC4-7DC3-42E9-85D0-59313340AFC8}">
      <dgm:prSet/>
      <dgm:spPr/>
      <dgm:t>
        <a:bodyPr/>
        <a:lstStyle/>
        <a:p>
          <a:endParaRPr lang="en-US"/>
        </a:p>
      </dgm:t>
    </dgm:pt>
    <dgm:pt modelId="{CE90093A-9FBE-4E2C-BDE8-628DA2F39F84}" type="pres">
      <dgm:prSet presAssocID="{9947B6F4-CD80-4E18-8B43-6D432F91F770}" presName="Name0" presStyleCnt="0">
        <dgm:presLayoutVars>
          <dgm:dir/>
          <dgm:animLvl val="lvl"/>
          <dgm:resizeHandles val="exact"/>
        </dgm:presLayoutVars>
      </dgm:prSet>
      <dgm:spPr/>
    </dgm:pt>
    <dgm:pt modelId="{C7AB4FE2-C482-4CED-97C3-23ABF019A8E1}" type="pres">
      <dgm:prSet presAssocID="{A7F9FCC8-1E7F-4041-AF8A-0A5312EE09F9}" presName="linNode" presStyleCnt="0"/>
      <dgm:spPr/>
    </dgm:pt>
    <dgm:pt modelId="{8B73C891-CDF7-447D-9B8A-A23E65B183E6}" type="pres">
      <dgm:prSet presAssocID="{A7F9FCC8-1E7F-4041-AF8A-0A5312EE09F9}" presName="parTx" presStyleLbl="revTx" presStyleIdx="0" presStyleCnt="3">
        <dgm:presLayoutVars>
          <dgm:chMax val="1"/>
          <dgm:bulletEnabled val="1"/>
        </dgm:presLayoutVars>
      </dgm:prSet>
      <dgm:spPr/>
    </dgm:pt>
    <dgm:pt modelId="{7B62A1F5-C27F-48D9-86DE-8D5E12A267EC}" type="pres">
      <dgm:prSet presAssocID="{A7F9FCC8-1E7F-4041-AF8A-0A5312EE09F9}" presName="bracket" presStyleLbl="parChTrans1D1" presStyleIdx="0" presStyleCnt="3"/>
      <dgm:spPr/>
    </dgm:pt>
    <dgm:pt modelId="{799B3364-CE45-4399-B3AD-275011B13C9E}" type="pres">
      <dgm:prSet presAssocID="{A7F9FCC8-1E7F-4041-AF8A-0A5312EE09F9}" presName="spH" presStyleCnt="0"/>
      <dgm:spPr/>
    </dgm:pt>
    <dgm:pt modelId="{E689F09F-930F-4B11-BFA1-70FD14705E10}" type="pres">
      <dgm:prSet presAssocID="{A7F9FCC8-1E7F-4041-AF8A-0A5312EE09F9}" presName="desTx" presStyleLbl="node1" presStyleIdx="0" presStyleCnt="3">
        <dgm:presLayoutVars>
          <dgm:bulletEnabled val="1"/>
        </dgm:presLayoutVars>
      </dgm:prSet>
      <dgm:spPr/>
    </dgm:pt>
    <dgm:pt modelId="{7945EDEC-116B-4D47-A38C-58A9EB6B031D}" type="pres">
      <dgm:prSet presAssocID="{2DE2A577-7485-483D-94AE-A166B16C6AC5}" presName="spV" presStyleCnt="0"/>
      <dgm:spPr/>
    </dgm:pt>
    <dgm:pt modelId="{BA7CB4F3-012F-4208-8268-042D75DF7EC7}" type="pres">
      <dgm:prSet presAssocID="{692DC792-4C2F-436A-B9CF-CC35DFBC3B45}" presName="linNode" presStyleCnt="0"/>
      <dgm:spPr/>
    </dgm:pt>
    <dgm:pt modelId="{56CD2EB7-8787-42C1-BD02-29265CC5DF18}" type="pres">
      <dgm:prSet presAssocID="{692DC792-4C2F-436A-B9CF-CC35DFBC3B45}" presName="parTx" presStyleLbl="revTx" presStyleIdx="1" presStyleCnt="3">
        <dgm:presLayoutVars>
          <dgm:chMax val="1"/>
          <dgm:bulletEnabled val="1"/>
        </dgm:presLayoutVars>
      </dgm:prSet>
      <dgm:spPr/>
    </dgm:pt>
    <dgm:pt modelId="{6FDA4F8E-DC8D-47C6-A66D-8CA3963BF25F}" type="pres">
      <dgm:prSet presAssocID="{692DC792-4C2F-436A-B9CF-CC35DFBC3B45}" presName="bracket" presStyleLbl="parChTrans1D1" presStyleIdx="1" presStyleCnt="3"/>
      <dgm:spPr/>
    </dgm:pt>
    <dgm:pt modelId="{C92F7F5A-F41C-4603-81B9-1180C9FDDB72}" type="pres">
      <dgm:prSet presAssocID="{692DC792-4C2F-436A-B9CF-CC35DFBC3B45}" presName="spH" presStyleCnt="0"/>
      <dgm:spPr/>
    </dgm:pt>
    <dgm:pt modelId="{54EF3F0A-8BC5-4BB8-88E3-70605549C254}" type="pres">
      <dgm:prSet presAssocID="{692DC792-4C2F-436A-B9CF-CC35DFBC3B45}" presName="desTx" presStyleLbl="node1" presStyleIdx="1" presStyleCnt="3">
        <dgm:presLayoutVars>
          <dgm:bulletEnabled val="1"/>
        </dgm:presLayoutVars>
      </dgm:prSet>
      <dgm:spPr/>
    </dgm:pt>
    <dgm:pt modelId="{476B62A8-F485-4B87-A4B1-791A76A8366F}" type="pres">
      <dgm:prSet presAssocID="{C06FD3FF-5DF1-49C1-9180-8E76FAF4810B}" presName="spV" presStyleCnt="0"/>
      <dgm:spPr/>
    </dgm:pt>
    <dgm:pt modelId="{5E6417AB-AB93-4251-AF56-8FF1580EF524}" type="pres">
      <dgm:prSet presAssocID="{66F3E113-693A-4A4E-82A4-3BE0ED876171}" presName="linNode" presStyleCnt="0"/>
      <dgm:spPr/>
    </dgm:pt>
    <dgm:pt modelId="{41983FE2-886C-41C6-AE7F-6719D0CAD4CC}" type="pres">
      <dgm:prSet presAssocID="{66F3E113-693A-4A4E-82A4-3BE0ED876171}" presName="parTx" presStyleLbl="revTx" presStyleIdx="2" presStyleCnt="3">
        <dgm:presLayoutVars>
          <dgm:chMax val="1"/>
          <dgm:bulletEnabled val="1"/>
        </dgm:presLayoutVars>
      </dgm:prSet>
      <dgm:spPr/>
    </dgm:pt>
    <dgm:pt modelId="{1687C902-CA55-4248-AC4A-0401AC29B4C7}" type="pres">
      <dgm:prSet presAssocID="{66F3E113-693A-4A4E-82A4-3BE0ED876171}" presName="bracket" presStyleLbl="parChTrans1D1" presStyleIdx="2" presStyleCnt="3"/>
      <dgm:spPr/>
    </dgm:pt>
    <dgm:pt modelId="{49413898-FAFC-431A-87A1-EA308B19B426}" type="pres">
      <dgm:prSet presAssocID="{66F3E113-693A-4A4E-82A4-3BE0ED876171}" presName="spH" presStyleCnt="0"/>
      <dgm:spPr/>
    </dgm:pt>
    <dgm:pt modelId="{F0305236-FF4D-4602-8656-2CFAC6FEEB99}" type="pres">
      <dgm:prSet presAssocID="{66F3E113-693A-4A4E-82A4-3BE0ED876171}" presName="desTx" presStyleLbl="node1" presStyleIdx="2" presStyleCnt="3">
        <dgm:presLayoutVars>
          <dgm:bulletEnabled val="1"/>
        </dgm:presLayoutVars>
      </dgm:prSet>
      <dgm:spPr/>
    </dgm:pt>
  </dgm:ptLst>
  <dgm:cxnLst>
    <dgm:cxn modelId="{5B57F528-879E-4782-9311-58E0F644CC30}" srcId="{A7F9FCC8-1E7F-4041-AF8A-0A5312EE09F9}" destId="{A186BA7F-E483-4E56-927F-B9B1D32865C9}" srcOrd="0" destOrd="0" parTransId="{35136C64-7831-44E8-BB7F-2AA2F54B0359}" sibTransId="{04BDB6FA-16DD-4255-9303-3E27F27401F6}"/>
    <dgm:cxn modelId="{EEFEC22D-B74D-4A51-84C5-BFFCCB1E0C93}" type="presOf" srcId="{66F3E113-693A-4A4E-82A4-3BE0ED876171}" destId="{41983FE2-886C-41C6-AE7F-6719D0CAD4CC}" srcOrd="0" destOrd="0" presId="urn:diagrams.loki3.com/BracketList"/>
    <dgm:cxn modelId="{6D7DB947-AE32-4162-BA7E-644478850E8B}" srcId="{9947B6F4-CD80-4E18-8B43-6D432F91F770}" destId="{66F3E113-693A-4A4E-82A4-3BE0ED876171}" srcOrd="2" destOrd="0" parTransId="{20B99377-9EAF-4271-8B3A-DCDF0A5F437D}" sibTransId="{B1DBDC00-CA26-4804-BD3F-0F9EAA6687C9}"/>
    <dgm:cxn modelId="{BF20404C-EDE7-4026-82A2-F3ABF485DE7E}" type="presOf" srcId="{692DC792-4C2F-436A-B9CF-CC35DFBC3B45}" destId="{56CD2EB7-8787-42C1-BD02-29265CC5DF18}" srcOrd="0" destOrd="0" presId="urn:diagrams.loki3.com/BracketList"/>
    <dgm:cxn modelId="{7D21974D-FBDE-4F0C-A493-F15DD3B23666}" type="presOf" srcId="{F152282B-F5E3-45F5-A05E-673A4AA6DF6F}" destId="{F0305236-FF4D-4602-8656-2CFAC6FEEB99}" srcOrd="0" destOrd="0" presId="urn:diagrams.loki3.com/BracketList"/>
    <dgm:cxn modelId="{6A73347F-CADD-466E-9B22-CA54599229FE}" srcId="{66F3E113-693A-4A4E-82A4-3BE0ED876171}" destId="{F152282B-F5E3-45F5-A05E-673A4AA6DF6F}" srcOrd="0" destOrd="0" parTransId="{5A4B3581-DB2D-456C-B4C8-2CC857C5A34D}" sibTransId="{B6CF27A7-D1BC-47FB-B6F2-FDD25C1B5480}"/>
    <dgm:cxn modelId="{BEDBB795-3061-4B8A-B3B1-9B1C6F6F774E}" type="presOf" srcId="{28676E36-0E36-4128-99D0-A45FF72B69EF}" destId="{F0305236-FF4D-4602-8656-2CFAC6FEEB99}" srcOrd="0" destOrd="1" presId="urn:diagrams.loki3.com/BracketList"/>
    <dgm:cxn modelId="{14D021AE-C2F1-4862-9370-876ABC425F09}" type="presOf" srcId="{A186BA7F-E483-4E56-927F-B9B1D32865C9}" destId="{E689F09F-930F-4B11-BFA1-70FD14705E10}" srcOrd="0" destOrd="0" presId="urn:diagrams.loki3.com/BracketList"/>
    <dgm:cxn modelId="{664BB4B8-1508-43EA-B9F9-85F33A78CBCC}" type="presOf" srcId="{A7F9FCC8-1E7F-4041-AF8A-0A5312EE09F9}" destId="{8B73C891-CDF7-447D-9B8A-A23E65B183E6}" srcOrd="0" destOrd="0" presId="urn:diagrams.loki3.com/BracketList"/>
    <dgm:cxn modelId="{019C53BB-A6F9-4A54-ABAC-361ADD60C5EB}" type="presOf" srcId="{F391B55C-9DBA-4BF4-B43A-114F0B337356}" destId="{54EF3F0A-8BC5-4BB8-88E3-70605549C254}" srcOrd="0" destOrd="0" presId="urn:diagrams.loki3.com/BracketList"/>
    <dgm:cxn modelId="{29DE6BC3-D30C-4353-AABC-710CA2A3B0E2}" type="presOf" srcId="{9947B6F4-CD80-4E18-8B43-6D432F91F770}" destId="{CE90093A-9FBE-4E2C-BDE8-628DA2F39F84}" srcOrd="0" destOrd="0" presId="urn:diagrams.loki3.com/BracketList"/>
    <dgm:cxn modelId="{532FEBC4-7DC3-42E9-85D0-59313340AFC8}" srcId="{66F3E113-693A-4A4E-82A4-3BE0ED876171}" destId="{28676E36-0E36-4128-99D0-A45FF72B69EF}" srcOrd="1" destOrd="0" parTransId="{2B58BC5C-D668-4454-9775-C80D1A5058E8}" sibTransId="{06747627-DB4F-45AC-96E0-B89256ACE149}"/>
    <dgm:cxn modelId="{FF9701D3-CD87-4833-B620-15049CD5B22D}" srcId="{9947B6F4-CD80-4E18-8B43-6D432F91F770}" destId="{692DC792-4C2F-436A-B9CF-CC35DFBC3B45}" srcOrd="1" destOrd="0" parTransId="{15498A28-D903-4558-A8E5-F27A626EB8AD}" sibTransId="{C06FD3FF-5DF1-49C1-9180-8E76FAF4810B}"/>
    <dgm:cxn modelId="{B874D8D3-07FB-4D79-8F4C-5A546E26507E}" srcId="{9947B6F4-CD80-4E18-8B43-6D432F91F770}" destId="{A7F9FCC8-1E7F-4041-AF8A-0A5312EE09F9}" srcOrd="0" destOrd="0" parTransId="{530F067D-AF1E-4AEC-9489-AC5FC64EB00A}" sibTransId="{2DE2A577-7485-483D-94AE-A166B16C6AC5}"/>
    <dgm:cxn modelId="{36F311FA-DE4E-4611-9A3E-AA7B37BC7D00}" srcId="{692DC792-4C2F-436A-B9CF-CC35DFBC3B45}" destId="{F391B55C-9DBA-4BF4-B43A-114F0B337356}" srcOrd="0" destOrd="0" parTransId="{1A29A6B6-24FE-4AEB-9B6F-650410FF7FDD}" sibTransId="{A7182CD1-78E7-40ED-80B8-64874AEA6305}"/>
    <dgm:cxn modelId="{92FCBDF5-702C-42E5-8F3F-E6EE0414798E}" type="presParOf" srcId="{CE90093A-9FBE-4E2C-BDE8-628DA2F39F84}" destId="{C7AB4FE2-C482-4CED-97C3-23ABF019A8E1}" srcOrd="0" destOrd="0" presId="urn:diagrams.loki3.com/BracketList"/>
    <dgm:cxn modelId="{AC56BA2B-EC72-4980-834D-8E31E38649DB}" type="presParOf" srcId="{C7AB4FE2-C482-4CED-97C3-23ABF019A8E1}" destId="{8B73C891-CDF7-447D-9B8A-A23E65B183E6}" srcOrd="0" destOrd="0" presId="urn:diagrams.loki3.com/BracketList"/>
    <dgm:cxn modelId="{E6096656-58B2-4357-9CBA-DB93E256E178}" type="presParOf" srcId="{C7AB4FE2-C482-4CED-97C3-23ABF019A8E1}" destId="{7B62A1F5-C27F-48D9-86DE-8D5E12A267EC}" srcOrd="1" destOrd="0" presId="urn:diagrams.loki3.com/BracketList"/>
    <dgm:cxn modelId="{6B29CA7B-30D3-4ACE-A66C-9F72BF8D8E1F}" type="presParOf" srcId="{C7AB4FE2-C482-4CED-97C3-23ABF019A8E1}" destId="{799B3364-CE45-4399-B3AD-275011B13C9E}" srcOrd="2" destOrd="0" presId="urn:diagrams.loki3.com/BracketList"/>
    <dgm:cxn modelId="{37F73A1F-5BFC-4BA1-BD72-D1569914CD17}" type="presParOf" srcId="{C7AB4FE2-C482-4CED-97C3-23ABF019A8E1}" destId="{E689F09F-930F-4B11-BFA1-70FD14705E10}" srcOrd="3" destOrd="0" presId="urn:diagrams.loki3.com/BracketList"/>
    <dgm:cxn modelId="{2CECE773-4A9C-4B4D-B323-9D9CF399F4F8}" type="presParOf" srcId="{CE90093A-9FBE-4E2C-BDE8-628DA2F39F84}" destId="{7945EDEC-116B-4D47-A38C-58A9EB6B031D}" srcOrd="1" destOrd="0" presId="urn:diagrams.loki3.com/BracketList"/>
    <dgm:cxn modelId="{8B1276B0-EDDE-4082-B82C-07BAE35439DA}" type="presParOf" srcId="{CE90093A-9FBE-4E2C-BDE8-628DA2F39F84}" destId="{BA7CB4F3-012F-4208-8268-042D75DF7EC7}" srcOrd="2" destOrd="0" presId="urn:diagrams.loki3.com/BracketList"/>
    <dgm:cxn modelId="{0E4FA534-5366-40AF-9B56-9F7EB4F55D59}" type="presParOf" srcId="{BA7CB4F3-012F-4208-8268-042D75DF7EC7}" destId="{56CD2EB7-8787-42C1-BD02-29265CC5DF18}" srcOrd="0" destOrd="0" presId="urn:diagrams.loki3.com/BracketList"/>
    <dgm:cxn modelId="{74DD3FC5-BAE1-4F30-BA8A-4C395CE2B85E}" type="presParOf" srcId="{BA7CB4F3-012F-4208-8268-042D75DF7EC7}" destId="{6FDA4F8E-DC8D-47C6-A66D-8CA3963BF25F}" srcOrd="1" destOrd="0" presId="urn:diagrams.loki3.com/BracketList"/>
    <dgm:cxn modelId="{DCE4D949-5FB1-411C-8E40-21BDE1ECAE62}" type="presParOf" srcId="{BA7CB4F3-012F-4208-8268-042D75DF7EC7}" destId="{C92F7F5A-F41C-4603-81B9-1180C9FDDB72}" srcOrd="2" destOrd="0" presId="urn:diagrams.loki3.com/BracketList"/>
    <dgm:cxn modelId="{0DE27DEA-C930-49BE-9D22-ED86BABD9CB0}" type="presParOf" srcId="{BA7CB4F3-012F-4208-8268-042D75DF7EC7}" destId="{54EF3F0A-8BC5-4BB8-88E3-70605549C254}" srcOrd="3" destOrd="0" presId="urn:diagrams.loki3.com/BracketList"/>
    <dgm:cxn modelId="{FD784211-A606-4100-B1AC-54074D063DB7}" type="presParOf" srcId="{CE90093A-9FBE-4E2C-BDE8-628DA2F39F84}" destId="{476B62A8-F485-4B87-A4B1-791A76A8366F}" srcOrd="3" destOrd="0" presId="urn:diagrams.loki3.com/BracketList"/>
    <dgm:cxn modelId="{8C29C2B9-F7CA-43BC-B10A-FB3084CA0312}" type="presParOf" srcId="{CE90093A-9FBE-4E2C-BDE8-628DA2F39F84}" destId="{5E6417AB-AB93-4251-AF56-8FF1580EF524}" srcOrd="4" destOrd="0" presId="urn:diagrams.loki3.com/BracketList"/>
    <dgm:cxn modelId="{AEA209B2-925B-44C7-8E37-3E28B56118AD}" type="presParOf" srcId="{5E6417AB-AB93-4251-AF56-8FF1580EF524}" destId="{41983FE2-886C-41C6-AE7F-6719D0CAD4CC}" srcOrd="0" destOrd="0" presId="urn:diagrams.loki3.com/BracketList"/>
    <dgm:cxn modelId="{B481AF31-7D15-4746-B0BE-955896BEC26B}" type="presParOf" srcId="{5E6417AB-AB93-4251-AF56-8FF1580EF524}" destId="{1687C902-CA55-4248-AC4A-0401AC29B4C7}" srcOrd="1" destOrd="0" presId="urn:diagrams.loki3.com/BracketList"/>
    <dgm:cxn modelId="{EE738CDB-C2CF-437F-AB66-75AD4369A394}" type="presParOf" srcId="{5E6417AB-AB93-4251-AF56-8FF1580EF524}" destId="{49413898-FAFC-431A-87A1-EA308B19B426}" srcOrd="2" destOrd="0" presId="urn:diagrams.loki3.com/BracketList"/>
    <dgm:cxn modelId="{036F28D2-7097-4126-8D3B-5A6335871D37}" type="presParOf" srcId="{5E6417AB-AB93-4251-AF56-8FF1580EF524}" destId="{F0305236-FF4D-4602-8656-2CFAC6FEEB99}" srcOrd="3" destOrd="0" presId="urn:diagrams.loki3.com/Bracket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2455952-AC0C-4135-B695-AEB2BE580F3A}">
      <dsp:nvSpPr>
        <dsp:cNvPr id="0" name=""/>
        <dsp:cNvSpPr/>
      </dsp:nvSpPr>
      <dsp:spPr>
        <a:xfrm>
          <a:off x="3883967" y="1479684"/>
          <a:ext cx="183058" cy="142785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27857"/>
              </a:lnTo>
              <a:lnTo>
                <a:pt x="183058" y="1427857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A5A09CC-C987-4428-A1C3-FEB233E23F46}">
      <dsp:nvSpPr>
        <dsp:cNvPr id="0" name=""/>
        <dsp:cNvSpPr/>
      </dsp:nvSpPr>
      <dsp:spPr>
        <a:xfrm>
          <a:off x="3883967" y="1479684"/>
          <a:ext cx="183058" cy="56137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61379"/>
              </a:lnTo>
              <a:lnTo>
                <a:pt x="183058" y="561379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B894899-215C-49FA-A85F-0D5BAA8F9BE6}">
      <dsp:nvSpPr>
        <dsp:cNvPr id="0" name=""/>
        <dsp:cNvSpPr/>
      </dsp:nvSpPr>
      <dsp:spPr>
        <a:xfrm>
          <a:off x="2895451" y="613207"/>
          <a:ext cx="1476672" cy="25628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8141"/>
              </a:lnTo>
              <a:lnTo>
                <a:pt x="1476672" y="128141"/>
              </a:lnTo>
              <a:lnTo>
                <a:pt x="1476672" y="256282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2C02B2A-A010-40E4-83B5-2433E5AEB07E}">
      <dsp:nvSpPr>
        <dsp:cNvPr id="0" name=""/>
        <dsp:cNvSpPr/>
      </dsp:nvSpPr>
      <dsp:spPr>
        <a:xfrm>
          <a:off x="2407294" y="1479684"/>
          <a:ext cx="183058" cy="56137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61379"/>
              </a:lnTo>
              <a:lnTo>
                <a:pt x="183058" y="561379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0AA6F8D-76F2-45C3-9839-4D9DCF488E19}">
      <dsp:nvSpPr>
        <dsp:cNvPr id="0" name=""/>
        <dsp:cNvSpPr/>
      </dsp:nvSpPr>
      <dsp:spPr>
        <a:xfrm>
          <a:off x="2849731" y="613207"/>
          <a:ext cx="91440" cy="25628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56282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9D5F3D4-F98F-4937-8B7F-7120C2B0D47D}">
      <dsp:nvSpPr>
        <dsp:cNvPr id="0" name=""/>
        <dsp:cNvSpPr/>
      </dsp:nvSpPr>
      <dsp:spPr>
        <a:xfrm>
          <a:off x="930622" y="1479684"/>
          <a:ext cx="183058" cy="229433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94334"/>
              </a:lnTo>
              <a:lnTo>
                <a:pt x="183058" y="2294334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5C2AF61-E6CE-4BD1-96E9-9ECB1E378EFE}">
      <dsp:nvSpPr>
        <dsp:cNvPr id="0" name=""/>
        <dsp:cNvSpPr/>
      </dsp:nvSpPr>
      <dsp:spPr>
        <a:xfrm>
          <a:off x="930622" y="1479684"/>
          <a:ext cx="183058" cy="142785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27857"/>
              </a:lnTo>
              <a:lnTo>
                <a:pt x="183058" y="1427857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63838D1-AA4D-4436-98F9-9FDBA6D35DA6}">
      <dsp:nvSpPr>
        <dsp:cNvPr id="0" name=""/>
        <dsp:cNvSpPr/>
      </dsp:nvSpPr>
      <dsp:spPr>
        <a:xfrm>
          <a:off x="930622" y="1479684"/>
          <a:ext cx="183058" cy="56137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61379"/>
              </a:lnTo>
              <a:lnTo>
                <a:pt x="183058" y="561379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C13BE1A-32C3-4B8F-9A9C-B6511E8A7A2F}">
      <dsp:nvSpPr>
        <dsp:cNvPr id="0" name=""/>
        <dsp:cNvSpPr/>
      </dsp:nvSpPr>
      <dsp:spPr>
        <a:xfrm>
          <a:off x="1418778" y="613207"/>
          <a:ext cx="1476672" cy="256282"/>
        </a:xfrm>
        <a:custGeom>
          <a:avLst/>
          <a:gdLst/>
          <a:ahLst/>
          <a:cxnLst/>
          <a:rect l="0" t="0" r="0" b="0"/>
          <a:pathLst>
            <a:path>
              <a:moveTo>
                <a:pt x="1476672" y="0"/>
              </a:moveTo>
              <a:lnTo>
                <a:pt x="1476672" y="128141"/>
              </a:lnTo>
              <a:lnTo>
                <a:pt x="0" y="128141"/>
              </a:lnTo>
              <a:lnTo>
                <a:pt x="0" y="256282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584B472-0887-46F4-9B49-F95964240B4B}">
      <dsp:nvSpPr>
        <dsp:cNvPr id="0" name=""/>
        <dsp:cNvSpPr/>
      </dsp:nvSpPr>
      <dsp:spPr>
        <a:xfrm>
          <a:off x="2285255" y="3012"/>
          <a:ext cx="1220390" cy="61019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Numerical</a:t>
          </a:r>
        </a:p>
      </dsp:txBody>
      <dsp:txXfrm>
        <a:off x="2285255" y="3012"/>
        <a:ext cx="1220390" cy="610195"/>
      </dsp:txXfrm>
    </dsp:sp>
    <dsp:sp modelId="{8C64EA87-BF4D-40E7-957E-35F7FD95993B}">
      <dsp:nvSpPr>
        <dsp:cNvPr id="0" name=""/>
        <dsp:cNvSpPr/>
      </dsp:nvSpPr>
      <dsp:spPr>
        <a:xfrm>
          <a:off x="808583" y="869489"/>
          <a:ext cx="1220390" cy="61019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Frequency Distribution</a:t>
          </a:r>
        </a:p>
      </dsp:txBody>
      <dsp:txXfrm>
        <a:off x="808583" y="869489"/>
        <a:ext cx="1220390" cy="610195"/>
      </dsp:txXfrm>
    </dsp:sp>
    <dsp:sp modelId="{54B2BE5F-DF7A-46C6-B386-B816E0CBCDB5}">
      <dsp:nvSpPr>
        <dsp:cNvPr id="0" name=""/>
        <dsp:cNvSpPr/>
      </dsp:nvSpPr>
      <dsp:spPr>
        <a:xfrm>
          <a:off x="1113680" y="1735966"/>
          <a:ext cx="1220390" cy="61019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Histogram</a:t>
          </a:r>
        </a:p>
      </dsp:txBody>
      <dsp:txXfrm>
        <a:off x="1113680" y="1735966"/>
        <a:ext cx="1220390" cy="610195"/>
      </dsp:txXfrm>
    </dsp:sp>
    <dsp:sp modelId="{CE6AB4A0-BE1F-4A23-9160-3F8D25D13FAD}">
      <dsp:nvSpPr>
        <dsp:cNvPr id="0" name=""/>
        <dsp:cNvSpPr/>
      </dsp:nvSpPr>
      <dsp:spPr>
        <a:xfrm>
          <a:off x="1113680" y="2602444"/>
          <a:ext cx="1220390" cy="61019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Polygon</a:t>
          </a:r>
        </a:p>
      </dsp:txBody>
      <dsp:txXfrm>
        <a:off x="1113680" y="2602444"/>
        <a:ext cx="1220390" cy="610195"/>
      </dsp:txXfrm>
    </dsp:sp>
    <dsp:sp modelId="{1FF577A4-8656-4943-8443-B92465BB516D}">
      <dsp:nvSpPr>
        <dsp:cNvPr id="0" name=""/>
        <dsp:cNvSpPr/>
      </dsp:nvSpPr>
      <dsp:spPr>
        <a:xfrm>
          <a:off x="1113680" y="3468921"/>
          <a:ext cx="1220390" cy="61019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Density</a:t>
          </a:r>
        </a:p>
      </dsp:txBody>
      <dsp:txXfrm>
        <a:off x="1113680" y="3468921"/>
        <a:ext cx="1220390" cy="610195"/>
      </dsp:txXfrm>
    </dsp:sp>
    <dsp:sp modelId="{13CE3C6F-E772-4884-969D-754D66EC6DA7}">
      <dsp:nvSpPr>
        <dsp:cNvPr id="0" name=""/>
        <dsp:cNvSpPr/>
      </dsp:nvSpPr>
      <dsp:spPr>
        <a:xfrm>
          <a:off x="2285255" y="869489"/>
          <a:ext cx="1220390" cy="61019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Cumulative Distribution</a:t>
          </a:r>
        </a:p>
      </dsp:txBody>
      <dsp:txXfrm>
        <a:off x="2285255" y="869489"/>
        <a:ext cx="1220390" cy="610195"/>
      </dsp:txXfrm>
    </dsp:sp>
    <dsp:sp modelId="{73FC9152-912E-43BA-92E5-103F02A3FF8F}">
      <dsp:nvSpPr>
        <dsp:cNvPr id="0" name=""/>
        <dsp:cNvSpPr/>
      </dsp:nvSpPr>
      <dsp:spPr>
        <a:xfrm>
          <a:off x="2590353" y="1735966"/>
          <a:ext cx="1220390" cy="61019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ECDF Plot</a:t>
          </a:r>
        </a:p>
      </dsp:txBody>
      <dsp:txXfrm>
        <a:off x="2590353" y="1735966"/>
        <a:ext cx="1220390" cy="610195"/>
      </dsp:txXfrm>
    </dsp:sp>
    <dsp:sp modelId="{6A6B6D67-AC7F-425C-A2BC-867FE71F2B8D}">
      <dsp:nvSpPr>
        <dsp:cNvPr id="0" name=""/>
        <dsp:cNvSpPr/>
      </dsp:nvSpPr>
      <dsp:spPr>
        <a:xfrm>
          <a:off x="3761928" y="869489"/>
          <a:ext cx="1220390" cy="61019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Bivariate / Multivariate</a:t>
          </a:r>
        </a:p>
      </dsp:txBody>
      <dsp:txXfrm>
        <a:off x="3761928" y="869489"/>
        <a:ext cx="1220390" cy="610195"/>
      </dsp:txXfrm>
    </dsp:sp>
    <dsp:sp modelId="{03CE4059-C107-4A85-B5E4-1BE891FD2749}">
      <dsp:nvSpPr>
        <dsp:cNvPr id="0" name=""/>
        <dsp:cNvSpPr/>
      </dsp:nvSpPr>
      <dsp:spPr>
        <a:xfrm>
          <a:off x="4067026" y="1735966"/>
          <a:ext cx="1220390" cy="61019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Scatter Plot</a:t>
          </a:r>
        </a:p>
      </dsp:txBody>
      <dsp:txXfrm>
        <a:off x="4067026" y="1735966"/>
        <a:ext cx="1220390" cy="610195"/>
      </dsp:txXfrm>
    </dsp:sp>
    <dsp:sp modelId="{CA2B1DEA-E25D-40F2-8A3F-E8CC035F37FD}">
      <dsp:nvSpPr>
        <dsp:cNvPr id="0" name=""/>
        <dsp:cNvSpPr/>
      </dsp:nvSpPr>
      <dsp:spPr>
        <a:xfrm>
          <a:off x="4067026" y="2602444"/>
          <a:ext cx="1220390" cy="61019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Bubble Plot</a:t>
          </a:r>
        </a:p>
      </dsp:txBody>
      <dsp:txXfrm>
        <a:off x="4067026" y="2602444"/>
        <a:ext cx="1220390" cy="61019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C9BC910-78CC-4EEB-B367-887FDF5AA89A}">
      <dsp:nvSpPr>
        <dsp:cNvPr id="0" name=""/>
        <dsp:cNvSpPr/>
      </dsp:nvSpPr>
      <dsp:spPr>
        <a:xfrm>
          <a:off x="3172122" y="1878153"/>
          <a:ext cx="232729" cy="181529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15293"/>
              </a:lnTo>
              <a:lnTo>
                <a:pt x="232729" y="1815293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A67EBE-4F47-4A34-BD70-154CC4C12675}">
      <dsp:nvSpPr>
        <dsp:cNvPr id="0" name=""/>
        <dsp:cNvSpPr/>
      </dsp:nvSpPr>
      <dsp:spPr>
        <a:xfrm>
          <a:off x="3172122" y="1878153"/>
          <a:ext cx="232729" cy="71370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13705"/>
              </a:lnTo>
              <a:lnTo>
                <a:pt x="232729" y="713705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C53D0A9-85FF-4A24-A3D2-CFB82C2DC301}">
      <dsp:nvSpPr>
        <dsp:cNvPr id="0" name=""/>
        <dsp:cNvSpPr/>
      </dsp:nvSpPr>
      <dsp:spPr>
        <a:xfrm>
          <a:off x="2854058" y="776564"/>
          <a:ext cx="938677" cy="32582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2910"/>
              </a:lnTo>
              <a:lnTo>
                <a:pt x="938677" y="162910"/>
              </a:lnTo>
              <a:lnTo>
                <a:pt x="938677" y="325821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C4658DF-0828-46A9-9DE3-E4ABC82D6445}">
      <dsp:nvSpPr>
        <dsp:cNvPr id="0" name=""/>
        <dsp:cNvSpPr/>
      </dsp:nvSpPr>
      <dsp:spPr>
        <a:xfrm>
          <a:off x="1294767" y="1878153"/>
          <a:ext cx="232729" cy="181529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15293"/>
              </a:lnTo>
              <a:lnTo>
                <a:pt x="232729" y="1815293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1DBF1A4-FE66-4BE8-90FA-43694C68B562}">
      <dsp:nvSpPr>
        <dsp:cNvPr id="0" name=""/>
        <dsp:cNvSpPr/>
      </dsp:nvSpPr>
      <dsp:spPr>
        <a:xfrm>
          <a:off x="1294767" y="1878153"/>
          <a:ext cx="232729" cy="71370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13705"/>
              </a:lnTo>
              <a:lnTo>
                <a:pt x="232729" y="713705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C13BE1A-32C3-4B8F-9A9C-B6511E8A7A2F}">
      <dsp:nvSpPr>
        <dsp:cNvPr id="0" name=""/>
        <dsp:cNvSpPr/>
      </dsp:nvSpPr>
      <dsp:spPr>
        <a:xfrm>
          <a:off x="1915380" y="776564"/>
          <a:ext cx="938677" cy="325821"/>
        </a:xfrm>
        <a:custGeom>
          <a:avLst/>
          <a:gdLst/>
          <a:ahLst/>
          <a:cxnLst/>
          <a:rect l="0" t="0" r="0" b="0"/>
          <a:pathLst>
            <a:path>
              <a:moveTo>
                <a:pt x="938677" y="0"/>
              </a:moveTo>
              <a:lnTo>
                <a:pt x="938677" y="162910"/>
              </a:lnTo>
              <a:lnTo>
                <a:pt x="0" y="162910"/>
              </a:lnTo>
              <a:lnTo>
                <a:pt x="0" y="325821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584B472-0887-46F4-9B49-F95964240B4B}">
      <dsp:nvSpPr>
        <dsp:cNvPr id="0" name=""/>
        <dsp:cNvSpPr/>
      </dsp:nvSpPr>
      <dsp:spPr>
        <a:xfrm>
          <a:off x="2078291" y="798"/>
          <a:ext cx="1551533" cy="77576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Categorical</a:t>
          </a:r>
        </a:p>
      </dsp:txBody>
      <dsp:txXfrm>
        <a:off x="2078291" y="798"/>
        <a:ext cx="1551533" cy="775766"/>
      </dsp:txXfrm>
    </dsp:sp>
    <dsp:sp modelId="{8C64EA87-BF4D-40E7-957E-35F7FD95993B}">
      <dsp:nvSpPr>
        <dsp:cNvPr id="0" name=""/>
        <dsp:cNvSpPr/>
      </dsp:nvSpPr>
      <dsp:spPr>
        <a:xfrm>
          <a:off x="1139614" y="1102386"/>
          <a:ext cx="1551533" cy="77576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Tabulating Data</a:t>
          </a:r>
        </a:p>
      </dsp:txBody>
      <dsp:txXfrm>
        <a:off x="1139614" y="1102386"/>
        <a:ext cx="1551533" cy="775766"/>
      </dsp:txXfrm>
    </dsp:sp>
    <dsp:sp modelId="{CFC65C8B-D1E9-477E-BD64-54E288EB7878}">
      <dsp:nvSpPr>
        <dsp:cNvPr id="0" name=""/>
        <dsp:cNvSpPr/>
      </dsp:nvSpPr>
      <dsp:spPr>
        <a:xfrm>
          <a:off x="1527497" y="2203975"/>
          <a:ext cx="1551533" cy="77576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Summary Table</a:t>
          </a:r>
        </a:p>
      </dsp:txBody>
      <dsp:txXfrm>
        <a:off x="1527497" y="2203975"/>
        <a:ext cx="1551533" cy="775766"/>
      </dsp:txXfrm>
    </dsp:sp>
    <dsp:sp modelId="{E4CB1FF0-8C0A-4582-991F-E78136B052AC}">
      <dsp:nvSpPr>
        <dsp:cNvPr id="0" name=""/>
        <dsp:cNvSpPr/>
      </dsp:nvSpPr>
      <dsp:spPr>
        <a:xfrm>
          <a:off x="1527497" y="3305564"/>
          <a:ext cx="1551533" cy="77576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Contingency Table</a:t>
          </a:r>
        </a:p>
      </dsp:txBody>
      <dsp:txXfrm>
        <a:off x="1527497" y="3305564"/>
        <a:ext cx="1551533" cy="775766"/>
      </dsp:txXfrm>
    </dsp:sp>
    <dsp:sp modelId="{2949E0EA-0BC4-4316-85B4-DC59D5761245}">
      <dsp:nvSpPr>
        <dsp:cNvPr id="0" name=""/>
        <dsp:cNvSpPr/>
      </dsp:nvSpPr>
      <dsp:spPr>
        <a:xfrm>
          <a:off x="3016969" y="1102386"/>
          <a:ext cx="1551533" cy="77576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Graphing</a:t>
          </a:r>
        </a:p>
      </dsp:txBody>
      <dsp:txXfrm>
        <a:off x="3016969" y="1102386"/>
        <a:ext cx="1551533" cy="775766"/>
      </dsp:txXfrm>
    </dsp:sp>
    <dsp:sp modelId="{40E99C31-8589-4BF2-A4A1-C9C09BFC2080}">
      <dsp:nvSpPr>
        <dsp:cNvPr id="0" name=""/>
        <dsp:cNvSpPr/>
      </dsp:nvSpPr>
      <dsp:spPr>
        <a:xfrm>
          <a:off x="3404852" y="2203975"/>
          <a:ext cx="1551533" cy="77576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Bar chart</a:t>
          </a:r>
        </a:p>
      </dsp:txBody>
      <dsp:txXfrm>
        <a:off x="3404852" y="2203975"/>
        <a:ext cx="1551533" cy="775766"/>
      </dsp:txXfrm>
    </dsp:sp>
    <dsp:sp modelId="{CA970635-5F74-452D-8514-57A9EF90208D}">
      <dsp:nvSpPr>
        <dsp:cNvPr id="0" name=""/>
        <dsp:cNvSpPr/>
      </dsp:nvSpPr>
      <dsp:spPr>
        <a:xfrm>
          <a:off x="3404852" y="3305564"/>
          <a:ext cx="1551533" cy="77576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Mosaic</a:t>
          </a:r>
        </a:p>
      </dsp:txBody>
      <dsp:txXfrm>
        <a:off x="3404852" y="3305564"/>
        <a:ext cx="1551533" cy="77576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B216FB-667E-4A2E-91FD-896190D59F41}">
      <dsp:nvSpPr>
        <dsp:cNvPr id="0" name=""/>
        <dsp:cNvSpPr/>
      </dsp:nvSpPr>
      <dsp:spPr>
        <a:xfrm>
          <a:off x="0" y="268580"/>
          <a:ext cx="6096000" cy="7371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3117" tIns="270764" rIns="473117" bIns="92456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Dice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Cards</a:t>
          </a:r>
        </a:p>
      </dsp:txBody>
      <dsp:txXfrm>
        <a:off x="0" y="268580"/>
        <a:ext cx="6096000" cy="737100"/>
      </dsp:txXfrm>
    </dsp:sp>
    <dsp:sp modelId="{B41DA0EE-F972-48CC-8CB7-EEF8FD5A0AFC}">
      <dsp:nvSpPr>
        <dsp:cNvPr id="0" name=""/>
        <dsp:cNvSpPr/>
      </dsp:nvSpPr>
      <dsp:spPr>
        <a:xfrm>
          <a:off x="304800" y="76700"/>
          <a:ext cx="4267200" cy="38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1290" tIns="0" rIns="161290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Gaming Mathematics</a:t>
          </a:r>
        </a:p>
      </dsp:txBody>
      <dsp:txXfrm>
        <a:off x="323534" y="95434"/>
        <a:ext cx="4229732" cy="346292"/>
      </dsp:txXfrm>
    </dsp:sp>
    <dsp:sp modelId="{677C4FEE-6DAD-44DB-8F32-1358EECCCF6F}">
      <dsp:nvSpPr>
        <dsp:cNvPr id="0" name=""/>
        <dsp:cNvSpPr/>
      </dsp:nvSpPr>
      <dsp:spPr>
        <a:xfrm>
          <a:off x="0" y="1267760"/>
          <a:ext cx="6096000" cy="9418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3117" tIns="270764" rIns="473117" bIns="92456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Machine Learning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Artificial Intelligent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Operational Search</a:t>
          </a:r>
        </a:p>
      </dsp:txBody>
      <dsp:txXfrm>
        <a:off x="0" y="1267760"/>
        <a:ext cx="6096000" cy="941850"/>
      </dsp:txXfrm>
    </dsp:sp>
    <dsp:sp modelId="{906A8B28-996B-4E80-BA74-95746A2CD336}">
      <dsp:nvSpPr>
        <dsp:cNvPr id="0" name=""/>
        <dsp:cNvSpPr/>
      </dsp:nvSpPr>
      <dsp:spPr>
        <a:xfrm>
          <a:off x="304800" y="1075880"/>
          <a:ext cx="4267200" cy="38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1290" tIns="0" rIns="161290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Optimalization</a:t>
          </a:r>
        </a:p>
      </dsp:txBody>
      <dsp:txXfrm>
        <a:off x="323534" y="1094614"/>
        <a:ext cx="4229732" cy="346292"/>
      </dsp:txXfrm>
    </dsp:sp>
    <dsp:sp modelId="{BA81A229-FF81-46F8-A626-A7EC72C7C4CA}">
      <dsp:nvSpPr>
        <dsp:cNvPr id="0" name=""/>
        <dsp:cNvSpPr/>
      </dsp:nvSpPr>
      <dsp:spPr>
        <a:xfrm>
          <a:off x="0" y="2471690"/>
          <a:ext cx="6096000" cy="7371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3117" tIns="270764" rIns="473117" bIns="92456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Markov Chain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Renewal Theory (Hypothesis Testing)</a:t>
          </a:r>
        </a:p>
      </dsp:txBody>
      <dsp:txXfrm>
        <a:off x="0" y="2471690"/>
        <a:ext cx="6096000" cy="737100"/>
      </dsp:txXfrm>
    </dsp:sp>
    <dsp:sp modelId="{8FD6ADE7-E66D-4522-A8C9-4247A42779D6}">
      <dsp:nvSpPr>
        <dsp:cNvPr id="0" name=""/>
        <dsp:cNvSpPr/>
      </dsp:nvSpPr>
      <dsp:spPr>
        <a:xfrm>
          <a:off x="304800" y="2279810"/>
          <a:ext cx="4267200" cy="383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1290" tIns="0" rIns="161290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Stochastic Process</a:t>
          </a:r>
        </a:p>
      </dsp:txBody>
      <dsp:txXfrm>
        <a:off x="323534" y="2298544"/>
        <a:ext cx="4229732" cy="34629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73C891-CDF7-447D-9B8A-A23E65B183E6}">
      <dsp:nvSpPr>
        <dsp:cNvPr id="0" name=""/>
        <dsp:cNvSpPr/>
      </dsp:nvSpPr>
      <dsp:spPr>
        <a:xfrm>
          <a:off x="2976" y="301069"/>
          <a:ext cx="1522511" cy="3366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43180" rIns="120904" bIns="43180" numCol="1" spcCol="1270" anchor="ctr" anchorCtr="0">
          <a:noAutofit/>
        </a:bodyPr>
        <a:lstStyle/>
        <a:p>
          <a:pPr marL="0" lvl="0" indent="0" algn="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Pearson</a:t>
          </a:r>
        </a:p>
      </dsp:txBody>
      <dsp:txXfrm>
        <a:off x="2976" y="301069"/>
        <a:ext cx="1522511" cy="336600"/>
      </dsp:txXfrm>
    </dsp:sp>
    <dsp:sp modelId="{7B62A1F5-C27F-48D9-86DE-8D5E12A267EC}">
      <dsp:nvSpPr>
        <dsp:cNvPr id="0" name=""/>
        <dsp:cNvSpPr/>
      </dsp:nvSpPr>
      <dsp:spPr>
        <a:xfrm>
          <a:off x="1525488" y="27582"/>
          <a:ext cx="304502" cy="883575"/>
        </a:xfrm>
        <a:prstGeom prst="leftBrace">
          <a:avLst>
            <a:gd name="adj1" fmla="val 35000"/>
            <a:gd name="adj2" fmla="val 50000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689F09F-930F-4B11-BFA1-70FD14705E10}">
      <dsp:nvSpPr>
        <dsp:cNvPr id="0" name=""/>
        <dsp:cNvSpPr/>
      </dsp:nvSpPr>
      <dsp:spPr>
        <a:xfrm>
          <a:off x="1951791" y="27582"/>
          <a:ext cx="4141231" cy="88357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Type data interval / ratio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Outlier sangat </a:t>
          </a:r>
          <a:r>
            <a:rPr lang="en-US" sz="1700" kern="1200" dirty="0" err="1"/>
            <a:t>mempengaruhi</a:t>
          </a:r>
          <a:endParaRPr 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Data </a:t>
          </a:r>
          <a:r>
            <a:rPr lang="en-US" sz="1700" kern="1200" dirty="0" err="1"/>
            <a:t>harus</a:t>
          </a:r>
          <a:r>
            <a:rPr lang="en-US" sz="1700" kern="1200" dirty="0"/>
            <a:t> </a:t>
          </a:r>
          <a:r>
            <a:rPr lang="en-US" sz="1700" kern="1200" dirty="0" err="1"/>
            <a:t>terdistribusi</a:t>
          </a:r>
          <a:r>
            <a:rPr lang="en-US" sz="1700" kern="1200" dirty="0"/>
            <a:t> normal</a:t>
          </a:r>
        </a:p>
      </dsp:txBody>
      <dsp:txXfrm>
        <a:off x="1951791" y="27582"/>
        <a:ext cx="4141231" cy="883575"/>
      </dsp:txXfrm>
    </dsp:sp>
    <dsp:sp modelId="{56CD2EB7-8787-42C1-BD02-29265CC5DF18}">
      <dsp:nvSpPr>
        <dsp:cNvPr id="0" name=""/>
        <dsp:cNvSpPr/>
      </dsp:nvSpPr>
      <dsp:spPr>
        <a:xfrm>
          <a:off x="2976" y="1245845"/>
          <a:ext cx="1522511" cy="3366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43180" rIns="120904" bIns="43180" numCol="1" spcCol="1270" anchor="ctr" anchorCtr="0">
          <a:noAutofit/>
        </a:bodyPr>
        <a:lstStyle/>
        <a:p>
          <a:pPr marL="0" lvl="0" indent="0" algn="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Spearman</a:t>
          </a:r>
        </a:p>
      </dsp:txBody>
      <dsp:txXfrm>
        <a:off x="2976" y="1245845"/>
        <a:ext cx="1522511" cy="336600"/>
      </dsp:txXfrm>
    </dsp:sp>
    <dsp:sp modelId="{6FDA4F8E-DC8D-47C6-A66D-8CA3963BF25F}">
      <dsp:nvSpPr>
        <dsp:cNvPr id="0" name=""/>
        <dsp:cNvSpPr/>
      </dsp:nvSpPr>
      <dsp:spPr>
        <a:xfrm>
          <a:off x="1525488" y="972357"/>
          <a:ext cx="304502" cy="883575"/>
        </a:xfrm>
        <a:prstGeom prst="leftBrace">
          <a:avLst>
            <a:gd name="adj1" fmla="val 35000"/>
            <a:gd name="adj2" fmla="val 50000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4EF3F0A-8BC5-4BB8-88E3-70605549C254}">
      <dsp:nvSpPr>
        <dsp:cNvPr id="0" name=""/>
        <dsp:cNvSpPr/>
      </dsp:nvSpPr>
      <dsp:spPr>
        <a:xfrm>
          <a:off x="1951791" y="972357"/>
          <a:ext cx="4141231" cy="88357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Non parametric test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Interval, ratio, dan ordinal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 err="1"/>
            <a:t>Tidak</a:t>
          </a:r>
          <a:r>
            <a:rPr lang="en-US" sz="1700" kern="1200" dirty="0"/>
            <a:t> </a:t>
          </a:r>
          <a:r>
            <a:rPr lang="en-US" sz="1700" kern="1200" dirty="0" err="1"/>
            <a:t>butuh</a:t>
          </a:r>
          <a:r>
            <a:rPr lang="en-US" sz="1700" kern="1200" dirty="0"/>
            <a:t> normal </a:t>
          </a:r>
          <a:r>
            <a:rPr lang="en-US" sz="1700" kern="1200" dirty="0" err="1"/>
            <a:t>distribusi</a:t>
          </a:r>
          <a:endParaRPr lang="en-US" sz="1700" kern="1200" dirty="0"/>
        </a:p>
      </dsp:txBody>
      <dsp:txXfrm>
        <a:off x="1951791" y="972357"/>
        <a:ext cx="4141231" cy="883575"/>
      </dsp:txXfrm>
    </dsp:sp>
    <dsp:sp modelId="{41983FE2-886C-41C6-AE7F-6719D0CAD4CC}">
      <dsp:nvSpPr>
        <dsp:cNvPr id="0" name=""/>
        <dsp:cNvSpPr/>
      </dsp:nvSpPr>
      <dsp:spPr>
        <a:xfrm>
          <a:off x="2976" y="2190620"/>
          <a:ext cx="1522511" cy="3366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43180" rIns="120904" bIns="43180" numCol="1" spcCol="1270" anchor="ctr" anchorCtr="0">
          <a:noAutofit/>
        </a:bodyPr>
        <a:lstStyle/>
        <a:p>
          <a:pPr marL="0" lvl="0" indent="0" algn="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Kendall</a:t>
          </a:r>
        </a:p>
      </dsp:txBody>
      <dsp:txXfrm>
        <a:off x="2976" y="2190620"/>
        <a:ext cx="1522511" cy="336600"/>
      </dsp:txXfrm>
    </dsp:sp>
    <dsp:sp modelId="{1687C902-CA55-4248-AC4A-0401AC29B4C7}">
      <dsp:nvSpPr>
        <dsp:cNvPr id="0" name=""/>
        <dsp:cNvSpPr/>
      </dsp:nvSpPr>
      <dsp:spPr>
        <a:xfrm>
          <a:off x="1525488" y="1917132"/>
          <a:ext cx="304502" cy="883575"/>
        </a:xfrm>
        <a:prstGeom prst="leftBrace">
          <a:avLst>
            <a:gd name="adj1" fmla="val 35000"/>
            <a:gd name="adj2" fmla="val 50000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0305236-FF4D-4602-8656-2CFAC6FEEB99}">
      <dsp:nvSpPr>
        <dsp:cNvPr id="0" name=""/>
        <dsp:cNvSpPr/>
      </dsp:nvSpPr>
      <dsp:spPr>
        <a:xfrm>
          <a:off x="1951791" y="1917132"/>
          <a:ext cx="4141231" cy="88357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Non Parametric test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Similar </a:t>
          </a:r>
          <a:r>
            <a:rPr lang="en-US" sz="1700" kern="1200" dirty="0" err="1"/>
            <a:t>dengan</a:t>
          </a:r>
          <a:r>
            <a:rPr lang="en-US" sz="1700" kern="1200" dirty="0"/>
            <a:t> spearman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 err="1"/>
            <a:t>Statistik</a:t>
          </a:r>
          <a:r>
            <a:rPr lang="en-US" sz="1700" kern="1200" dirty="0"/>
            <a:t> </a:t>
          </a:r>
          <a:r>
            <a:rPr lang="en-US" sz="1700" kern="1200" dirty="0" err="1"/>
            <a:t>atas</a:t>
          </a:r>
          <a:r>
            <a:rPr lang="en-US" sz="1700" kern="1200" dirty="0"/>
            <a:t> dependency </a:t>
          </a:r>
          <a:r>
            <a:rPr lang="en-US" sz="1700" kern="1200" dirty="0" err="1"/>
            <a:t>antar</a:t>
          </a:r>
          <a:r>
            <a:rPr lang="en-US" sz="1700" kern="1200" dirty="0"/>
            <a:t> variable</a:t>
          </a:r>
        </a:p>
      </dsp:txBody>
      <dsp:txXfrm>
        <a:off x="1951791" y="1917132"/>
        <a:ext cx="4141231" cy="88357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73C891-CDF7-447D-9B8A-A23E65B183E6}">
      <dsp:nvSpPr>
        <dsp:cNvPr id="0" name=""/>
        <dsp:cNvSpPr/>
      </dsp:nvSpPr>
      <dsp:spPr>
        <a:xfrm>
          <a:off x="2976" y="376344"/>
          <a:ext cx="1522511" cy="5364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43180" rIns="120904" bIns="43180" numCol="1" spcCol="1270" anchor="ctr" anchorCtr="0">
          <a:noAutofit/>
        </a:bodyPr>
        <a:lstStyle/>
        <a:p>
          <a:pPr marL="0" lvl="0" indent="0" algn="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Chi Squared Test</a:t>
          </a:r>
        </a:p>
      </dsp:txBody>
      <dsp:txXfrm>
        <a:off x="2976" y="376344"/>
        <a:ext cx="1522511" cy="536456"/>
      </dsp:txXfrm>
    </dsp:sp>
    <dsp:sp modelId="{7B62A1F5-C27F-48D9-86DE-8D5E12A267EC}">
      <dsp:nvSpPr>
        <dsp:cNvPr id="0" name=""/>
        <dsp:cNvSpPr/>
      </dsp:nvSpPr>
      <dsp:spPr>
        <a:xfrm>
          <a:off x="1525488" y="351198"/>
          <a:ext cx="304502" cy="586749"/>
        </a:xfrm>
        <a:prstGeom prst="leftBrace">
          <a:avLst>
            <a:gd name="adj1" fmla="val 35000"/>
            <a:gd name="adj2" fmla="val 50000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689F09F-930F-4B11-BFA1-70FD14705E10}">
      <dsp:nvSpPr>
        <dsp:cNvPr id="0" name=""/>
        <dsp:cNvSpPr/>
      </dsp:nvSpPr>
      <dsp:spPr>
        <a:xfrm>
          <a:off x="1951791" y="351198"/>
          <a:ext cx="4141231" cy="5867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 err="1"/>
            <a:t>Menguji</a:t>
          </a:r>
          <a:r>
            <a:rPr lang="en-US" sz="1700" kern="1200" dirty="0"/>
            <a:t> </a:t>
          </a:r>
          <a:r>
            <a:rPr lang="en-US" sz="1700" kern="1200" dirty="0" err="1"/>
            <a:t>apakah</a:t>
          </a:r>
          <a:r>
            <a:rPr lang="en-US" sz="1700" kern="1200" dirty="0"/>
            <a:t> </a:t>
          </a:r>
          <a:r>
            <a:rPr lang="en-US" sz="1700" kern="1200" dirty="0" err="1"/>
            <a:t>ada</a:t>
          </a:r>
          <a:r>
            <a:rPr lang="en-US" sz="1700" kern="1200" dirty="0"/>
            <a:t> </a:t>
          </a:r>
          <a:r>
            <a:rPr lang="en-US" sz="1700" kern="1200" dirty="0" err="1"/>
            <a:t>hubungan</a:t>
          </a:r>
          <a:r>
            <a:rPr lang="en-US" sz="1700" kern="1200" dirty="0"/>
            <a:t> </a:t>
          </a:r>
          <a:r>
            <a:rPr lang="en-US" sz="1700" kern="1200" dirty="0" err="1"/>
            <a:t>signifikan</a:t>
          </a:r>
          <a:r>
            <a:rPr lang="en-US" sz="1700" kern="1200" dirty="0"/>
            <a:t> </a:t>
          </a:r>
          <a:r>
            <a:rPr lang="en-US" sz="1700" kern="1200" dirty="0" err="1"/>
            <a:t>antar</a:t>
          </a:r>
          <a:r>
            <a:rPr lang="en-US" sz="1700" kern="1200" dirty="0"/>
            <a:t> variable</a:t>
          </a:r>
        </a:p>
      </dsp:txBody>
      <dsp:txXfrm>
        <a:off x="1951791" y="351198"/>
        <a:ext cx="4141231" cy="586749"/>
      </dsp:txXfrm>
    </dsp:sp>
    <dsp:sp modelId="{56CD2EB7-8787-42C1-BD02-29265CC5DF18}">
      <dsp:nvSpPr>
        <dsp:cNvPr id="0" name=""/>
        <dsp:cNvSpPr/>
      </dsp:nvSpPr>
      <dsp:spPr>
        <a:xfrm>
          <a:off x="2976" y="1120113"/>
          <a:ext cx="1522511" cy="3366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43180" rIns="120904" bIns="43180" numCol="1" spcCol="1270" anchor="ctr" anchorCtr="0">
          <a:noAutofit/>
        </a:bodyPr>
        <a:lstStyle/>
        <a:p>
          <a:pPr marL="0" lvl="0" indent="0" algn="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Cramer V</a:t>
          </a:r>
        </a:p>
      </dsp:txBody>
      <dsp:txXfrm>
        <a:off x="2976" y="1120113"/>
        <a:ext cx="1522511" cy="336600"/>
      </dsp:txXfrm>
    </dsp:sp>
    <dsp:sp modelId="{6FDA4F8E-DC8D-47C6-A66D-8CA3963BF25F}">
      <dsp:nvSpPr>
        <dsp:cNvPr id="0" name=""/>
        <dsp:cNvSpPr/>
      </dsp:nvSpPr>
      <dsp:spPr>
        <a:xfrm>
          <a:off x="1525488" y="999147"/>
          <a:ext cx="304502" cy="578531"/>
        </a:xfrm>
        <a:prstGeom prst="leftBrace">
          <a:avLst>
            <a:gd name="adj1" fmla="val 35000"/>
            <a:gd name="adj2" fmla="val 50000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4EF3F0A-8BC5-4BB8-88E3-70605549C254}">
      <dsp:nvSpPr>
        <dsp:cNvPr id="0" name=""/>
        <dsp:cNvSpPr/>
      </dsp:nvSpPr>
      <dsp:spPr>
        <a:xfrm>
          <a:off x="1951791" y="999147"/>
          <a:ext cx="4141231" cy="5785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 err="1"/>
            <a:t>Menguji</a:t>
          </a:r>
          <a:r>
            <a:rPr lang="en-US" sz="1700" kern="1200" dirty="0"/>
            <a:t> </a:t>
          </a:r>
          <a:r>
            <a:rPr lang="en-US" sz="1700" kern="1200" dirty="0" err="1"/>
            <a:t>kekuatan</a:t>
          </a:r>
          <a:r>
            <a:rPr lang="en-US" sz="1700" kern="1200" dirty="0"/>
            <a:t> </a:t>
          </a:r>
          <a:r>
            <a:rPr lang="en-US" sz="1700" kern="1200" dirty="0" err="1"/>
            <a:t>hubungan</a:t>
          </a:r>
          <a:r>
            <a:rPr lang="en-US" sz="1700" kern="1200" dirty="0"/>
            <a:t> </a:t>
          </a:r>
          <a:r>
            <a:rPr lang="en-US" sz="1700" kern="1200" dirty="0" err="1"/>
            <a:t>antar</a:t>
          </a:r>
          <a:r>
            <a:rPr lang="en-US" sz="1700" kern="1200" dirty="0"/>
            <a:t> variable </a:t>
          </a:r>
          <a:r>
            <a:rPr lang="en-US" sz="1700" kern="1200" dirty="0" err="1"/>
            <a:t>kategorical</a:t>
          </a:r>
          <a:endParaRPr lang="en-US" sz="1700" kern="1200" dirty="0"/>
        </a:p>
      </dsp:txBody>
      <dsp:txXfrm>
        <a:off x="1951791" y="999147"/>
        <a:ext cx="4141231" cy="578531"/>
      </dsp:txXfrm>
    </dsp:sp>
    <dsp:sp modelId="{41983FE2-886C-41C6-AE7F-6719D0CAD4CC}">
      <dsp:nvSpPr>
        <dsp:cNvPr id="0" name=""/>
        <dsp:cNvSpPr/>
      </dsp:nvSpPr>
      <dsp:spPr>
        <a:xfrm>
          <a:off x="2976" y="1789757"/>
          <a:ext cx="1522511" cy="5364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43180" rIns="120904" bIns="43180" numCol="1" spcCol="1270" anchor="ctr" anchorCtr="0">
          <a:noAutofit/>
        </a:bodyPr>
        <a:lstStyle/>
        <a:p>
          <a:pPr marL="0" lvl="0" indent="0" algn="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Contingency Table</a:t>
          </a:r>
        </a:p>
      </dsp:txBody>
      <dsp:txXfrm>
        <a:off x="2976" y="1789757"/>
        <a:ext cx="1522511" cy="536456"/>
      </dsp:txXfrm>
    </dsp:sp>
    <dsp:sp modelId="{1687C902-CA55-4248-AC4A-0401AC29B4C7}">
      <dsp:nvSpPr>
        <dsp:cNvPr id="0" name=""/>
        <dsp:cNvSpPr/>
      </dsp:nvSpPr>
      <dsp:spPr>
        <a:xfrm>
          <a:off x="1525488" y="1638878"/>
          <a:ext cx="304502" cy="838212"/>
        </a:xfrm>
        <a:prstGeom prst="leftBrace">
          <a:avLst>
            <a:gd name="adj1" fmla="val 35000"/>
            <a:gd name="adj2" fmla="val 50000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0305236-FF4D-4602-8656-2CFAC6FEEB99}">
      <dsp:nvSpPr>
        <dsp:cNvPr id="0" name=""/>
        <dsp:cNvSpPr/>
      </dsp:nvSpPr>
      <dsp:spPr>
        <a:xfrm>
          <a:off x="1951791" y="1638878"/>
          <a:ext cx="4141231" cy="8382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Summary </a:t>
          </a:r>
          <a:r>
            <a:rPr lang="en-US" sz="1700" kern="1200" dirty="0" err="1"/>
            <a:t>atas</a:t>
          </a:r>
          <a:r>
            <a:rPr lang="en-US" sz="1700" kern="1200" dirty="0"/>
            <a:t> </a:t>
          </a:r>
          <a:r>
            <a:rPr lang="en-US" sz="1700" kern="1200" dirty="0" err="1"/>
            <a:t>hubungan</a:t>
          </a:r>
          <a:r>
            <a:rPr lang="en-US" sz="1700" kern="1200" dirty="0"/>
            <a:t> </a:t>
          </a:r>
          <a:r>
            <a:rPr lang="en-US" sz="1700" kern="1200" dirty="0" err="1"/>
            <a:t>antar</a:t>
          </a:r>
          <a:r>
            <a:rPr lang="en-US" sz="1700" kern="1200" dirty="0"/>
            <a:t> variables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 err="1"/>
            <a:t>Menampilkan</a:t>
          </a:r>
          <a:r>
            <a:rPr lang="en-US" sz="1700" kern="1200" dirty="0"/>
            <a:t> </a:t>
          </a:r>
          <a:r>
            <a:rPr lang="en-US" sz="1700" kern="1200" dirty="0" err="1"/>
            <a:t>probabilitas</a:t>
          </a:r>
          <a:r>
            <a:rPr lang="en-US" sz="1700" kern="1200" dirty="0"/>
            <a:t> </a:t>
          </a:r>
          <a:r>
            <a:rPr lang="en-US" sz="1700" kern="1200" dirty="0" err="1"/>
            <a:t>antar</a:t>
          </a:r>
          <a:r>
            <a:rPr lang="en-US" sz="1700" kern="1200" dirty="0"/>
            <a:t> variable</a:t>
          </a:r>
        </a:p>
      </dsp:txBody>
      <dsp:txXfrm>
        <a:off x="1951791" y="1638878"/>
        <a:ext cx="4141231" cy="83821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diagrams.loki3.com/BracketList">
  <dgm:title val="Vertical Bracket List"/>
  <dgm:desc val="Use to show grouped blocks of information.  Works well with large amounts of Level 2 text."/>
  <dgm:catLst>
    <dgm:cat type="list" pri="4110"/>
    <dgm:cat type="officeonline" pri="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3" srcId="0" destId="1" srcOrd="0" destOrd="0"/>
        <dgm:cxn modelId="4" srcId="1" destId="11" srcOrd="0" destOrd="0"/>
        <dgm:cxn modelId="5" srcId="0" destId="2" srcOrd="0" destOrd="0"/>
        <dgm:cxn modelId="6" srcId="2" destId="21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V" refType="primFontSz" refFor="des" refForName="parTx" fact="0.1"/>
      <dgm:constr type="primFontSz" for="des" forName="parTx" val="65"/>
      <dgm:constr type="primFontSz" for="des" forName="desTx" refType="primFontSz" refFor="des" refForName="parTx"/>
      <dgm:constr type="h" for="des" forName="parTx" refType="primFontSz" refFor="des" refForName="parTx" fact="0.55"/>
      <dgm:constr type="h" for="des" forName="bracket" refType="primFontSz" refFor="des" refForName="parTx" fact="0.55"/>
      <dgm:constr type="h" for="des" forName="desTx" refType="primFontSz" refFor="des" refForName="parTx" fact="0.55"/>
    </dgm:constrLst>
    <dgm:ruleLst>
      <dgm:rule type="primFontSz" for="des" forName="parTx" val="5" fact="NaN" max="NaN"/>
    </dgm:ruleLst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Tx" refType="w" fact="0.25"/>
          <dgm:constr type="w" for="ch" forName="bracket" refType="w" fact="0.05"/>
          <dgm:constr type="w" for="ch" forName="spH" refType="w" fact="0.02"/>
          <dgm:constr type="w" for="ch" forName="desTx" refType="w" fact="0.68"/>
          <dgm:constr type="h" for="ch" forName="bracket" refType="h" refFor="ch" refForName="desTx" op="gte"/>
          <dgm:constr type="h" for="ch" forName="bracket" refType="h" refFor="ch" refForName="parTx" op="gte"/>
          <dgm:constr type="h" for="ch" forName="desTx" refType="h" refFor="ch" refForName="parTx" op="gte"/>
        </dgm:constrLst>
        <dgm:ruleLst/>
        <dgm:layoutNode name="parTx" styleLbl="revTx">
          <dgm:varLst>
            <dgm:chMax val="1"/>
            <dgm:bulletEnabled val="1"/>
          </dgm:varLst>
          <dgm:choose name="Name8">
            <dgm:if name="Name9" func="var" arg="dir" op="equ" val="norm">
              <dgm:alg type="tx">
                <dgm:param type="parTxLTRAlign" val="r"/>
              </dgm:alg>
            </dgm:if>
            <dgm:else name="Name10">
              <dgm:alg type="tx">
                <dgm:param type="parTxLTRAlign" val="l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tMarg" refType="primFontSz" fact="0.2"/>
            <dgm:constr type="bMarg" refType="primFontSz" fact="0.2"/>
          </dgm:constrLst>
          <dgm:ruleLst>
            <dgm:rule type="h" val="INF" fact="NaN" max="NaN"/>
          </dgm:ruleLst>
        </dgm:layoutNode>
        <dgm:layoutNode name="bracket" styleLbl="parChTrans1D1">
          <dgm:alg type="sp"/>
          <dgm:choose name="Name11">
            <dgm:if name="Name12" func="var" arg="dir" op="equ" val="norm">
              <dgm:shape xmlns:r="http://schemas.openxmlformats.org/officeDocument/2006/relationships" type="leftBrace" r:blip="">
                <dgm:adjLst>
                  <dgm:adj idx="1" val="0.35"/>
                </dgm:adjLst>
              </dgm:shape>
            </dgm:if>
            <dgm:else name="Name13">
              <dgm:shape xmlns:r="http://schemas.openxmlformats.org/officeDocument/2006/relationships" rot="180" type="leftBrace" r:blip="">
                <dgm:adjLst>
                  <dgm:adj idx="1" val="0.35"/>
                </dgm:adjLst>
              </dgm:shape>
            </dgm:else>
          </dgm:choose>
          <dgm:presOf/>
        </dgm:layoutNode>
        <dgm:layoutNode name="spH">
          <dgm:alg type="sp"/>
        </dgm:layoutNode>
        <dgm:choose name="Name14">
          <dgm:if name="Name15" axis="ch" ptType="node" func="cnt" op="gte" val="1">
            <dgm:layoutNode name="desTx" styleLbl="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secFontSz" refType="primFontSz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h" val="INF" fact="NaN" max="NaN"/>
              </dgm:ruleLst>
            </dgm:layoutNode>
          </dgm:if>
          <dgm:else name="Name16"/>
        </dgm:choose>
      </dgm:layoutNode>
      <dgm:forEach name="Name17" axis="followSib" ptType="sibTrans" cnt="1">
        <dgm:layoutNode name="spV">
          <dgm:alg type="sp"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diagrams.loki3.com/BracketList">
  <dgm:title val="Vertical Bracket List"/>
  <dgm:desc val="Use to show grouped blocks of information.  Works well with large amounts of Level 2 text."/>
  <dgm:catLst>
    <dgm:cat type="list" pri="4110"/>
    <dgm:cat type="officeonline" pri="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3" srcId="0" destId="1" srcOrd="0" destOrd="0"/>
        <dgm:cxn modelId="4" srcId="1" destId="11" srcOrd="0" destOrd="0"/>
        <dgm:cxn modelId="5" srcId="0" destId="2" srcOrd="0" destOrd="0"/>
        <dgm:cxn modelId="6" srcId="2" destId="21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V" refType="primFontSz" refFor="des" refForName="parTx" fact="0.1"/>
      <dgm:constr type="primFontSz" for="des" forName="parTx" val="65"/>
      <dgm:constr type="primFontSz" for="des" forName="desTx" refType="primFontSz" refFor="des" refForName="parTx"/>
      <dgm:constr type="h" for="des" forName="parTx" refType="primFontSz" refFor="des" refForName="parTx" fact="0.55"/>
      <dgm:constr type="h" for="des" forName="bracket" refType="primFontSz" refFor="des" refForName="parTx" fact="0.55"/>
      <dgm:constr type="h" for="des" forName="desTx" refType="primFontSz" refFor="des" refForName="parTx" fact="0.55"/>
    </dgm:constrLst>
    <dgm:ruleLst>
      <dgm:rule type="primFontSz" for="des" forName="parTx" val="5" fact="NaN" max="NaN"/>
    </dgm:ruleLst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Tx" refType="w" fact="0.25"/>
          <dgm:constr type="w" for="ch" forName="bracket" refType="w" fact="0.05"/>
          <dgm:constr type="w" for="ch" forName="spH" refType="w" fact="0.02"/>
          <dgm:constr type="w" for="ch" forName="desTx" refType="w" fact="0.68"/>
          <dgm:constr type="h" for="ch" forName="bracket" refType="h" refFor="ch" refForName="desTx" op="gte"/>
          <dgm:constr type="h" for="ch" forName="bracket" refType="h" refFor="ch" refForName="parTx" op="gte"/>
          <dgm:constr type="h" for="ch" forName="desTx" refType="h" refFor="ch" refForName="parTx" op="gte"/>
        </dgm:constrLst>
        <dgm:ruleLst/>
        <dgm:layoutNode name="parTx" styleLbl="revTx">
          <dgm:varLst>
            <dgm:chMax val="1"/>
            <dgm:bulletEnabled val="1"/>
          </dgm:varLst>
          <dgm:choose name="Name8">
            <dgm:if name="Name9" func="var" arg="dir" op="equ" val="norm">
              <dgm:alg type="tx">
                <dgm:param type="parTxLTRAlign" val="r"/>
              </dgm:alg>
            </dgm:if>
            <dgm:else name="Name10">
              <dgm:alg type="tx">
                <dgm:param type="parTxLTRAlign" val="l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tMarg" refType="primFontSz" fact="0.2"/>
            <dgm:constr type="bMarg" refType="primFontSz" fact="0.2"/>
          </dgm:constrLst>
          <dgm:ruleLst>
            <dgm:rule type="h" val="INF" fact="NaN" max="NaN"/>
          </dgm:ruleLst>
        </dgm:layoutNode>
        <dgm:layoutNode name="bracket" styleLbl="parChTrans1D1">
          <dgm:alg type="sp"/>
          <dgm:choose name="Name11">
            <dgm:if name="Name12" func="var" arg="dir" op="equ" val="norm">
              <dgm:shape xmlns:r="http://schemas.openxmlformats.org/officeDocument/2006/relationships" type="leftBrace" r:blip="">
                <dgm:adjLst>
                  <dgm:adj idx="1" val="0.35"/>
                </dgm:adjLst>
              </dgm:shape>
            </dgm:if>
            <dgm:else name="Name13">
              <dgm:shape xmlns:r="http://schemas.openxmlformats.org/officeDocument/2006/relationships" rot="180" type="leftBrace" r:blip="">
                <dgm:adjLst>
                  <dgm:adj idx="1" val="0.35"/>
                </dgm:adjLst>
              </dgm:shape>
            </dgm:else>
          </dgm:choose>
          <dgm:presOf/>
        </dgm:layoutNode>
        <dgm:layoutNode name="spH">
          <dgm:alg type="sp"/>
        </dgm:layoutNode>
        <dgm:choose name="Name14">
          <dgm:if name="Name15" axis="ch" ptType="node" func="cnt" op="gte" val="1">
            <dgm:layoutNode name="desTx" styleLbl="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secFontSz" refType="primFontSz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h" val="INF" fact="NaN" max="NaN"/>
              </dgm:ruleLst>
            </dgm:layoutNode>
          </dgm:if>
          <dgm:else name="Name16"/>
        </dgm:choose>
      </dgm:layoutNode>
      <dgm:forEach name="Name17" axis="followSib" ptType="sibTrans" cnt="1">
        <dgm:layoutNode name="spV">
          <dgm:alg type="sp"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" name="Google Shape;115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8" name="Google Shape;115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1" name="Google Shape;1881;g122dd269a59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2" name="Google Shape;1882;g122dd269a59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Varians menggambarkan penyebaran data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Untuk melihat berapa nilai jarak data dengan rata-rata menggunakan standar deviasi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Berikan contoh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2" name="Google Shape;1892;g122dd269a59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3" name="Google Shape;1893;g122dd269a59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8" name="Google Shape;1758;g120f0a339ef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9" name="Google Shape;1759;g120f0a339ef_0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66520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6" name="Google Shape;1916;g11abd5b10a5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7" name="Google Shape;1917;g11abd5b10a5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3" name="Google Shape;1663;g11abd5b10a5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4" name="Google Shape;1664;g11abd5b10a5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6" name="Google Shape;1726;g11abd5b10a5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7" name="Google Shape;1727;g11abd5b10a5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5" name="Google Shape;1745;g11abd5b10a5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6" name="Google Shape;1746;g11abd5b10a5_0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7" name="Google Shape;1927;g122dd269a59_0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8" name="Google Shape;1928;g122dd269a59_0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0" name="Google Shape;1990;g122dd269a59_0_1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1" name="Google Shape;1991;g122dd269a59_0_1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g122dd269a59_0_2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2" name="Google Shape;2002;g122dd269a59_0_2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8" name="Google Shape;1428;g120f0a339ef_0_2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9" name="Google Shape;1429;g120f0a339ef_0_2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Kenapa ada materi statistika terapan?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Penjelasan irisan-irisan ilmu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7" name="Google Shape;2017;g11abd5b10a5_0_1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8" name="Google Shape;2018;g11abd5b10a5_0_1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Belum cukup bukti untuk menolak H0 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3" name="Google Shape;2043;g11abd5b10a5_0_3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4" name="Google Shape;2044;g11abd5b10a5_0_3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Google Shape;2055;g11abd5b10a5_0_3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6" name="Google Shape;2056;g11abd5b10a5_0_3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0" name="Google Shape;2030;g11abd5b10a5_0_2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1" name="Google Shape;2031;g11abd5b10a5_0_2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9" name="Google Shape;2079;gc919b49117_3_259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0" name="Google Shape;2080;gc919b49117_3_259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7" name="Google Shape;2087;gc8ed1b412c_0_6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8" name="Google Shape;2088;gc8ed1b412c_0_6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4" name="Google Shape;1324;gc9c70b6c6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5" name="Google Shape;1325;gc9c70b6c6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2" name="Google Shape;1482;gc919b49117_3_259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3" name="Google Shape;1483;gc919b49117_3_259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" name="Google Shape;1434;g120f0a339ef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5" name="Google Shape;1435;g120f0a339ef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5" name="Google Shape;1575;g120f0a339ef_0_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6" name="Google Shape;1576;g120f0a339ef_0_1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5" name="Google Shape;1655;g1209dc9fb21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6" name="Google Shape;1656;g1209dc9fb21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Source: https://www.kaggle.com/competitions/titanic/data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SibSp: Jumlah Saudara/pasangan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Parch: jumlah Parent (ortu) dan anak 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8" name="Google Shape;1758;g120f0a339ef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9" name="Google Shape;1759;g120f0a339ef_0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5" name="Google Shape;1835;g122dd269a59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6" name="Google Shape;1836;g122dd269a59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659850" y="-4761625"/>
            <a:ext cx="7824300" cy="7824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" name="Google Shape;11;p2"/>
          <p:cNvCxnSpPr/>
          <p:nvPr/>
        </p:nvCxnSpPr>
        <p:spPr>
          <a:xfrm>
            <a:off x="965400" y="4611900"/>
            <a:ext cx="7213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Google Shape;12;p2"/>
          <p:cNvSpPr/>
          <p:nvPr/>
        </p:nvSpPr>
        <p:spPr>
          <a:xfrm>
            <a:off x="4093507" y="4443121"/>
            <a:ext cx="11011" cy="18202"/>
          </a:xfrm>
          <a:custGeom>
            <a:avLst/>
            <a:gdLst/>
            <a:ahLst/>
            <a:cxnLst/>
            <a:rect l="l" t="t" r="r" b="b"/>
            <a:pathLst>
              <a:path w="294" h="486" extrusionOk="0">
                <a:moveTo>
                  <a:pt x="54" y="1"/>
                </a:moveTo>
                <a:cubicBezTo>
                  <a:pt x="48" y="1"/>
                  <a:pt x="42" y="2"/>
                  <a:pt x="36" y="5"/>
                </a:cubicBezTo>
                <a:cubicBezTo>
                  <a:pt x="12" y="17"/>
                  <a:pt x="1" y="52"/>
                  <a:pt x="12" y="76"/>
                </a:cubicBezTo>
                <a:lnTo>
                  <a:pt x="188" y="462"/>
                </a:lnTo>
                <a:cubicBezTo>
                  <a:pt x="200" y="474"/>
                  <a:pt x="211" y="485"/>
                  <a:pt x="235" y="485"/>
                </a:cubicBezTo>
                <a:lnTo>
                  <a:pt x="258" y="485"/>
                </a:lnTo>
                <a:cubicBezTo>
                  <a:pt x="282" y="474"/>
                  <a:pt x="293" y="438"/>
                  <a:pt x="282" y="415"/>
                </a:cubicBezTo>
                <a:lnTo>
                  <a:pt x="94" y="29"/>
                </a:lnTo>
                <a:cubicBezTo>
                  <a:pt x="86" y="12"/>
                  <a:pt x="71" y="1"/>
                  <a:pt x="54" y="1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8110325" y="2332623"/>
            <a:ext cx="146100" cy="146100"/>
          </a:xfrm>
          <a:prstGeom prst="diamond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7136400" y="3653625"/>
            <a:ext cx="135600" cy="135600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7999513" y="4116462"/>
            <a:ext cx="76500" cy="76500"/>
          </a:xfrm>
          <a:prstGeom prst="diamond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965401" y="2571738"/>
            <a:ext cx="76500" cy="76500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2059975" y="2857548"/>
            <a:ext cx="146100" cy="146100"/>
          </a:xfrm>
          <a:prstGeom prst="diamond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2"/>
          <p:cNvSpPr/>
          <p:nvPr/>
        </p:nvSpPr>
        <p:spPr>
          <a:xfrm>
            <a:off x="1893498" y="4033150"/>
            <a:ext cx="135600" cy="135600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" name="Google Shape;19;p2"/>
          <p:cNvGrpSpPr/>
          <p:nvPr/>
        </p:nvGrpSpPr>
        <p:grpSpPr>
          <a:xfrm>
            <a:off x="1299236" y="3445963"/>
            <a:ext cx="953993" cy="298484"/>
            <a:chOff x="379409" y="1779756"/>
            <a:chExt cx="661439" cy="206936"/>
          </a:xfrm>
        </p:grpSpPr>
        <p:sp>
          <p:nvSpPr>
            <p:cNvPr id="20" name="Google Shape;20;p2"/>
            <p:cNvSpPr/>
            <p:nvPr/>
          </p:nvSpPr>
          <p:spPr>
            <a:xfrm>
              <a:off x="379409" y="1863239"/>
              <a:ext cx="66015" cy="69889"/>
            </a:xfrm>
            <a:custGeom>
              <a:avLst/>
              <a:gdLst/>
              <a:ahLst/>
              <a:cxnLst/>
              <a:rect l="l" t="t" r="r" b="b"/>
              <a:pathLst>
                <a:path w="3987" h="4221" extrusionOk="0">
                  <a:moveTo>
                    <a:pt x="2894" y="0"/>
                  </a:moveTo>
                  <a:cubicBezTo>
                    <a:pt x="833" y="0"/>
                    <a:pt x="0" y="2997"/>
                    <a:pt x="2096" y="3942"/>
                  </a:cubicBezTo>
                  <a:cubicBezTo>
                    <a:pt x="2453" y="4120"/>
                    <a:pt x="2842" y="4221"/>
                    <a:pt x="3240" y="4221"/>
                  </a:cubicBezTo>
                  <a:cubicBezTo>
                    <a:pt x="3409" y="4221"/>
                    <a:pt x="3580" y="4203"/>
                    <a:pt x="3751" y="4165"/>
                  </a:cubicBezTo>
                  <a:cubicBezTo>
                    <a:pt x="3987" y="4076"/>
                    <a:pt x="3923" y="3744"/>
                    <a:pt x="3711" y="3744"/>
                  </a:cubicBezTo>
                  <a:cubicBezTo>
                    <a:pt x="3694" y="3744"/>
                    <a:pt x="3675" y="3746"/>
                    <a:pt x="3656" y="3751"/>
                  </a:cubicBezTo>
                  <a:cubicBezTo>
                    <a:pt x="3504" y="3786"/>
                    <a:pt x="3352" y="3803"/>
                    <a:pt x="3203" y="3803"/>
                  </a:cubicBezTo>
                  <a:cubicBezTo>
                    <a:pt x="2536" y="3803"/>
                    <a:pt x="1913" y="3469"/>
                    <a:pt x="1523" y="2923"/>
                  </a:cubicBezTo>
                  <a:cubicBezTo>
                    <a:pt x="1046" y="2191"/>
                    <a:pt x="1237" y="1236"/>
                    <a:pt x="1969" y="726"/>
                  </a:cubicBezTo>
                  <a:cubicBezTo>
                    <a:pt x="2227" y="515"/>
                    <a:pt x="2571" y="391"/>
                    <a:pt x="2913" y="391"/>
                  </a:cubicBezTo>
                  <a:cubicBezTo>
                    <a:pt x="3035" y="391"/>
                    <a:pt x="3157" y="406"/>
                    <a:pt x="3274" y="440"/>
                  </a:cubicBezTo>
                  <a:cubicBezTo>
                    <a:pt x="3296" y="445"/>
                    <a:pt x="3317" y="447"/>
                    <a:pt x="3336" y="447"/>
                  </a:cubicBezTo>
                  <a:cubicBezTo>
                    <a:pt x="3573" y="447"/>
                    <a:pt x="3637" y="117"/>
                    <a:pt x="3401" y="58"/>
                  </a:cubicBezTo>
                  <a:cubicBezTo>
                    <a:pt x="3225" y="19"/>
                    <a:pt x="3056" y="0"/>
                    <a:pt x="28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487380" y="1880012"/>
              <a:ext cx="34274" cy="9504"/>
            </a:xfrm>
            <a:custGeom>
              <a:avLst/>
              <a:gdLst/>
              <a:ahLst/>
              <a:cxnLst/>
              <a:rect l="l" t="t" r="r" b="b"/>
              <a:pathLst>
                <a:path w="2070" h="574" extrusionOk="0">
                  <a:moveTo>
                    <a:pt x="191" y="0"/>
                  </a:moveTo>
                  <a:cubicBezTo>
                    <a:pt x="64" y="0"/>
                    <a:pt x="0" y="64"/>
                    <a:pt x="0" y="191"/>
                  </a:cubicBezTo>
                  <a:cubicBezTo>
                    <a:pt x="0" y="287"/>
                    <a:pt x="64" y="382"/>
                    <a:pt x="191" y="382"/>
                  </a:cubicBezTo>
                  <a:lnTo>
                    <a:pt x="1878" y="573"/>
                  </a:lnTo>
                  <a:cubicBezTo>
                    <a:pt x="1974" y="573"/>
                    <a:pt x="2069" y="478"/>
                    <a:pt x="2069" y="382"/>
                  </a:cubicBezTo>
                  <a:cubicBezTo>
                    <a:pt x="2069" y="255"/>
                    <a:pt x="1974" y="159"/>
                    <a:pt x="1878" y="159"/>
                  </a:cubicBezTo>
                  <a:lnTo>
                    <a:pt x="1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488953" y="1896338"/>
              <a:ext cx="36393" cy="6342"/>
            </a:xfrm>
            <a:custGeom>
              <a:avLst/>
              <a:gdLst/>
              <a:ahLst/>
              <a:cxnLst/>
              <a:rect l="l" t="t" r="r" b="b"/>
              <a:pathLst>
                <a:path w="2198" h="383" extrusionOk="0">
                  <a:moveTo>
                    <a:pt x="255" y="1"/>
                  </a:moveTo>
                  <a:cubicBezTo>
                    <a:pt x="1" y="1"/>
                    <a:pt x="1" y="383"/>
                    <a:pt x="255" y="383"/>
                  </a:cubicBezTo>
                  <a:lnTo>
                    <a:pt x="1943" y="383"/>
                  </a:lnTo>
                  <a:cubicBezTo>
                    <a:pt x="2197" y="383"/>
                    <a:pt x="2197" y="1"/>
                    <a:pt x="19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611777" y="1803632"/>
              <a:ext cx="40599" cy="65783"/>
            </a:xfrm>
            <a:custGeom>
              <a:avLst/>
              <a:gdLst/>
              <a:ahLst/>
              <a:cxnLst/>
              <a:rect l="l" t="t" r="r" b="b"/>
              <a:pathLst>
                <a:path w="2452" h="3973" extrusionOk="0">
                  <a:moveTo>
                    <a:pt x="1054" y="392"/>
                  </a:moveTo>
                  <a:cubicBezTo>
                    <a:pt x="1202" y="392"/>
                    <a:pt x="1342" y="421"/>
                    <a:pt x="1465" y="506"/>
                  </a:cubicBezTo>
                  <a:cubicBezTo>
                    <a:pt x="1687" y="634"/>
                    <a:pt x="1878" y="952"/>
                    <a:pt x="1656" y="1143"/>
                  </a:cubicBezTo>
                  <a:cubicBezTo>
                    <a:pt x="1305" y="1493"/>
                    <a:pt x="669" y="1493"/>
                    <a:pt x="637" y="2098"/>
                  </a:cubicBezTo>
                  <a:cubicBezTo>
                    <a:pt x="637" y="2194"/>
                    <a:pt x="732" y="2289"/>
                    <a:pt x="860" y="2289"/>
                  </a:cubicBezTo>
                  <a:cubicBezTo>
                    <a:pt x="923" y="2281"/>
                    <a:pt x="987" y="2277"/>
                    <a:pt x="1051" y="2277"/>
                  </a:cubicBezTo>
                  <a:cubicBezTo>
                    <a:pt x="1242" y="2277"/>
                    <a:pt x="1433" y="2313"/>
                    <a:pt x="1624" y="2385"/>
                  </a:cubicBezTo>
                  <a:cubicBezTo>
                    <a:pt x="1783" y="2480"/>
                    <a:pt x="1974" y="2671"/>
                    <a:pt x="1910" y="2894"/>
                  </a:cubicBezTo>
                  <a:cubicBezTo>
                    <a:pt x="1815" y="3085"/>
                    <a:pt x="1560" y="3180"/>
                    <a:pt x="1401" y="3244"/>
                  </a:cubicBezTo>
                  <a:cubicBezTo>
                    <a:pt x="1146" y="3340"/>
                    <a:pt x="892" y="3435"/>
                    <a:pt x="637" y="3531"/>
                  </a:cubicBezTo>
                  <a:cubicBezTo>
                    <a:pt x="573" y="3547"/>
                    <a:pt x="525" y="3570"/>
                    <a:pt x="494" y="3570"/>
                  </a:cubicBezTo>
                  <a:cubicBezTo>
                    <a:pt x="462" y="3570"/>
                    <a:pt x="446" y="3547"/>
                    <a:pt x="446" y="3467"/>
                  </a:cubicBezTo>
                  <a:cubicBezTo>
                    <a:pt x="414" y="3340"/>
                    <a:pt x="446" y="3244"/>
                    <a:pt x="446" y="3117"/>
                  </a:cubicBezTo>
                  <a:lnTo>
                    <a:pt x="446" y="2225"/>
                  </a:lnTo>
                  <a:lnTo>
                    <a:pt x="446" y="487"/>
                  </a:lnTo>
                  <a:lnTo>
                    <a:pt x="446" y="487"/>
                  </a:lnTo>
                  <a:cubicBezTo>
                    <a:pt x="639" y="447"/>
                    <a:pt x="852" y="392"/>
                    <a:pt x="1054" y="392"/>
                  </a:cubicBezTo>
                  <a:close/>
                  <a:moveTo>
                    <a:pt x="946" y="1"/>
                  </a:moveTo>
                  <a:cubicBezTo>
                    <a:pt x="702" y="1"/>
                    <a:pt x="458" y="40"/>
                    <a:pt x="223" y="124"/>
                  </a:cubicBezTo>
                  <a:cubicBezTo>
                    <a:pt x="132" y="147"/>
                    <a:pt x="86" y="214"/>
                    <a:pt x="77" y="286"/>
                  </a:cubicBezTo>
                  <a:lnTo>
                    <a:pt x="77" y="286"/>
                  </a:lnTo>
                  <a:cubicBezTo>
                    <a:pt x="49" y="317"/>
                    <a:pt x="32" y="359"/>
                    <a:pt x="32" y="411"/>
                  </a:cubicBezTo>
                  <a:lnTo>
                    <a:pt x="32" y="443"/>
                  </a:lnTo>
                  <a:lnTo>
                    <a:pt x="32" y="2289"/>
                  </a:lnTo>
                  <a:lnTo>
                    <a:pt x="32" y="3212"/>
                  </a:lnTo>
                  <a:cubicBezTo>
                    <a:pt x="0" y="3435"/>
                    <a:pt x="32" y="3658"/>
                    <a:pt x="159" y="3849"/>
                  </a:cubicBezTo>
                  <a:cubicBezTo>
                    <a:pt x="238" y="3940"/>
                    <a:pt x="332" y="3973"/>
                    <a:pt x="431" y="3973"/>
                  </a:cubicBezTo>
                  <a:cubicBezTo>
                    <a:pt x="574" y="3973"/>
                    <a:pt x="728" y="3905"/>
                    <a:pt x="860" y="3849"/>
                  </a:cubicBezTo>
                  <a:cubicBezTo>
                    <a:pt x="1083" y="3753"/>
                    <a:pt x="1369" y="3658"/>
                    <a:pt x="1656" y="3562"/>
                  </a:cubicBezTo>
                  <a:cubicBezTo>
                    <a:pt x="2038" y="3403"/>
                    <a:pt x="2451" y="3053"/>
                    <a:pt x="2260" y="2544"/>
                  </a:cubicBezTo>
                  <a:cubicBezTo>
                    <a:pt x="2103" y="2045"/>
                    <a:pt x="1621" y="1914"/>
                    <a:pt x="1154" y="1884"/>
                  </a:cubicBezTo>
                  <a:lnTo>
                    <a:pt x="1154" y="1884"/>
                  </a:lnTo>
                  <a:cubicBezTo>
                    <a:pt x="1281" y="1781"/>
                    <a:pt x="1495" y="1717"/>
                    <a:pt x="1624" y="1652"/>
                  </a:cubicBezTo>
                  <a:cubicBezTo>
                    <a:pt x="1910" y="1525"/>
                    <a:pt x="2101" y="1239"/>
                    <a:pt x="2133" y="920"/>
                  </a:cubicBezTo>
                  <a:cubicBezTo>
                    <a:pt x="2133" y="570"/>
                    <a:pt x="1910" y="252"/>
                    <a:pt x="1592" y="92"/>
                  </a:cubicBezTo>
                  <a:cubicBezTo>
                    <a:pt x="1381" y="32"/>
                    <a:pt x="1164" y="1"/>
                    <a:pt x="9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670274" y="1789525"/>
              <a:ext cx="31443" cy="51510"/>
            </a:xfrm>
            <a:custGeom>
              <a:avLst/>
              <a:gdLst/>
              <a:ahLst/>
              <a:cxnLst/>
              <a:rect l="l" t="t" r="r" b="b"/>
              <a:pathLst>
                <a:path w="1899" h="3111" extrusionOk="0">
                  <a:moveTo>
                    <a:pt x="552" y="1"/>
                  </a:moveTo>
                  <a:cubicBezTo>
                    <a:pt x="418" y="1"/>
                    <a:pt x="275" y="36"/>
                    <a:pt x="128" y="117"/>
                  </a:cubicBezTo>
                  <a:cubicBezTo>
                    <a:pt x="33" y="180"/>
                    <a:pt x="1" y="308"/>
                    <a:pt x="64" y="403"/>
                  </a:cubicBezTo>
                  <a:cubicBezTo>
                    <a:pt x="85" y="465"/>
                    <a:pt x="145" y="500"/>
                    <a:pt x="211" y="500"/>
                  </a:cubicBezTo>
                  <a:cubicBezTo>
                    <a:pt x="248" y="500"/>
                    <a:pt x="285" y="489"/>
                    <a:pt x="319" y="467"/>
                  </a:cubicBezTo>
                  <a:cubicBezTo>
                    <a:pt x="369" y="450"/>
                    <a:pt x="417" y="443"/>
                    <a:pt x="463" y="443"/>
                  </a:cubicBezTo>
                  <a:cubicBezTo>
                    <a:pt x="833" y="443"/>
                    <a:pt x="1068" y="928"/>
                    <a:pt x="804" y="1203"/>
                  </a:cubicBezTo>
                  <a:lnTo>
                    <a:pt x="804" y="1203"/>
                  </a:lnTo>
                  <a:cubicBezTo>
                    <a:pt x="758" y="1226"/>
                    <a:pt x="713" y="1257"/>
                    <a:pt x="669" y="1295"/>
                  </a:cubicBezTo>
                  <a:cubicBezTo>
                    <a:pt x="538" y="1426"/>
                    <a:pt x="645" y="1645"/>
                    <a:pt x="813" y="1645"/>
                  </a:cubicBezTo>
                  <a:cubicBezTo>
                    <a:pt x="848" y="1645"/>
                    <a:pt x="885" y="1635"/>
                    <a:pt x="924" y="1613"/>
                  </a:cubicBezTo>
                  <a:cubicBezTo>
                    <a:pt x="971" y="1587"/>
                    <a:pt x="1013" y="1560"/>
                    <a:pt x="1052" y="1530"/>
                  </a:cubicBezTo>
                  <a:lnTo>
                    <a:pt x="1052" y="1530"/>
                  </a:lnTo>
                  <a:cubicBezTo>
                    <a:pt x="1065" y="1527"/>
                    <a:pt x="1078" y="1526"/>
                    <a:pt x="1091" y="1526"/>
                  </a:cubicBezTo>
                  <a:cubicBezTo>
                    <a:pt x="1309" y="1526"/>
                    <a:pt x="1518" y="1906"/>
                    <a:pt x="1465" y="2091"/>
                  </a:cubicBezTo>
                  <a:cubicBezTo>
                    <a:pt x="1338" y="2536"/>
                    <a:pt x="765" y="2664"/>
                    <a:pt x="351" y="2695"/>
                  </a:cubicBezTo>
                  <a:cubicBezTo>
                    <a:pt x="136" y="2726"/>
                    <a:pt x="99" y="3111"/>
                    <a:pt x="324" y="3111"/>
                  </a:cubicBezTo>
                  <a:cubicBezTo>
                    <a:pt x="333" y="3111"/>
                    <a:pt x="342" y="3110"/>
                    <a:pt x="351" y="3109"/>
                  </a:cubicBezTo>
                  <a:cubicBezTo>
                    <a:pt x="701" y="3077"/>
                    <a:pt x="1051" y="2982"/>
                    <a:pt x="1338" y="2823"/>
                  </a:cubicBezTo>
                  <a:cubicBezTo>
                    <a:pt x="1656" y="2664"/>
                    <a:pt x="1847" y="2377"/>
                    <a:pt x="1879" y="2027"/>
                  </a:cubicBezTo>
                  <a:cubicBezTo>
                    <a:pt x="1898" y="1680"/>
                    <a:pt x="1638" y="1322"/>
                    <a:pt x="1317" y="1192"/>
                  </a:cubicBezTo>
                  <a:lnTo>
                    <a:pt x="1317" y="1192"/>
                  </a:lnTo>
                  <a:cubicBezTo>
                    <a:pt x="1532" y="670"/>
                    <a:pt x="1132" y="1"/>
                    <a:pt x="5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744601" y="1809891"/>
              <a:ext cx="11607" cy="70121"/>
            </a:xfrm>
            <a:custGeom>
              <a:avLst/>
              <a:gdLst/>
              <a:ahLst/>
              <a:cxnLst/>
              <a:rect l="l" t="t" r="r" b="b"/>
              <a:pathLst>
                <a:path w="701" h="4235" extrusionOk="0">
                  <a:moveTo>
                    <a:pt x="494" y="1"/>
                  </a:moveTo>
                  <a:cubicBezTo>
                    <a:pt x="391" y="1"/>
                    <a:pt x="287" y="65"/>
                    <a:pt x="287" y="192"/>
                  </a:cubicBezTo>
                  <a:cubicBezTo>
                    <a:pt x="192" y="1497"/>
                    <a:pt x="96" y="2771"/>
                    <a:pt x="1" y="4044"/>
                  </a:cubicBezTo>
                  <a:cubicBezTo>
                    <a:pt x="1" y="4171"/>
                    <a:pt x="104" y="4235"/>
                    <a:pt x="207" y="4235"/>
                  </a:cubicBezTo>
                  <a:cubicBezTo>
                    <a:pt x="311" y="4235"/>
                    <a:pt x="414" y="4171"/>
                    <a:pt x="414" y="4044"/>
                  </a:cubicBezTo>
                  <a:cubicBezTo>
                    <a:pt x="510" y="2771"/>
                    <a:pt x="605" y="1465"/>
                    <a:pt x="701" y="192"/>
                  </a:cubicBezTo>
                  <a:cubicBezTo>
                    <a:pt x="701" y="65"/>
                    <a:pt x="597" y="1"/>
                    <a:pt x="4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727199" y="1839413"/>
              <a:ext cx="47984" cy="7931"/>
            </a:xfrm>
            <a:custGeom>
              <a:avLst/>
              <a:gdLst/>
              <a:ahLst/>
              <a:cxnLst/>
              <a:rect l="l" t="t" r="r" b="b"/>
              <a:pathLst>
                <a:path w="2898" h="479" extrusionOk="0">
                  <a:moveTo>
                    <a:pt x="2643" y="1"/>
                  </a:moveTo>
                  <a:lnTo>
                    <a:pt x="288" y="64"/>
                  </a:lnTo>
                  <a:cubicBezTo>
                    <a:pt x="1" y="64"/>
                    <a:pt x="1" y="478"/>
                    <a:pt x="288" y="478"/>
                  </a:cubicBezTo>
                  <a:lnTo>
                    <a:pt x="2643" y="415"/>
                  </a:lnTo>
                  <a:cubicBezTo>
                    <a:pt x="2898" y="415"/>
                    <a:pt x="2898" y="1"/>
                    <a:pt x="26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812073" y="1800933"/>
              <a:ext cx="43447" cy="59243"/>
            </a:xfrm>
            <a:custGeom>
              <a:avLst/>
              <a:gdLst/>
              <a:ahLst/>
              <a:cxnLst/>
              <a:rect l="l" t="t" r="r" b="b"/>
              <a:pathLst>
                <a:path w="2624" h="3578" extrusionOk="0">
                  <a:moveTo>
                    <a:pt x="1847" y="1"/>
                  </a:moveTo>
                  <a:lnTo>
                    <a:pt x="1847" y="33"/>
                  </a:lnTo>
                  <a:cubicBezTo>
                    <a:pt x="1051" y="96"/>
                    <a:pt x="414" y="669"/>
                    <a:pt x="223" y="1433"/>
                  </a:cubicBezTo>
                  <a:cubicBezTo>
                    <a:pt x="64" y="2197"/>
                    <a:pt x="446" y="2993"/>
                    <a:pt x="1146" y="3343"/>
                  </a:cubicBezTo>
                  <a:cubicBezTo>
                    <a:pt x="1414" y="3499"/>
                    <a:pt x="1712" y="3577"/>
                    <a:pt x="2010" y="3577"/>
                  </a:cubicBezTo>
                  <a:cubicBezTo>
                    <a:pt x="2137" y="3577"/>
                    <a:pt x="2264" y="3563"/>
                    <a:pt x="2388" y="3534"/>
                  </a:cubicBezTo>
                  <a:cubicBezTo>
                    <a:pt x="2623" y="3476"/>
                    <a:pt x="2560" y="3145"/>
                    <a:pt x="2348" y="3145"/>
                  </a:cubicBezTo>
                  <a:cubicBezTo>
                    <a:pt x="2331" y="3145"/>
                    <a:pt x="2312" y="3148"/>
                    <a:pt x="2293" y="3152"/>
                  </a:cubicBezTo>
                  <a:cubicBezTo>
                    <a:pt x="2167" y="3179"/>
                    <a:pt x="2048" y="3192"/>
                    <a:pt x="1935" y="3192"/>
                  </a:cubicBezTo>
                  <a:cubicBezTo>
                    <a:pt x="299" y="3192"/>
                    <a:pt x="1" y="564"/>
                    <a:pt x="1847" y="415"/>
                  </a:cubicBezTo>
                  <a:cubicBezTo>
                    <a:pt x="2102" y="415"/>
                    <a:pt x="2102" y="1"/>
                    <a:pt x="18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871431" y="1779756"/>
              <a:ext cx="36062" cy="32403"/>
            </a:xfrm>
            <a:custGeom>
              <a:avLst/>
              <a:gdLst/>
              <a:ahLst/>
              <a:cxnLst/>
              <a:rect l="l" t="t" r="r" b="b"/>
              <a:pathLst>
                <a:path w="2178" h="1957" extrusionOk="0">
                  <a:moveTo>
                    <a:pt x="1113" y="0"/>
                  </a:moveTo>
                  <a:cubicBezTo>
                    <a:pt x="1097" y="0"/>
                    <a:pt x="1080" y="2"/>
                    <a:pt x="1063" y="6"/>
                  </a:cubicBezTo>
                  <a:lnTo>
                    <a:pt x="236" y="325"/>
                  </a:lnTo>
                  <a:cubicBezTo>
                    <a:pt x="0" y="413"/>
                    <a:pt x="64" y="746"/>
                    <a:pt x="276" y="746"/>
                  </a:cubicBezTo>
                  <a:cubicBezTo>
                    <a:pt x="293" y="746"/>
                    <a:pt x="312" y="743"/>
                    <a:pt x="331" y="739"/>
                  </a:cubicBezTo>
                  <a:lnTo>
                    <a:pt x="331" y="707"/>
                  </a:lnTo>
                  <a:lnTo>
                    <a:pt x="898" y="489"/>
                  </a:lnTo>
                  <a:lnTo>
                    <a:pt x="898" y="489"/>
                  </a:lnTo>
                  <a:cubicBezTo>
                    <a:pt x="859" y="821"/>
                    <a:pt x="713" y="1121"/>
                    <a:pt x="490" y="1343"/>
                  </a:cubicBezTo>
                  <a:cubicBezTo>
                    <a:pt x="395" y="1471"/>
                    <a:pt x="427" y="1630"/>
                    <a:pt x="586" y="1694"/>
                  </a:cubicBezTo>
                  <a:lnTo>
                    <a:pt x="1891" y="1948"/>
                  </a:lnTo>
                  <a:cubicBezTo>
                    <a:pt x="1908" y="1954"/>
                    <a:pt x="1926" y="1957"/>
                    <a:pt x="1944" y="1957"/>
                  </a:cubicBezTo>
                  <a:cubicBezTo>
                    <a:pt x="2029" y="1957"/>
                    <a:pt x="2119" y="1900"/>
                    <a:pt x="2146" y="1821"/>
                  </a:cubicBezTo>
                  <a:cubicBezTo>
                    <a:pt x="2178" y="1694"/>
                    <a:pt x="2114" y="1598"/>
                    <a:pt x="2018" y="1566"/>
                  </a:cubicBezTo>
                  <a:lnTo>
                    <a:pt x="979" y="1368"/>
                  </a:lnTo>
                  <a:lnTo>
                    <a:pt x="979" y="1368"/>
                  </a:lnTo>
                  <a:cubicBezTo>
                    <a:pt x="1200" y="1029"/>
                    <a:pt x="1318" y="623"/>
                    <a:pt x="1318" y="197"/>
                  </a:cubicBezTo>
                  <a:cubicBezTo>
                    <a:pt x="1318" y="87"/>
                    <a:pt x="1222" y="0"/>
                    <a:pt x="11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938572" y="1814246"/>
              <a:ext cx="8974" cy="44159"/>
            </a:xfrm>
            <a:custGeom>
              <a:avLst/>
              <a:gdLst/>
              <a:ahLst/>
              <a:cxnLst/>
              <a:rect l="l" t="t" r="r" b="b"/>
              <a:pathLst>
                <a:path w="542" h="2667" extrusionOk="0">
                  <a:moveTo>
                    <a:pt x="351" y="1"/>
                  </a:moveTo>
                  <a:cubicBezTo>
                    <a:pt x="255" y="1"/>
                    <a:pt x="160" y="72"/>
                    <a:pt x="160" y="215"/>
                  </a:cubicBezTo>
                  <a:cubicBezTo>
                    <a:pt x="33" y="948"/>
                    <a:pt x="1" y="1712"/>
                    <a:pt x="64" y="2476"/>
                  </a:cubicBezTo>
                  <a:cubicBezTo>
                    <a:pt x="64" y="2603"/>
                    <a:pt x="160" y="2667"/>
                    <a:pt x="255" y="2667"/>
                  </a:cubicBezTo>
                  <a:cubicBezTo>
                    <a:pt x="351" y="2667"/>
                    <a:pt x="446" y="2603"/>
                    <a:pt x="446" y="2476"/>
                  </a:cubicBezTo>
                  <a:cubicBezTo>
                    <a:pt x="415" y="1712"/>
                    <a:pt x="446" y="948"/>
                    <a:pt x="542" y="215"/>
                  </a:cubicBezTo>
                  <a:cubicBezTo>
                    <a:pt x="542" y="72"/>
                    <a:pt x="446" y="1"/>
                    <a:pt x="3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927512" y="1829396"/>
              <a:ext cx="36377" cy="7401"/>
            </a:xfrm>
            <a:custGeom>
              <a:avLst/>
              <a:gdLst/>
              <a:ahLst/>
              <a:cxnLst/>
              <a:rect l="l" t="t" r="r" b="b"/>
              <a:pathLst>
                <a:path w="2197" h="447" extrusionOk="0">
                  <a:moveTo>
                    <a:pt x="255" y="1"/>
                  </a:moveTo>
                  <a:cubicBezTo>
                    <a:pt x="0" y="1"/>
                    <a:pt x="0" y="415"/>
                    <a:pt x="255" y="415"/>
                  </a:cubicBezTo>
                  <a:lnTo>
                    <a:pt x="1910" y="447"/>
                  </a:lnTo>
                  <a:cubicBezTo>
                    <a:pt x="2197" y="447"/>
                    <a:pt x="2197" y="65"/>
                    <a:pt x="1910" y="65"/>
                  </a:cubicBezTo>
                  <a:lnTo>
                    <a:pt x="25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992963" y="1799327"/>
              <a:ext cx="24687" cy="48812"/>
            </a:xfrm>
            <a:custGeom>
              <a:avLst/>
              <a:gdLst/>
              <a:ahLst/>
              <a:cxnLst/>
              <a:rect l="l" t="t" r="r" b="b"/>
              <a:pathLst>
                <a:path w="1491" h="2948" extrusionOk="0">
                  <a:moveTo>
                    <a:pt x="1254" y="1"/>
                  </a:moveTo>
                  <a:cubicBezTo>
                    <a:pt x="1186" y="1"/>
                    <a:pt x="1118" y="36"/>
                    <a:pt x="1077" y="98"/>
                  </a:cubicBezTo>
                  <a:cubicBezTo>
                    <a:pt x="727" y="957"/>
                    <a:pt x="377" y="1817"/>
                    <a:pt x="27" y="2708"/>
                  </a:cubicBezTo>
                  <a:cubicBezTo>
                    <a:pt x="1" y="2839"/>
                    <a:pt x="103" y="2948"/>
                    <a:pt x="228" y="2948"/>
                  </a:cubicBezTo>
                  <a:cubicBezTo>
                    <a:pt x="256" y="2948"/>
                    <a:pt x="284" y="2943"/>
                    <a:pt x="313" y="2931"/>
                  </a:cubicBezTo>
                  <a:lnTo>
                    <a:pt x="504" y="2804"/>
                  </a:lnTo>
                  <a:cubicBezTo>
                    <a:pt x="600" y="2740"/>
                    <a:pt x="631" y="2613"/>
                    <a:pt x="568" y="2517"/>
                  </a:cubicBezTo>
                  <a:cubicBezTo>
                    <a:pt x="558" y="2502"/>
                    <a:pt x="547" y="2489"/>
                    <a:pt x="535" y="2477"/>
                  </a:cubicBezTo>
                  <a:lnTo>
                    <a:pt x="535" y="2477"/>
                  </a:lnTo>
                  <a:cubicBezTo>
                    <a:pt x="819" y="1751"/>
                    <a:pt x="1123" y="1008"/>
                    <a:pt x="1427" y="289"/>
                  </a:cubicBezTo>
                  <a:cubicBezTo>
                    <a:pt x="1491" y="193"/>
                    <a:pt x="1459" y="66"/>
                    <a:pt x="1364" y="34"/>
                  </a:cubicBezTo>
                  <a:cubicBezTo>
                    <a:pt x="1330" y="12"/>
                    <a:pt x="1292" y="1"/>
                    <a:pt x="125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1011740" y="1798764"/>
              <a:ext cx="21293" cy="50004"/>
            </a:xfrm>
            <a:custGeom>
              <a:avLst/>
              <a:gdLst/>
              <a:ahLst/>
              <a:cxnLst/>
              <a:rect l="l" t="t" r="r" b="b"/>
              <a:pathLst>
                <a:path w="1286" h="3020" extrusionOk="0">
                  <a:moveTo>
                    <a:pt x="260" y="0"/>
                  </a:moveTo>
                  <a:cubicBezTo>
                    <a:pt x="133" y="0"/>
                    <a:pt x="1" y="107"/>
                    <a:pt x="39" y="259"/>
                  </a:cubicBezTo>
                  <a:lnTo>
                    <a:pt x="835" y="2870"/>
                  </a:lnTo>
                  <a:cubicBezTo>
                    <a:pt x="861" y="2974"/>
                    <a:pt x="945" y="3019"/>
                    <a:pt x="1032" y="3019"/>
                  </a:cubicBezTo>
                  <a:cubicBezTo>
                    <a:pt x="1157" y="3019"/>
                    <a:pt x="1286" y="2924"/>
                    <a:pt x="1248" y="2774"/>
                  </a:cubicBezTo>
                  <a:cubicBezTo>
                    <a:pt x="962" y="1883"/>
                    <a:pt x="707" y="1023"/>
                    <a:pt x="453" y="164"/>
                  </a:cubicBezTo>
                  <a:cubicBezTo>
                    <a:pt x="427" y="48"/>
                    <a:pt x="345" y="0"/>
                    <a:pt x="26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1006574" y="1822524"/>
              <a:ext cx="22154" cy="8080"/>
            </a:xfrm>
            <a:custGeom>
              <a:avLst/>
              <a:gdLst/>
              <a:ahLst/>
              <a:cxnLst/>
              <a:rect l="l" t="t" r="r" b="b"/>
              <a:pathLst>
                <a:path w="1338" h="488" extrusionOk="0">
                  <a:moveTo>
                    <a:pt x="799" y="1"/>
                  </a:moveTo>
                  <a:cubicBezTo>
                    <a:pt x="584" y="1"/>
                    <a:pt x="365" y="36"/>
                    <a:pt x="160" y="98"/>
                  </a:cubicBezTo>
                  <a:cubicBezTo>
                    <a:pt x="64" y="129"/>
                    <a:pt x="0" y="257"/>
                    <a:pt x="32" y="352"/>
                  </a:cubicBezTo>
                  <a:cubicBezTo>
                    <a:pt x="59" y="431"/>
                    <a:pt x="149" y="488"/>
                    <a:pt x="234" y="488"/>
                  </a:cubicBezTo>
                  <a:cubicBezTo>
                    <a:pt x="252" y="488"/>
                    <a:pt x="270" y="485"/>
                    <a:pt x="287" y="480"/>
                  </a:cubicBezTo>
                  <a:cubicBezTo>
                    <a:pt x="383" y="448"/>
                    <a:pt x="446" y="448"/>
                    <a:pt x="510" y="416"/>
                  </a:cubicBezTo>
                  <a:lnTo>
                    <a:pt x="1147" y="416"/>
                  </a:lnTo>
                  <a:cubicBezTo>
                    <a:pt x="1274" y="416"/>
                    <a:pt x="1338" y="320"/>
                    <a:pt x="1338" y="225"/>
                  </a:cubicBezTo>
                  <a:cubicBezTo>
                    <a:pt x="1338" y="129"/>
                    <a:pt x="1274" y="34"/>
                    <a:pt x="1147" y="34"/>
                  </a:cubicBezTo>
                  <a:cubicBezTo>
                    <a:pt x="1034" y="11"/>
                    <a:pt x="917" y="1"/>
                    <a:pt x="7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592802" y="1901090"/>
              <a:ext cx="448046" cy="10564"/>
            </a:xfrm>
            <a:custGeom>
              <a:avLst/>
              <a:gdLst/>
              <a:ahLst/>
              <a:cxnLst/>
              <a:rect l="l" t="t" r="r" b="b"/>
              <a:pathLst>
                <a:path w="27060" h="638" extrusionOk="0">
                  <a:moveTo>
                    <a:pt x="255" y="0"/>
                  </a:moveTo>
                  <a:cubicBezTo>
                    <a:pt x="0" y="0"/>
                    <a:pt x="0" y="414"/>
                    <a:pt x="255" y="414"/>
                  </a:cubicBezTo>
                  <a:lnTo>
                    <a:pt x="287" y="446"/>
                  </a:lnTo>
                  <a:lnTo>
                    <a:pt x="9169" y="446"/>
                  </a:lnTo>
                  <a:cubicBezTo>
                    <a:pt x="9943" y="435"/>
                    <a:pt x="10718" y="432"/>
                    <a:pt x="11492" y="432"/>
                  </a:cubicBezTo>
                  <a:cubicBezTo>
                    <a:pt x="13042" y="432"/>
                    <a:pt x="14591" y="446"/>
                    <a:pt x="16140" y="446"/>
                  </a:cubicBezTo>
                  <a:cubicBezTo>
                    <a:pt x="18273" y="446"/>
                    <a:pt x="20406" y="478"/>
                    <a:pt x="22507" y="510"/>
                  </a:cubicBezTo>
                  <a:cubicBezTo>
                    <a:pt x="23876" y="510"/>
                    <a:pt x="25213" y="542"/>
                    <a:pt x="26550" y="637"/>
                  </a:cubicBezTo>
                  <a:lnTo>
                    <a:pt x="26805" y="637"/>
                  </a:lnTo>
                  <a:cubicBezTo>
                    <a:pt x="27060" y="637"/>
                    <a:pt x="27060" y="223"/>
                    <a:pt x="26805" y="223"/>
                  </a:cubicBezTo>
                  <a:cubicBezTo>
                    <a:pt x="25627" y="128"/>
                    <a:pt x="24386" y="128"/>
                    <a:pt x="23176" y="128"/>
                  </a:cubicBezTo>
                  <a:cubicBezTo>
                    <a:pt x="21107" y="64"/>
                    <a:pt x="19037" y="64"/>
                    <a:pt x="16968" y="64"/>
                  </a:cubicBezTo>
                  <a:cubicBezTo>
                    <a:pt x="14644" y="32"/>
                    <a:pt x="12320" y="32"/>
                    <a:pt x="99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736190" y="1938327"/>
              <a:ext cx="32668" cy="48364"/>
            </a:xfrm>
            <a:custGeom>
              <a:avLst/>
              <a:gdLst/>
              <a:ahLst/>
              <a:cxnLst/>
              <a:rect l="l" t="t" r="r" b="b"/>
              <a:pathLst>
                <a:path w="1973" h="2921" extrusionOk="0">
                  <a:moveTo>
                    <a:pt x="830" y="0"/>
                  </a:moveTo>
                  <a:cubicBezTo>
                    <a:pt x="598" y="0"/>
                    <a:pt x="385" y="42"/>
                    <a:pt x="190" y="139"/>
                  </a:cubicBezTo>
                  <a:cubicBezTo>
                    <a:pt x="1" y="247"/>
                    <a:pt x="110" y="517"/>
                    <a:pt x="304" y="517"/>
                  </a:cubicBezTo>
                  <a:cubicBezTo>
                    <a:pt x="338" y="517"/>
                    <a:pt x="375" y="508"/>
                    <a:pt x="413" y="489"/>
                  </a:cubicBezTo>
                  <a:lnTo>
                    <a:pt x="381" y="457"/>
                  </a:lnTo>
                  <a:cubicBezTo>
                    <a:pt x="533" y="389"/>
                    <a:pt x="690" y="355"/>
                    <a:pt x="845" y="355"/>
                  </a:cubicBezTo>
                  <a:cubicBezTo>
                    <a:pt x="1050" y="355"/>
                    <a:pt x="1251" y="413"/>
                    <a:pt x="1432" y="521"/>
                  </a:cubicBezTo>
                  <a:cubicBezTo>
                    <a:pt x="1495" y="553"/>
                    <a:pt x="1495" y="585"/>
                    <a:pt x="1432" y="648"/>
                  </a:cubicBezTo>
                  <a:cubicBezTo>
                    <a:pt x="1368" y="712"/>
                    <a:pt x="1336" y="776"/>
                    <a:pt x="1273" y="871"/>
                  </a:cubicBezTo>
                  <a:cubicBezTo>
                    <a:pt x="1113" y="1030"/>
                    <a:pt x="954" y="1158"/>
                    <a:pt x="795" y="1285"/>
                  </a:cubicBezTo>
                  <a:cubicBezTo>
                    <a:pt x="636" y="1381"/>
                    <a:pt x="700" y="1635"/>
                    <a:pt x="922" y="1667"/>
                  </a:cubicBezTo>
                  <a:cubicBezTo>
                    <a:pt x="950" y="1662"/>
                    <a:pt x="978" y="1659"/>
                    <a:pt x="1007" y="1659"/>
                  </a:cubicBezTo>
                  <a:cubicBezTo>
                    <a:pt x="1146" y="1659"/>
                    <a:pt x="1300" y="1721"/>
                    <a:pt x="1432" y="1826"/>
                  </a:cubicBezTo>
                  <a:cubicBezTo>
                    <a:pt x="1559" y="1954"/>
                    <a:pt x="1527" y="2081"/>
                    <a:pt x="1400" y="2208"/>
                  </a:cubicBezTo>
                  <a:cubicBezTo>
                    <a:pt x="1114" y="2408"/>
                    <a:pt x="777" y="2531"/>
                    <a:pt x="434" y="2531"/>
                  </a:cubicBezTo>
                  <a:cubicBezTo>
                    <a:pt x="396" y="2531"/>
                    <a:pt x="357" y="2530"/>
                    <a:pt x="318" y="2527"/>
                  </a:cubicBezTo>
                  <a:cubicBezTo>
                    <a:pt x="308" y="2525"/>
                    <a:pt x="299" y="2525"/>
                    <a:pt x="290" y="2525"/>
                  </a:cubicBezTo>
                  <a:cubicBezTo>
                    <a:pt x="63" y="2525"/>
                    <a:pt x="72" y="2909"/>
                    <a:pt x="318" y="2909"/>
                  </a:cubicBezTo>
                  <a:cubicBezTo>
                    <a:pt x="385" y="2916"/>
                    <a:pt x="453" y="2920"/>
                    <a:pt x="520" y="2920"/>
                  </a:cubicBezTo>
                  <a:cubicBezTo>
                    <a:pt x="738" y="2920"/>
                    <a:pt x="951" y="2879"/>
                    <a:pt x="1145" y="2781"/>
                  </a:cubicBezTo>
                  <a:cubicBezTo>
                    <a:pt x="1400" y="2686"/>
                    <a:pt x="1655" y="2527"/>
                    <a:pt x="1814" y="2304"/>
                  </a:cubicBezTo>
                  <a:cubicBezTo>
                    <a:pt x="1973" y="2049"/>
                    <a:pt x="1941" y="1763"/>
                    <a:pt x="1718" y="1572"/>
                  </a:cubicBezTo>
                  <a:cubicBezTo>
                    <a:pt x="1610" y="1463"/>
                    <a:pt x="1487" y="1385"/>
                    <a:pt x="1356" y="1333"/>
                  </a:cubicBezTo>
                  <a:lnTo>
                    <a:pt x="1356" y="1333"/>
                  </a:lnTo>
                  <a:cubicBezTo>
                    <a:pt x="1455" y="1237"/>
                    <a:pt x="1546" y="1138"/>
                    <a:pt x="1623" y="1030"/>
                  </a:cubicBezTo>
                  <a:cubicBezTo>
                    <a:pt x="1814" y="808"/>
                    <a:pt x="1973" y="521"/>
                    <a:pt x="1750" y="266"/>
                  </a:cubicBezTo>
                  <a:cubicBezTo>
                    <a:pt x="1559" y="107"/>
                    <a:pt x="1304" y="12"/>
                    <a:pt x="1050" y="12"/>
                  </a:cubicBezTo>
                  <a:cubicBezTo>
                    <a:pt x="975" y="4"/>
                    <a:pt x="901" y="0"/>
                    <a:pt x="8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793098" y="1938510"/>
              <a:ext cx="8974" cy="42851"/>
            </a:xfrm>
            <a:custGeom>
              <a:avLst/>
              <a:gdLst/>
              <a:ahLst/>
              <a:cxnLst/>
              <a:rect l="l" t="t" r="r" b="b"/>
              <a:pathLst>
                <a:path w="542" h="2588" extrusionOk="0">
                  <a:moveTo>
                    <a:pt x="255" y="1"/>
                  </a:moveTo>
                  <a:cubicBezTo>
                    <a:pt x="160" y="1"/>
                    <a:pt x="64" y="64"/>
                    <a:pt x="64" y="192"/>
                  </a:cubicBezTo>
                  <a:cubicBezTo>
                    <a:pt x="0" y="956"/>
                    <a:pt x="32" y="1688"/>
                    <a:pt x="128" y="2420"/>
                  </a:cubicBezTo>
                  <a:cubicBezTo>
                    <a:pt x="154" y="2526"/>
                    <a:pt x="246" y="2587"/>
                    <a:pt x="331" y="2587"/>
                  </a:cubicBezTo>
                  <a:cubicBezTo>
                    <a:pt x="349" y="2587"/>
                    <a:pt x="366" y="2585"/>
                    <a:pt x="382" y="2579"/>
                  </a:cubicBezTo>
                  <a:cubicBezTo>
                    <a:pt x="478" y="2547"/>
                    <a:pt x="542" y="2420"/>
                    <a:pt x="510" y="2325"/>
                  </a:cubicBezTo>
                  <a:cubicBezTo>
                    <a:pt x="414" y="1624"/>
                    <a:pt x="382" y="892"/>
                    <a:pt x="446" y="192"/>
                  </a:cubicBezTo>
                  <a:cubicBezTo>
                    <a:pt x="446" y="64"/>
                    <a:pt x="351" y="1"/>
                    <a:pt x="2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792568" y="1936953"/>
              <a:ext cx="34274" cy="49209"/>
            </a:xfrm>
            <a:custGeom>
              <a:avLst/>
              <a:gdLst/>
              <a:ahLst/>
              <a:cxnLst/>
              <a:rect l="l" t="t" r="r" b="b"/>
              <a:pathLst>
                <a:path w="2070" h="2972" extrusionOk="0">
                  <a:moveTo>
                    <a:pt x="564" y="0"/>
                  </a:moveTo>
                  <a:cubicBezTo>
                    <a:pt x="460" y="0"/>
                    <a:pt x="356" y="11"/>
                    <a:pt x="255" y="31"/>
                  </a:cubicBezTo>
                  <a:cubicBezTo>
                    <a:pt x="1" y="31"/>
                    <a:pt x="1" y="413"/>
                    <a:pt x="255" y="413"/>
                  </a:cubicBezTo>
                  <a:lnTo>
                    <a:pt x="287" y="413"/>
                  </a:lnTo>
                  <a:cubicBezTo>
                    <a:pt x="369" y="401"/>
                    <a:pt x="450" y="394"/>
                    <a:pt x="532" y="394"/>
                  </a:cubicBezTo>
                  <a:cubicBezTo>
                    <a:pt x="673" y="394"/>
                    <a:pt x="814" y="416"/>
                    <a:pt x="956" y="477"/>
                  </a:cubicBezTo>
                  <a:cubicBezTo>
                    <a:pt x="1115" y="509"/>
                    <a:pt x="1210" y="668"/>
                    <a:pt x="1242" y="827"/>
                  </a:cubicBezTo>
                  <a:cubicBezTo>
                    <a:pt x="1242" y="1145"/>
                    <a:pt x="765" y="1304"/>
                    <a:pt x="510" y="1368"/>
                  </a:cubicBezTo>
                  <a:cubicBezTo>
                    <a:pt x="351" y="1400"/>
                    <a:pt x="319" y="1623"/>
                    <a:pt x="478" y="1718"/>
                  </a:cubicBezTo>
                  <a:cubicBezTo>
                    <a:pt x="627" y="1803"/>
                    <a:pt x="789" y="1846"/>
                    <a:pt x="957" y="1846"/>
                  </a:cubicBezTo>
                  <a:cubicBezTo>
                    <a:pt x="1040" y="1846"/>
                    <a:pt x="1125" y="1835"/>
                    <a:pt x="1210" y="1814"/>
                  </a:cubicBezTo>
                  <a:cubicBezTo>
                    <a:pt x="1338" y="1814"/>
                    <a:pt x="1656" y="1814"/>
                    <a:pt x="1592" y="2005"/>
                  </a:cubicBezTo>
                  <a:cubicBezTo>
                    <a:pt x="1560" y="2196"/>
                    <a:pt x="1274" y="2387"/>
                    <a:pt x="1083" y="2482"/>
                  </a:cubicBezTo>
                  <a:cubicBezTo>
                    <a:pt x="901" y="2534"/>
                    <a:pt x="719" y="2586"/>
                    <a:pt x="520" y="2586"/>
                  </a:cubicBezTo>
                  <a:cubicBezTo>
                    <a:pt x="475" y="2586"/>
                    <a:pt x="429" y="2584"/>
                    <a:pt x="383" y="2578"/>
                  </a:cubicBezTo>
                  <a:cubicBezTo>
                    <a:pt x="366" y="2572"/>
                    <a:pt x="348" y="2570"/>
                    <a:pt x="330" y="2570"/>
                  </a:cubicBezTo>
                  <a:cubicBezTo>
                    <a:pt x="245" y="2570"/>
                    <a:pt x="154" y="2627"/>
                    <a:pt x="128" y="2705"/>
                  </a:cubicBezTo>
                  <a:cubicBezTo>
                    <a:pt x="96" y="2801"/>
                    <a:pt x="160" y="2928"/>
                    <a:pt x="287" y="2960"/>
                  </a:cubicBezTo>
                  <a:cubicBezTo>
                    <a:pt x="362" y="2967"/>
                    <a:pt x="439" y="2971"/>
                    <a:pt x="517" y="2971"/>
                  </a:cubicBezTo>
                  <a:cubicBezTo>
                    <a:pt x="767" y="2971"/>
                    <a:pt x="1023" y="2930"/>
                    <a:pt x="1242" y="2832"/>
                  </a:cubicBezTo>
                  <a:cubicBezTo>
                    <a:pt x="1592" y="2705"/>
                    <a:pt x="1847" y="2450"/>
                    <a:pt x="1974" y="2164"/>
                  </a:cubicBezTo>
                  <a:cubicBezTo>
                    <a:pt x="2070" y="1846"/>
                    <a:pt x="1879" y="1527"/>
                    <a:pt x="1560" y="1464"/>
                  </a:cubicBezTo>
                  <a:cubicBezTo>
                    <a:pt x="1468" y="1445"/>
                    <a:pt x="1386" y="1427"/>
                    <a:pt x="1303" y="1421"/>
                  </a:cubicBezTo>
                  <a:lnTo>
                    <a:pt x="1303" y="1421"/>
                  </a:lnTo>
                  <a:cubicBezTo>
                    <a:pt x="1501" y="1266"/>
                    <a:pt x="1640" y="1061"/>
                    <a:pt x="1624" y="795"/>
                  </a:cubicBezTo>
                  <a:cubicBezTo>
                    <a:pt x="1592" y="509"/>
                    <a:pt x="1433" y="254"/>
                    <a:pt x="1210" y="158"/>
                  </a:cubicBezTo>
                  <a:cubicBezTo>
                    <a:pt x="1014" y="50"/>
                    <a:pt x="789" y="0"/>
                    <a:pt x="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831577" y="1935728"/>
              <a:ext cx="41228" cy="47984"/>
            </a:xfrm>
            <a:custGeom>
              <a:avLst/>
              <a:gdLst/>
              <a:ahLst/>
              <a:cxnLst/>
              <a:rect l="l" t="t" r="r" b="b"/>
              <a:pathLst>
                <a:path w="2490" h="2898" extrusionOk="0">
                  <a:moveTo>
                    <a:pt x="1619" y="0"/>
                  </a:moveTo>
                  <a:cubicBezTo>
                    <a:pt x="1554" y="0"/>
                    <a:pt x="1493" y="33"/>
                    <a:pt x="1465" y="105"/>
                  </a:cubicBezTo>
                  <a:cubicBezTo>
                    <a:pt x="924" y="869"/>
                    <a:pt x="446" y="1697"/>
                    <a:pt x="64" y="2556"/>
                  </a:cubicBezTo>
                  <a:cubicBezTo>
                    <a:pt x="0" y="2652"/>
                    <a:pt x="32" y="2747"/>
                    <a:pt x="128" y="2811"/>
                  </a:cubicBezTo>
                  <a:cubicBezTo>
                    <a:pt x="161" y="2834"/>
                    <a:pt x="195" y="2844"/>
                    <a:pt x="228" y="2844"/>
                  </a:cubicBezTo>
                  <a:cubicBezTo>
                    <a:pt x="287" y="2844"/>
                    <a:pt x="341" y="2809"/>
                    <a:pt x="382" y="2747"/>
                  </a:cubicBezTo>
                  <a:cubicBezTo>
                    <a:pt x="730" y="2024"/>
                    <a:pt x="1101" y="1324"/>
                    <a:pt x="1532" y="665"/>
                  </a:cubicBezTo>
                  <a:lnTo>
                    <a:pt x="1532" y="665"/>
                  </a:lnTo>
                  <a:cubicBezTo>
                    <a:pt x="1699" y="1371"/>
                    <a:pt x="1884" y="2059"/>
                    <a:pt x="2070" y="2747"/>
                  </a:cubicBezTo>
                  <a:cubicBezTo>
                    <a:pt x="2096" y="2852"/>
                    <a:pt x="2175" y="2897"/>
                    <a:pt x="2255" y="2897"/>
                  </a:cubicBezTo>
                  <a:cubicBezTo>
                    <a:pt x="2371" y="2897"/>
                    <a:pt x="2489" y="2802"/>
                    <a:pt x="2452" y="2652"/>
                  </a:cubicBezTo>
                  <a:cubicBezTo>
                    <a:pt x="2229" y="1824"/>
                    <a:pt x="2038" y="965"/>
                    <a:pt x="1815" y="137"/>
                  </a:cubicBezTo>
                  <a:cubicBezTo>
                    <a:pt x="1780" y="49"/>
                    <a:pt x="1697" y="0"/>
                    <a:pt x="161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841065" y="1960647"/>
              <a:ext cx="32701" cy="6342"/>
            </a:xfrm>
            <a:custGeom>
              <a:avLst/>
              <a:gdLst/>
              <a:ahLst/>
              <a:cxnLst/>
              <a:rect l="l" t="t" r="r" b="b"/>
              <a:pathLst>
                <a:path w="1975" h="383" extrusionOk="0">
                  <a:moveTo>
                    <a:pt x="287" y="1"/>
                  </a:moveTo>
                  <a:cubicBezTo>
                    <a:pt x="0" y="1"/>
                    <a:pt x="0" y="383"/>
                    <a:pt x="287" y="383"/>
                  </a:cubicBezTo>
                  <a:lnTo>
                    <a:pt x="1688" y="383"/>
                  </a:lnTo>
                  <a:cubicBezTo>
                    <a:pt x="1974" y="383"/>
                    <a:pt x="1974" y="1"/>
                    <a:pt x="168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" name="Google Shape;40;p2"/>
          <p:cNvGrpSpPr/>
          <p:nvPr/>
        </p:nvGrpSpPr>
        <p:grpSpPr>
          <a:xfrm>
            <a:off x="6551987" y="2857541"/>
            <a:ext cx="1447535" cy="418008"/>
            <a:chOff x="-3119747" y="259886"/>
            <a:chExt cx="1304085" cy="376584"/>
          </a:xfrm>
        </p:grpSpPr>
        <p:sp>
          <p:nvSpPr>
            <p:cNvPr id="41" name="Google Shape;41;p2"/>
            <p:cNvSpPr/>
            <p:nvPr/>
          </p:nvSpPr>
          <p:spPr>
            <a:xfrm>
              <a:off x="-3119747" y="279888"/>
              <a:ext cx="34787" cy="356582"/>
            </a:xfrm>
            <a:custGeom>
              <a:avLst/>
              <a:gdLst/>
              <a:ahLst/>
              <a:cxnLst/>
              <a:rect l="l" t="t" r="r" b="b"/>
              <a:pathLst>
                <a:path w="2101" h="21536" extrusionOk="0">
                  <a:moveTo>
                    <a:pt x="1183" y="1"/>
                  </a:moveTo>
                  <a:cubicBezTo>
                    <a:pt x="1140" y="1"/>
                    <a:pt x="1094" y="16"/>
                    <a:pt x="1051" y="51"/>
                  </a:cubicBezTo>
                  <a:cubicBezTo>
                    <a:pt x="160" y="879"/>
                    <a:pt x="1" y="2152"/>
                    <a:pt x="1" y="3298"/>
                  </a:cubicBezTo>
                  <a:cubicBezTo>
                    <a:pt x="1" y="4031"/>
                    <a:pt x="96" y="4731"/>
                    <a:pt x="128" y="5431"/>
                  </a:cubicBezTo>
                  <a:cubicBezTo>
                    <a:pt x="160" y="6259"/>
                    <a:pt x="192" y="7087"/>
                    <a:pt x="224" y="7914"/>
                  </a:cubicBezTo>
                  <a:cubicBezTo>
                    <a:pt x="287" y="9538"/>
                    <a:pt x="287" y="11193"/>
                    <a:pt x="255" y="12817"/>
                  </a:cubicBezTo>
                  <a:cubicBezTo>
                    <a:pt x="224" y="14472"/>
                    <a:pt x="96" y="16096"/>
                    <a:pt x="33" y="17688"/>
                  </a:cubicBezTo>
                  <a:cubicBezTo>
                    <a:pt x="1" y="19120"/>
                    <a:pt x="319" y="20776"/>
                    <a:pt x="1720" y="21508"/>
                  </a:cubicBezTo>
                  <a:cubicBezTo>
                    <a:pt x="1753" y="21527"/>
                    <a:pt x="1786" y="21535"/>
                    <a:pt x="1817" y="21535"/>
                  </a:cubicBezTo>
                  <a:cubicBezTo>
                    <a:pt x="1991" y="21535"/>
                    <a:pt x="2100" y="21266"/>
                    <a:pt x="1911" y="21158"/>
                  </a:cubicBezTo>
                  <a:cubicBezTo>
                    <a:pt x="669" y="20521"/>
                    <a:pt x="415" y="19025"/>
                    <a:pt x="446" y="17751"/>
                  </a:cubicBezTo>
                  <a:cubicBezTo>
                    <a:pt x="478" y="16223"/>
                    <a:pt x="606" y="14663"/>
                    <a:pt x="638" y="13135"/>
                  </a:cubicBezTo>
                  <a:cubicBezTo>
                    <a:pt x="701" y="10079"/>
                    <a:pt x="606" y="7023"/>
                    <a:pt x="446" y="3967"/>
                  </a:cubicBezTo>
                  <a:cubicBezTo>
                    <a:pt x="383" y="2725"/>
                    <a:pt x="351" y="1261"/>
                    <a:pt x="1338" y="306"/>
                  </a:cubicBezTo>
                  <a:cubicBezTo>
                    <a:pt x="1462" y="182"/>
                    <a:pt x="1335" y="1"/>
                    <a:pt x="11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-3051745" y="363685"/>
              <a:ext cx="43397" cy="58498"/>
            </a:xfrm>
            <a:custGeom>
              <a:avLst/>
              <a:gdLst/>
              <a:ahLst/>
              <a:cxnLst/>
              <a:rect l="l" t="t" r="r" b="b"/>
              <a:pathLst>
                <a:path w="2621" h="3533" extrusionOk="0">
                  <a:moveTo>
                    <a:pt x="1998" y="1"/>
                  </a:moveTo>
                  <a:cubicBezTo>
                    <a:pt x="1237" y="1"/>
                    <a:pt x="541" y="487"/>
                    <a:pt x="255" y="1230"/>
                  </a:cubicBezTo>
                  <a:cubicBezTo>
                    <a:pt x="1" y="1994"/>
                    <a:pt x="319" y="2885"/>
                    <a:pt x="1051" y="3267"/>
                  </a:cubicBezTo>
                  <a:cubicBezTo>
                    <a:pt x="1322" y="3448"/>
                    <a:pt x="1640" y="3532"/>
                    <a:pt x="1962" y="3532"/>
                  </a:cubicBezTo>
                  <a:cubicBezTo>
                    <a:pt x="2094" y="3532"/>
                    <a:pt x="2226" y="3518"/>
                    <a:pt x="2356" y="3490"/>
                  </a:cubicBezTo>
                  <a:cubicBezTo>
                    <a:pt x="2621" y="3402"/>
                    <a:pt x="2532" y="3069"/>
                    <a:pt x="2317" y="3069"/>
                  </a:cubicBezTo>
                  <a:cubicBezTo>
                    <a:pt x="2299" y="3069"/>
                    <a:pt x="2280" y="3071"/>
                    <a:pt x="2261" y="3076"/>
                  </a:cubicBezTo>
                  <a:cubicBezTo>
                    <a:pt x="2144" y="3108"/>
                    <a:pt x="2026" y="3123"/>
                    <a:pt x="1910" y="3123"/>
                  </a:cubicBezTo>
                  <a:cubicBezTo>
                    <a:pt x="1206" y="3123"/>
                    <a:pt x="569" y="2573"/>
                    <a:pt x="542" y="1835"/>
                  </a:cubicBezTo>
                  <a:cubicBezTo>
                    <a:pt x="512" y="1017"/>
                    <a:pt x="1153" y="387"/>
                    <a:pt x="1923" y="387"/>
                  </a:cubicBezTo>
                  <a:cubicBezTo>
                    <a:pt x="1992" y="387"/>
                    <a:pt x="2063" y="392"/>
                    <a:pt x="2133" y="402"/>
                  </a:cubicBezTo>
                  <a:cubicBezTo>
                    <a:pt x="2153" y="407"/>
                    <a:pt x="2171" y="409"/>
                    <a:pt x="2189" y="409"/>
                  </a:cubicBezTo>
                  <a:cubicBezTo>
                    <a:pt x="2401" y="409"/>
                    <a:pt x="2464" y="79"/>
                    <a:pt x="2229" y="20"/>
                  </a:cubicBezTo>
                  <a:lnTo>
                    <a:pt x="2261" y="20"/>
                  </a:lnTo>
                  <a:cubicBezTo>
                    <a:pt x="2173" y="7"/>
                    <a:pt x="2085" y="1"/>
                    <a:pt x="199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-2979207" y="385491"/>
              <a:ext cx="36592" cy="10084"/>
            </a:xfrm>
            <a:custGeom>
              <a:avLst/>
              <a:gdLst/>
              <a:ahLst/>
              <a:cxnLst/>
              <a:rect l="l" t="t" r="r" b="b"/>
              <a:pathLst>
                <a:path w="2210" h="609" extrusionOk="0">
                  <a:moveTo>
                    <a:pt x="2003" y="0"/>
                  </a:moveTo>
                  <a:cubicBezTo>
                    <a:pt x="1987" y="0"/>
                    <a:pt x="1971" y="3"/>
                    <a:pt x="1955" y="8"/>
                  </a:cubicBezTo>
                  <a:cubicBezTo>
                    <a:pt x="1658" y="138"/>
                    <a:pt x="1339" y="203"/>
                    <a:pt x="1024" y="203"/>
                  </a:cubicBezTo>
                  <a:cubicBezTo>
                    <a:pt x="798" y="203"/>
                    <a:pt x="575" y="170"/>
                    <a:pt x="363" y="104"/>
                  </a:cubicBezTo>
                  <a:cubicBezTo>
                    <a:pt x="341" y="99"/>
                    <a:pt x="320" y="97"/>
                    <a:pt x="301" y="97"/>
                  </a:cubicBezTo>
                  <a:cubicBezTo>
                    <a:pt x="64" y="97"/>
                    <a:pt x="0" y="429"/>
                    <a:pt x="236" y="518"/>
                  </a:cubicBezTo>
                  <a:lnTo>
                    <a:pt x="267" y="486"/>
                  </a:lnTo>
                  <a:cubicBezTo>
                    <a:pt x="513" y="568"/>
                    <a:pt x="770" y="609"/>
                    <a:pt x="1029" y="609"/>
                  </a:cubicBezTo>
                  <a:cubicBezTo>
                    <a:pt x="1374" y="609"/>
                    <a:pt x="1723" y="536"/>
                    <a:pt x="2050" y="390"/>
                  </a:cubicBezTo>
                  <a:cubicBezTo>
                    <a:pt x="2146" y="359"/>
                    <a:pt x="2209" y="263"/>
                    <a:pt x="2177" y="167"/>
                  </a:cubicBezTo>
                  <a:cubicBezTo>
                    <a:pt x="2151" y="62"/>
                    <a:pt x="2081" y="0"/>
                    <a:pt x="20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-2905741" y="366649"/>
              <a:ext cx="10663" cy="45185"/>
            </a:xfrm>
            <a:custGeom>
              <a:avLst/>
              <a:gdLst/>
              <a:ahLst/>
              <a:cxnLst/>
              <a:rect l="l" t="t" r="r" b="b"/>
              <a:pathLst>
                <a:path w="644" h="2729" extrusionOk="0">
                  <a:moveTo>
                    <a:pt x="283" y="0"/>
                  </a:moveTo>
                  <a:cubicBezTo>
                    <a:pt x="184" y="0"/>
                    <a:pt x="80" y="64"/>
                    <a:pt x="64" y="191"/>
                  </a:cubicBezTo>
                  <a:cubicBezTo>
                    <a:pt x="1" y="987"/>
                    <a:pt x="33" y="1815"/>
                    <a:pt x="224" y="2579"/>
                  </a:cubicBezTo>
                  <a:cubicBezTo>
                    <a:pt x="237" y="2683"/>
                    <a:pt x="314" y="2729"/>
                    <a:pt x="396" y="2729"/>
                  </a:cubicBezTo>
                  <a:cubicBezTo>
                    <a:pt x="514" y="2729"/>
                    <a:pt x="643" y="2634"/>
                    <a:pt x="606" y="2483"/>
                  </a:cubicBezTo>
                  <a:cubicBezTo>
                    <a:pt x="446" y="1719"/>
                    <a:pt x="415" y="955"/>
                    <a:pt x="478" y="191"/>
                  </a:cubicBezTo>
                  <a:cubicBezTo>
                    <a:pt x="478" y="64"/>
                    <a:pt x="383" y="0"/>
                    <a:pt x="28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-2903042" y="365523"/>
              <a:ext cx="38430" cy="56362"/>
            </a:xfrm>
            <a:custGeom>
              <a:avLst/>
              <a:gdLst/>
              <a:ahLst/>
              <a:cxnLst/>
              <a:rect l="l" t="t" r="r" b="b"/>
              <a:pathLst>
                <a:path w="2321" h="3404" extrusionOk="0">
                  <a:moveTo>
                    <a:pt x="662" y="0"/>
                  </a:moveTo>
                  <a:cubicBezTo>
                    <a:pt x="503" y="0"/>
                    <a:pt x="341" y="42"/>
                    <a:pt x="188" y="132"/>
                  </a:cubicBezTo>
                  <a:cubicBezTo>
                    <a:pt x="1" y="266"/>
                    <a:pt x="106" y="511"/>
                    <a:pt x="295" y="511"/>
                  </a:cubicBezTo>
                  <a:cubicBezTo>
                    <a:pt x="331" y="511"/>
                    <a:pt x="370" y="503"/>
                    <a:pt x="411" y="482"/>
                  </a:cubicBezTo>
                  <a:lnTo>
                    <a:pt x="379" y="482"/>
                  </a:lnTo>
                  <a:cubicBezTo>
                    <a:pt x="463" y="436"/>
                    <a:pt x="554" y="414"/>
                    <a:pt x="646" y="414"/>
                  </a:cubicBezTo>
                  <a:cubicBezTo>
                    <a:pt x="867" y="414"/>
                    <a:pt x="1085" y="543"/>
                    <a:pt x="1175" y="769"/>
                  </a:cubicBezTo>
                  <a:cubicBezTo>
                    <a:pt x="1270" y="1119"/>
                    <a:pt x="1016" y="1437"/>
                    <a:pt x="634" y="1437"/>
                  </a:cubicBezTo>
                  <a:cubicBezTo>
                    <a:pt x="474" y="1437"/>
                    <a:pt x="379" y="1692"/>
                    <a:pt x="506" y="1787"/>
                  </a:cubicBezTo>
                  <a:cubicBezTo>
                    <a:pt x="719" y="1920"/>
                    <a:pt x="953" y="1986"/>
                    <a:pt x="1209" y="1986"/>
                  </a:cubicBezTo>
                  <a:cubicBezTo>
                    <a:pt x="1261" y="1986"/>
                    <a:pt x="1313" y="1984"/>
                    <a:pt x="1366" y="1978"/>
                  </a:cubicBezTo>
                  <a:cubicBezTo>
                    <a:pt x="1589" y="1978"/>
                    <a:pt x="1875" y="2010"/>
                    <a:pt x="1875" y="2297"/>
                  </a:cubicBezTo>
                  <a:cubicBezTo>
                    <a:pt x="1901" y="2879"/>
                    <a:pt x="1321" y="2978"/>
                    <a:pt x="843" y="2978"/>
                  </a:cubicBezTo>
                  <a:cubicBezTo>
                    <a:pt x="720" y="2978"/>
                    <a:pt x="604" y="2972"/>
                    <a:pt x="506" y="2965"/>
                  </a:cubicBezTo>
                  <a:cubicBezTo>
                    <a:pt x="252" y="2965"/>
                    <a:pt x="252" y="3379"/>
                    <a:pt x="506" y="3379"/>
                  </a:cubicBezTo>
                  <a:cubicBezTo>
                    <a:pt x="613" y="3396"/>
                    <a:pt x="720" y="3403"/>
                    <a:pt x="827" y="3403"/>
                  </a:cubicBezTo>
                  <a:cubicBezTo>
                    <a:pt x="1132" y="3403"/>
                    <a:pt x="1433" y="3338"/>
                    <a:pt x="1716" y="3220"/>
                  </a:cubicBezTo>
                  <a:cubicBezTo>
                    <a:pt x="2034" y="3061"/>
                    <a:pt x="2257" y="2742"/>
                    <a:pt x="2289" y="2392"/>
                  </a:cubicBezTo>
                  <a:cubicBezTo>
                    <a:pt x="2321" y="2074"/>
                    <a:pt x="2130" y="1756"/>
                    <a:pt x="1780" y="1628"/>
                  </a:cubicBezTo>
                  <a:cubicBezTo>
                    <a:pt x="1667" y="1606"/>
                    <a:pt x="1555" y="1583"/>
                    <a:pt x="1431" y="1583"/>
                  </a:cubicBezTo>
                  <a:cubicBezTo>
                    <a:pt x="1394" y="1583"/>
                    <a:pt x="1357" y="1585"/>
                    <a:pt x="1319" y="1590"/>
                  </a:cubicBezTo>
                  <a:lnTo>
                    <a:pt x="1319" y="1590"/>
                  </a:lnTo>
                  <a:cubicBezTo>
                    <a:pt x="1543" y="1366"/>
                    <a:pt x="1647" y="1030"/>
                    <a:pt x="1557" y="705"/>
                  </a:cubicBezTo>
                  <a:cubicBezTo>
                    <a:pt x="1443" y="271"/>
                    <a:pt x="1066" y="0"/>
                    <a:pt x="66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-3061232" y="459950"/>
              <a:ext cx="210860" cy="11706"/>
            </a:xfrm>
            <a:custGeom>
              <a:avLst/>
              <a:gdLst/>
              <a:ahLst/>
              <a:cxnLst/>
              <a:rect l="l" t="t" r="r" b="b"/>
              <a:pathLst>
                <a:path w="12735" h="707" extrusionOk="0">
                  <a:moveTo>
                    <a:pt x="12480" y="0"/>
                  </a:moveTo>
                  <a:cubicBezTo>
                    <a:pt x="8821" y="200"/>
                    <a:pt x="5162" y="323"/>
                    <a:pt x="1503" y="323"/>
                  </a:cubicBezTo>
                  <a:cubicBezTo>
                    <a:pt x="1087" y="323"/>
                    <a:pt x="671" y="322"/>
                    <a:pt x="255" y="318"/>
                  </a:cubicBezTo>
                  <a:cubicBezTo>
                    <a:pt x="0" y="318"/>
                    <a:pt x="0" y="700"/>
                    <a:pt x="255" y="700"/>
                  </a:cubicBezTo>
                  <a:cubicBezTo>
                    <a:pt x="757" y="704"/>
                    <a:pt x="1258" y="706"/>
                    <a:pt x="1760" y="706"/>
                  </a:cubicBezTo>
                  <a:cubicBezTo>
                    <a:pt x="5333" y="706"/>
                    <a:pt x="8907" y="605"/>
                    <a:pt x="12480" y="382"/>
                  </a:cubicBezTo>
                  <a:cubicBezTo>
                    <a:pt x="12734" y="382"/>
                    <a:pt x="12734" y="0"/>
                    <a:pt x="124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-3044874" y="508365"/>
              <a:ext cx="38297" cy="65220"/>
            </a:xfrm>
            <a:custGeom>
              <a:avLst/>
              <a:gdLst/>
              <a:ahLst/>
              <a:cxnLst/>
              <a:rect l="l" t="t" r="r" b="b"/>
              <a:pathLst>
                <a:path w="2313" h="3939" extrusionOk="0">
                  <a:moveTo>
                    <a:pt x="935" y="0"/>
                  </a:moveTo>
                  <a:cubicBezTo>
                    <a:pt x="673" y="0"/>
                    <a:pt x="413" y="74"/>
                    <a:pt x="190" y="228"/>
                  </a:cubicBezTo>
                  <a:cubicBezTo>
                    <a:pt x="1" y="336"/>
                    <a:pt x="134" y="605"/>
                    <a:pt x="295" y="605"/>
                  </a:cubicBezTo>
                  <a:cubicBezTo>
                    <a:pt x="323" y="605"/>
                    <a:pt x="353" y="597"/>
                    <a:pt x="381" y="578"/>
                  </a:cubicBezTo>
                  <a:lnTo>
                    <a:pt x="413" y="578"/>
                  </a:lnTo>
                  <a:cubicBezTo>
                    <a:pt x="579" y="443"/>
                    <a:pt x="780" y="378"/>
                    <a:pt x="979" y="378"/>
                  </a:cubicBezTo>
                  <a:cubicBezTo>
                    <a:pt x="1168" y="378"/>
                    <a:pt x="1356" y="436"/>
                    <a:pt x="1511" y="546"/>
                  </a:cubicBezTo>
                  <a:lnTo>
                    <a:pt x="1511" y="546"/>
                  </a:lnTo>
                  <a:cubicBezTo>
                    <a:pt x="1356" y="938"/>
                    <a:pt x="1143" y="1277"/>
                    <a:pt x="827" y="1565"/>
                  </a:cubicBezTo>
                  <a:cubicBezTo>
                    <a:pt x="732" y="1660"/>
                    <a:pt x="795" y="1851"/>
                    <a:pt x="923" y="1883"/>
                  </a:cubicBezTo>
                  <a:cubicBezTo>
                    <a:pt x="1400" y="2010"/>
                    <a:pt x="1878" y="2552"/>
                    <a:pt x="1687" y="3093"/>
                  </a:cubicBezTo>
                  <a:cubicBezTo>
                    <a:pt x="1576" y="3379"/>
                    <a:pt x="1313" y="3544"/>
                    <a:pt x="1035" y="3544"/>
                  </a:cubicBezTo>
                  <a:cubicBezTo>
                    <a:pt x="912" y="3544"/>
                    <a:pt x="785" y="3512"/>
                    <a:pt x="668" y="3443"/>
                  </a:cubicBezTo>
                  <a:cubicBezTo>
                    <a:pt x="629" y="3410"/>
                    <a:pt x="585" y="3396"/>
                    <a:pt x="543" y="3396"/>
                  </a:cubicBezTo>
                  <a:cubicBezTo>
                    <a:pt x="379" y="3396"/>
                    <a:pt x="230" y="3603"/>
                    <a:pt x="381" y="3730"/>
                  </a:cubicBezTo>
                  <a:cubicBezTo>
                    <a:pt x="578" y="3871"/>
                    <a:pt x="800" y="3938"/>
                    <a:pt x="1019" y="3938"/>
                  </a:cubicBezTo>
                  <a:cubicBezTo>
                    <a:pt x="1440" y="3938"/>
                    <a:pt x="1848" y="3691"/>
                    <a:pt x="2037" y="3252"/>
                  </a:cubicBezTo>
                  <a:cubicBezTo>
                    <a:pt x="2313" y="2618"/>
                    <a:pt x="1895" y="1936"/>
                    <a:pt x="1324" y="1620"/>
                  </a:cubicBezTo>
                  <a:lnTo>
                    <a:pt x="1324" y="1620"/>
                  </a:lnTo>
                  <a:cubicBezTo>
                    <a:pt x="1592" y="1293"/>
                    <a:pt x="1781" y="930"/>
                    <a:pt x="1909" y="546"/>
                  </a:cubicBezTo>
                  <a:cubicBezTo>
                    <a:pt x="1941" y="482"/>
                    <a:pt x="1909" y="387"/>
                    <a:pt x="1878" y="355"/>
                  </a:cubicBezTo>
                  <a:cubicBezTo>
                    <a:pt x="1609" y="122"/>
                    <a:pt x="1270" y="0"/>
                    <a:pt x="9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-2966888" y="533217"/>
              <a:ext cx="36393" cy="6342"/>
            </a:xfrm>
            <a:custGeom>
              <a:avLst/>
              <a:gdLst/>
              <a:ahLst/>
              <a:cxnLst/>
              <a:rect l="l" t="t" r="r" b="b"/>
              <a:pathLst>
                <a:path w="2198" h="383" extrusionOk="0">
                  <a:moveTo>
                    <a:pt x="256" y="0"/>
                  </a:moveTo>
                  <a:cubicBezTo>
                    <a:pt x="1" y="0"/>
                    <a:pt x="1" y="382"/>
                    <a:pt x="256" y="382"/>
                  </a:cubicBezTo>
                  <a:lnTo>
                    <a:pt x="1943" y="382"/>
                  </a:lnTo>
                  <a:cubicBezTo>
                    <a:pt x="2198" y="382"/>
                    <a:pt x="2198" y="0"/>
                    <a:pt x="19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-2897297" y="510467"/>
              <a:ext cx="42172" cy="56594"/>
            </a:xfrm>
            <a:custGeom>
              <a:avLst/>
              <a:gdLst/>
              <a:ahLst/>
              <a:cxnLst/>
              <a:rect l="l" t="t" r="r" b="b"/>
              <a:pathLst>
                <a:path w="2547" h="3418" extrusionOk="0">
                  <a:moveTo>
                    <a:pt x="1029" y="1"/>
                  </a:moveTo>
                  <a:cubicBezTo>
                    <a:pt x="930" y="1"/>
                    <a:pt x="830" y="13"/>
                    <a:pt x="732" y="37"/>
                  </a:cubicBezTo>
                  <a:cubicBezTo>
                    <a:pt x="475" y="94"/>
                    <a:pt x="551" y="433"/>
                    <a:pt x="754" y="433"/>
                  </a:cubicBezTo>
                  <a:cubicBezTo>
                    <a:pt x="777" y="433"/>
                    <a:pt x="802" y="429"/>
                    <a:pt x="828" y="419"/>
                  </a:cubicBezTo>
                  <a:cubicBezTo>
                    <a:pt x="887" y="406"/>
                    <a:pt x="946" y="399"/>
                    <a:pt x="1004" y="399"/>
                  </a:cubicBezTo>
                  <a:cubicBezTo>
                    <a:pt x="1626" y="399"/>
                    <a:pt x="2122" y="1142"/>
                    <a:pt x="2006" y="1724"/>
                  </a:cubicBezTo>
                  <a:cubicBezTo>
                    <a:pt x="1892" y="2406"/>
                    <a:pt x="1272" y="2834"/>
                    <a:pt x="621" y="3009"/>
                  </a:cubicBezTo>
                  <a:lnTo>
                    <a:pt x="621" y="3009"/>
                  </a:lnTo>
                  <a:cubicBezTo>
                    <a:pt x="558" y="2103"/>
                    <a:pt x="472" y="1195"/>
                    <a:pt x="414" y="260"/>
                  </a:cubicBezTo>
                  <a:cubicBezTo>
                    <a:pt x="398" y="133"/>
                    <a:pt x="295" y="69"/>
                    <a:pt x="195" y="69"/>
                  </a:cubicBezTo>
                  <a:cubicBezTo>
                    <a:pt x="101" y="69"/>
                    <a:pt x="10" y="126"/>
                    <a:pt x="1" y="240"/>
                  </a:cubicBezTo>
                  <a:lnTo>
                    <a:pt x="1" y="240"/>
                  </a:lnTo>
                  <a:cubicBezTo>
                    <a:pt x="1" y="236"/>
                    <a:pt x="0" y="232"/>
                    <a:pt x="0" y="228"/>
                  </a:cubicBezTo>
                  <a:lnTo>
                    <a:pt x="0" y="260"/>
                  </a:lnTo>
                  <a:cubicBezTo>
                    <a:pt x="0" y="253"/>
                    <a:pt x="0" y="247"/>
                    <a:pt x="1" y="240"/>
                  </a:cubicBezTo>
                  <a:lnTo>
                    <a:pt x="1" y="240"/>
                  </a:lnTo>
                  <a:cubicBezTo>
                    <a:pt x="65" y="1255"/>
                    <a:pt x="160" y="2238"/>
                    <a:pt x="223" y="3221"/>
                  </a:cubicBezTo>
                  <a:cubicBezTo>
                    <a:pt x="223" y="3331"/>
                    <a:pt x="319" y="3418"/>
                    <a:pt x="428" y="3418"/>
                  </a:cubicBezTo>
                  <a:cubicBezTo>
                    <a:pt x="444" y="3418"/>
                    <a:pt x="461" y="3416"/>
                    <a:pt x="478" y="3412"/>
                  </a:cubicBezTo>
                  <a:cubicBezTo>
                    <a:pt x="1210" y="3316"/>
                    <a:pt x="1878" y="2870"/>
                    <a:pt x="2229" y="2234"/>
                  </a:cubicBezTo>
                  <a:cubicBezTo>
                    <a:pt x="2547" y="1565"/>
                    <a:pt x="2388" y="769"/>
                    <a:pt x="1815" y="292"/>
                  </a:cubicBezTo>
                  <a:cubicBezTo>
                    <a:pt x="1601" y="102"/>
                    <a:pt x="1317" y="1"/>
                    <a:pt x="10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-2839677" y="267254"/>
              <a:ext cx="46229" cy="364050"/>
            </a:xfrm>
            <a:custGeom>
              <a:avLst/>
              <a:gdLst/>
              <a:ahLst/>
              <a:cxnLst/>
              <a:rect l="l" t="t" r="r" b="b"/>
              <a:pathLst>
                <a:path w="2792" h="21987" extrusionOk="0">
                  <a:moveTo>
                    <a:pt x="438" y="1"/>
                  </a:moveTo>
                  <a:cubicBezTo>
                    <a:pt x="235" y="1"/>
                    <a:pt x="114" y="257"/>
                    <a:pt x="308" y="368"/>
                  </a:cubicBezTo>
                  <a:lnTo>
                    <a:pt x="340" y="368"/>
                  </a:lnTo>
                  <a:cubicBezTo>
                    <a:pt x="1391" y="910"/>
                    <a:pt x="1868" y="2056"/>
                    <a:pt x="2091" y="3170"/>
                  </a:cubicBezTo>
                  <a:cubicBezTo>
                    <a:pt x="2282" y="4571"/>
                    <a:pt x="2378" y="6003"/>
                    <a:pt x="2346" y="7404"/>
                  </a:cubicBezTo>
                  <a:cubicBezTo>
                    <a:pt x="2410" y="10842"/>
                    <a:pt x="2441" y="14249"/>
                    <a:pt x="2378" y="17687"/>
                  </a:cubicBezTo>
                  <a:cubicBezTo>
                    <a:pt x="2346" y="19183"/>
                    <a:pt x="2028" y="21252"/>
                    <a:pt x="245" y="21602"/>
                  </a:cubicBezTo>
                  <a:cubicBezTo>
                    <a:pt x="0" y="21633"/>
                    <a:pt x="79" y="21986"/>
                    <a:pt x="311" y="21986"/>
                  </a:cubicBezTo>
                  <a:cubicBezTo>
                    <a:pt x="320" y="21986"/>
                    <a:pt x="330" y="21986"/>
                    <a:pt x="340" y="21984"/>
                  </a:cubicBezTo>
                  <a:cubicBezTo>
                    <a:pt x="1805" y="21730"/>
                    <a:pt x="2505" y="20233"/>
                    <a:pt x="2696" y="18896"/>
                  </a:cubicBezTo>
                  <a:cubicBezTo>
                    <a:pt x="2760" y="18037"/>
                    <a:pt x="2792" y="17177"/>
                    <a:pt x="2792" y="16286"/>
                  </a:cubicBezTo>
                  <a:lnTo>
                    <a:pt x="2792" y="13580"/>
                  </a:lnTo>
                  <a:cubicBezTo>
                    <a:pt x="2792" y="11702"/>
                    <a:pt x="2760" y="9855"/>
                    <a:pt x="2728" y="8041"/>
                  </a:cubicBezTo>
                  <a:cubicBezTo>
                    <a:pt x="2760" y="6481"/>
                    <a:pt x="2696" y="4921"/>
                    <a:pt x="2505" y="3393"/>
                  </a:cubicBezTo>
                  <a:cubicBezTo>
                    <a:pt x="2282" y="2056"/>
                    <a:pt x="1773" y="687"/>
                    <a:pt x="531" y="18"/>
                  </a:cubicBezTo>
                  <a:cubicBezTo>
                    <a:pt x="499" y="6"/>
                    <a:pt x="468" y="1"/>
                    <a:pt x="4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-2733907" y="430958"/>
              <a:ext cx="44821" cy="11077"/>
            </a:xfrm>
            <a:custGeom>
              <a:avLst/>
              <a:gdLst/>
              <a:ahLst/>
              <a:cxnLst/>
              <a:rect l="l" t="t" r="r" b="b"/>
              <a:pathLst>
                <a:path w="2707" h="669" extrusionOk="0">
                  <a:moveTo>
                    <a:pt x="256" y="0"/>
                  </a:moveTo>
                  <a:cubicBezTo>
                    <a:pt x="1" y="0"/>
                    <a:pt x="1" y="382"/>
                    <a:pt x="256" y="382"/>
                  </a:cubicBezTo>
                  <a:lnTo>
                    <a:pt x="2452" y="669"/>
                  </a:lnTo>
                  <a:cubicBezTo>
                    <a:pt x="2707" y="669"/>
                    <a:pt x="2707" y="255"/>
                    <a:pt x="2452" y="255"/>
                  </a:cubicBezTo>
                  <a:lnTo>
                    <a:pt x="25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-2730745" y="458758"/>
              <a:ext cx="32701" cy="9438"/>
            </a:xfrm>
            <a:custGeom>
              <a:avLst/>
              <a:gdLst/>
              <a:ahLst/>
              <a:cxnLst/>
              <a:rect l="l" t="t" r="r" b="b"/>
              <a:pathLst>
                <a:path w="1975" h="570" extrusionOk="0">
                  <a:moveTo>
                    <a:pt x="223" y="0"/>
                  </a:moveTo>
                  <a:cubicBezTo>
                    <a:pt x="128" y="0"/>
                    <a:pt x="59" y="57"/>
                    <a:pt x="33" y="136"/>
                  </a:cubicBezTo>
                  <a:cubicBezTo>
                    <a:pt x="1" y="263"/>
                    <a:pt x="65" y="359"/>
                    <a:pt x="160" y="390"/>
                  </a:cubicBezTo>
                  <a:cubicBezTo>
                    <a:pt x="507" y="513"/>
                    <a:pt x="854" y="570"/>
                    <a:pt x="1201" y="570"/>
                  </a:cubicBezTo>
                  <a:cubicBezTo>
                    <a:pt x="1395" y="570"/>
                    <a:pt x="1589" y="552"/>
                    <a:pt x="1784" y="518"/>
                  </a:cubicBezTo>
                  <a:cubicBezTo>
                    <a:pt x="1911" y="486"/>
                    <a:pt x="1975" y="390"/>
                    <a:pt x="1943" y="263"/>
                  </a:cubicBezTo>
                  <a:cubicBezTo>
                    <a:pt x="1917" y="184"/>
                    <a:pt x="1826" y="127"/>
                    <a:pt x="1741" y="127"/>
                  </a:cubicBezTo>
                  <a:cubicBezTo>
                    <a:pt x="1723" y="127"/>
                    <a:pt x="1705" y="130"/>
                    <a:pt x="1688" y="136"/>
                  </a:cubicBezTo>
                  <a:cubicBezTo>
                    <a:pt x="1537" y="156"/>
                    <a:pt x="1386" y="166"/>
                    <a:pt x="1236" y="166"/>
                  </a:cubicBezTo>
                  <a:cubicBezTo>
                    <a:pt x="911" y="166"/>
                    <a:pt x="592" y="117"/>
                    <a:pt x="287" y="8"/>
                  </a:cubicBezTo>
                  <a:cubicBezTo>
                    <a:pt x="265" y="3"/>
                    <a:pt x="243" y="0"/>
                    <a:pt x="2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-2623734" y="259886"/>
              <a:ext cx="53381" cy="372030"/>
            </a:xfrm>
            <a:custGeom>
              <a:avLst/>
              <a:gdLst/>
              <a:ahLst/>
              <a:cxnLst/>
              <a:rect l="l" t="t" r="r" b="b"/>
              <a:pathLst>
                <a:path w="3224" h="22469" extrusionOk="0">
                  <a:moveTo>
                    <a:pt x="2947" y="0"/>
                  </a:moveTo>
                  <a:cubicBezTo>
                    <a:pt x="2921" y="0"/>
                    <a:pt x="2894" y="5"/>
                    <a:pt x="2866" y="18"/>
                  </a:cubicBezTo>
                  <a:lnTo>
                    <a:pt x="2866" y="49"/>
                  </a:lnTo>
                  <a:cubicBezTo>
                    <a:pt x="96" y="1705"/>
                    <a:pt x="319" y="5461"/>
                    <a:pt x="255" y="8231"/>
                  </a:cubicBezTo>
                  <a:cubicBezTo>
                    <a:pt x="191" y="11733"/>
                    <a:pt x="128" y="15235"/>
                    <a:pt x="64" y="18737"/>
                  </a:cubicBezTo>
                  <a:cubicBezTo>
                    <a:pt x="0" y="19564"/>
                    <a:pt x="96" y="20392"/>
                    <a:pt x="414" y="21156"/>
                  </a:cubicBezTo>
                  <a:cubicBezTo>
                    <a:pt x="701" y="21825"/>
                    <a:pt x="1242" y="22302"/>
                    <a:pt x="1942" y="22461"/>
                  </a:cubicBezTo>
                  <a:cubicBezTo>
                    <a:pt x="1962" y="22466"/>
                    <a:pt x="1980" y="22468"/>
                    <a:pt x="1998" y="22468"/>
                  </a:cubicBezTo>
                  <a:cubicBezTo>
                    <a:pt x="2210" y="22468"/>
                    <a:pt x="2273" y="22138"/>
                    <a:pt x="2038" y="22079"/>
                  </a:cubicBezTo>
                  <a:cubicBezTo>
                    <a:pt x="542" y="21761"/>
                    <a:pt x="446" y="19914"/>
                    <a:pt x="446" y="18673"/>
                  </a:cubicBezTo>
                  <a:lnTo>
                    <a:pt x="542" y="13802"/>
                  </a:lnTo>
                  <a:cubicBezTo>
                    <a:pt x="573" y="12210"/>
                    <a:pt x="605" y="10587"/>
                    <a:pt x="637" y="8963"/>
                  </a:cubicBezTo>
                  <a:cubicBezTo>
                    <a:pt x="605" y="7371"/>
                    <a:pt x="669" y="5780"/>
                    <a:pt x="860" y="4188"/>
                  </a:cubicBezTo>
                  <a:cubicBezTo>
                    <a:pt x="1083" y="2692"/>
                    <a:pt x="1720" y="1164"/>
                    <a:pt x="3057" y="368"/>
                  </a:cubicBezTo>
                  <a:cubicBezTo>
                    <a:pt x="3223" y="257"/>
                    <a:pt x="3123" y="0"/>
                    <a:pt x="29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-2559457" y="347078"/>
              <a:ext cx="30118" cy="53895"/>
            </a:xfrm>
            <a:custGeom>
              <a:avLst/>
              <a:gdLst/>
              <a:ahLst/>
              <a:cxnLst/>
              <a:rect l="l" t="t" r="r" b="b"/>
              <a:pathLst>
                <a:path w="1819" h="3255" extrusionOk="0">
                  <a:moveTo>
                    <a:pt x="1561" y="1"/>
                  </a:moveTo>
                  <a:cubicBezTo>
                    <a:pt x="1502" y="1"/>
                    <a:pt x="1443" y="30"/>
                    <a:pt x="1403" y="100"/>
                  </a:cubicBezTo>
                  <a:lnTo>
                    <a:pt x="66" y="2933"/>
                  </a:lnTo>
                  <a:cubicBezTo>
                    <a:pt x="0" y="3109"/>
                    <a:pt x="146" y="3254"/>
                    <a:pt x="275" y="3254"/>
                  </a:cubicBezTo>
                  <a:cubicBezTo>
                    <a:pt x="333" y="3254"/>
                    <a:pt x="387" y="3225"/>
                    <a:pt x="416" y="3156"/>
                  </a:cubicBezTo>
                  <a:cubicBezTo>
                    <a:pt x="862" y="2201"/>
                    <a:pt x="1308" y="1246"/>
                    <a:pt x="1753" y="291"/>
                  </a:cubicBezTo>
                  <a:cubicBezTo>
                    <a:pt x="1819" y="138"/>
                    <a:pt x="1690" y="1"/>
                    <a:pt x="156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-2534158" y="350240"/>
              <a:ext cx="27883" cy="59193"/>
            </a:xfrm>
            <a:custGeom>
              <a:avLst/>
              <a:gdLst/>
              <a:ahLst/>
              <a:cxnLst/>
              <a:rect l="l" t="t" r="r" b="b"/>
              <a:pathLst>
                <a:path w="1684" h="3575" extrusionOk="0">
                  <a:moveTo>
                    <a:pt x="272" y="1"/>
                  </a:moveTo>
                  <a:cubicBezTo>
                    <a:pt x="144" y="1"/>
                    <a:pt x="1" y="138"/>
                    <a:pt x="66" y="291"/>
                  </a:cubicBezTo>
                  <a:cubicBezTo>
                    <a:pt x="544" y="1310"/>
                    <a:pt x="957" y="2360"/>
                    <a:pt x="1244" y="3411"/>
                  </a:cubicBezTo>
                  <a:cubicBezTo>
                    <a:pt x="1270" y="3526"/>
                    <a:pt x="1352" y="3574"/>
                    <a:pt x="1435" y="3574"/>
                  </a:cubicBezTo>
                  <a:cubicBezTo>
                    <a:pt x="1558" y="3574"/>
                    <a:pt x="1683" y="3467"/>
                    <a:pt x="1626" y="3315"/>
                  </a:cubicBezTo>
                  <a:cubicBezTo>
                    <a:pt x="1339" y="2201"/>
                    <a:pt x="926" y="1119"/>
                    <a:pt x="416" y="100"/>
                  </a:cubicBezTo>
                  <a:cubicBezTo>
                    <a:pt x="386" y="30"/>
                    <a:pt x="331" y="1"/>
                    <a:pt x="2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-2554391" y="388422"/>
              <a:ext cx="39258" cy="9454"/>
            </a:xfrm>
            <a:custGeom>
              <a:avLst/>
              <a:gdLst/>
              <a:ahLst/>
              <a:cxnLst/>
              <a:rect l="l" t="t" r="r" b="b"/>
              <a:pathLst>
                <a:path w="2371" h="571" extrusionOk="0">
                  <a:moveTo>
                    <a:pt x="1461" y="0"/>
                  </a:moveTo>
                  <a:cubicBezTo>
                    <a:pt x="1046" y="0"/>
                    <a:pt x="635" y="50"/>
                    <a:pt x="237" y="150"/>
                  </a:cubicBezTo>
                  <a:cubicBezTo>
                    <a:pt x="1" y="209"/>
                    <a:pt x="67" y="570"/>
                    <a:pt x="281" y="570"/>
                  </a:cubicBezTo>
                  <a:cubicBezTo>
                    <a:pt x="298" y="570"/>
                    <a:pt x="315" y="568"/>
                    <a:pt x="333" y="564"/>
                  </a:cubicBezTo>
                  <a:lnTo>
                    <a:pt x="365" y="532"/>
                  </a:lnTo>
                  <a:cubicBezTo>
                    <a:pt x="726" y="447"/>
                    <a:pt x="1115" y="390"/>
                    <a:pt x="1504" y="390"/>
                  </a:cubicBezTo>
                  <a:cubicBezTo>
                    <a:pt x="1698" y="390"/>
                    <a:pt x="1893" y="404"/>
                    <a:pt x="2084" y="436"/>
                  </a:cubicBezTo>
                  <a:cubicBezTo>
                    <a:pt x="2106" y="442"/>
                    <a:pt x="2128" y="444"/>
                    <a:pt x="2148" y="444"/>
                  </a:cubicBezTo>
                  <a:cubicBezTo>
                    <a:pt x="2243" y="444"/>
                    <a:pt x="2312" y="387"/>
                    <a:pt x="2339" y="309"/>
                  </a:cubicBezTo>
                  <a:cubicBezTo>
                    <a:pt x="2370" y="182"/>
                    <a:pt x="2307" y="86"/>
                    <a:pt x="2211" y="54"/>
                  </a:cubicBezTo>
                  <a:cubicBezTo>
                    <a:pt x="1961" y="18"/>
                    <a:pt x="1710" y="0"/>
                    <a:pt x="14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-2569971" y="444122"/>
              <a:ext cx="85933" cy="10034"/>
            </a:xfrm>
            <a:custGeom>
              <a:avLst/>
              <a:gdLst/>
              <a:ahLst/>
              <a:cxnLst/>
              <a:rect l="l" t="t" r="r" b="b"/>
              <a:pathLst>
                <a:path w="5190" h="606" extrusionOk="0">
                  <a:moveTo>
                    <a:pt x="4935" y="1"/>
                  </a:moveTo>
                  <a:lnTo>
                    <a:pt x="255" y="224"/>
                  </a:lnTo>
                  <a:cubicBezTo>
                    <a:pt x="1" y="224"/>
                    <a:pt x="1" y="606"/>
                    <a:pt x="255" y="606"/>
                  </a:cubicBezTo>
                  <a:lnTo>
                    <a:pt x="4935" y="383"/>
                  </a:lnTo>
                  <a:cubicBezTo>
                    <a:pt x="5190" y="383"/>
                    <a:pt x="5190" y="1"/>
                    <a:pt x="49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-2559325" y="489257"/>
              <a:ext cx="35764" cy="71164"/>
            </a:xfrm>
            <a:custGeom>
              <a:avLst/>
              <a:gdLst/>
              <a:ahLst/>
              <a:cxnLst/>
              <a:rect l="l" t="t" r="r" b="b"/>
              <a:pathLst>
                <a:path w="2160" h="4298" extrusionOk="0">
                  <a:moveTo>
                    <a:pt x="557" y="0"/>
                  </a:moveTo>
                  <a:cubicBezTo>
                    <a:pt x="444" y="0"/>
                    <a:pt x="329" y="24"/>
                    <a:pt x="217" y="76"/>
                  </a:cubicBezTo>
                  <a:cubicBezTo>
                    <a:pt x="1" y="158"/>
                    <a:pt x="129" y="422"/>
                    <a:pt x="309" y="422"/>
                  </a:cubicBezTo>
                  <a:cubicBezTo>
                    <a:pt x="341" y="422"/>
                    <a:pt x="375" y="414"/>
                    <a:pt x="408" y="395"/>
                  </a:cubicBezTo>
                  <a:cubicBezTo>
                    <a:pt x="448" y="382"/>
                    <a:pt x="488" y="375"/>
                    <a:pt x="527" y="375"/>
                  </a:cubicBezTo>
                  <a:cubicBezTo>
                    <a:pt x="675" y="375"/>
                    <a:pt x="810" y="467"/>
                    <a:pt x="886" y="618"/>
                  </a:cubicBezTo>
                  <a:cubicBezTo>
                    <a:pt x="1013" y="841"/>
                    <a:pt x="854" y="968"/>
                    <a:pt x="727" y="1159"/>
                  </a:cubicBezTo>
                  <a:cubicBezTo>
                    <a:pt x="535" y="1350"/>
                    <a:pt x="504" y="1605"/>
                    <a:pt x="631" y="1827"/>
                  </a:cubicBezTo>
                  <a:cubicBezTo>
                    <a:pt x="758" y="1987"/>
                    <a:pt x="949" y="2146"/>
                    <a:pt x="1140" y="2209"/>
                  </a:cubicBezTo>
                  <a:cubicBezTo>
                    <a:pt x="1331" y="2337"/>
                    <a:pt x="1491" y="2496"/>
                    <a:pt x="1586" y="2687"/>
                  </a:cubicBezTo>
                  <a:cubicBezTo>
                    <a:pt x="1682" y="2942"/>
                    <a:pt x="1682" y="3164"/>
                    <a:pt x="1586" y="3419"/>
                  </a:cubicBezTo>
                  <a:cubicBezTo>
                    <a:pt x="1427" y="3714"/>
                    <a:pt x="1124" y="3895"/>
                    <a:pt x="801" y="3895"/>
                  </a:cubicBezTo>
                  <a:cubicBezTo>
                    <a:pt x="671" y="3895"/>
                    <a:pt x="537" y="3865"/>
                    <a:pt x="408" y="3801"/>
                  </a:cubicBezTo>
                  <a:cubicBezTo>
                    <a:pt x="375" y="3782"/>
                    <a:pt x="341" y="3774"/>
                    <a:pt x="310" y="3774"/>
                  </a:cubicBezTo>
                  <a:cubicBezTo>
                    <a:pt x="129" y="3774"/>
                    <a:pt x="1" y="4043"/>
                    <a:pt x="217" y="4151"/>
                  </a:cubicBezTo>
                  <a:cubicBezTo>
                    <a:pt x="398" y="4249"/>
                    <a:pt x="604" y="4298"/>
                    <a:pt x="809" y="4298"/>
                  </a:cubicBezTo>
                  <a:cubicBezTo>
                    <a:pt x="1074" y="4298"/>
                    <a:pt x="1339" y="4217"/>
                    <a:pt x="1554" y="4056"/>
                  </a:cubicBezTo>
                  <a:cubicBezTo>
                    <a:pt x="1968" y="3769"/>
                    <a:pt x="2159" y="3292"/>
                    <a:pt x="2064" y="2814"/>
                  </a:cubicBezTo>
                  <a:cubicBezTo>
                    <a:pt x="2000" y="2591"/>
                    <a:pt x="1904" y="2369"/>
                    <a:pt x="1745" y="2178"/>
                  </a:cubicBezTo>
                  <a:cubicBezTo>
                    <a:pt x="1554" y="2018"/>
                    <a:pt x="1363" y="1891"/>
                    <a:pt x="1172" y="1796"/>
                  </a:cubicBezTo>
                  <a:cubicBezTo>
                    <a:pt x="1109" y="1732"/>
                    <a:pt x="981" y="1668"/>
                    <a:pt x="981" y="1605"/>
                  </a:cubicBezTo>
                  <a:cubicBezTo>
                    <a:pt x="949" y="1509"/>
                    <a:pt x="1077" y="1350"/>
                    <a:pt x="1140" y="1286"/>
                  </a:cubicBezTo>
                  <a:cubicBezTo>
                    <a:pt x="1300" y="1095"/>
                    <a:pt x="1363" y="872"/>
                    <a:pt x="1331" y="649"/>
                  </a:cubicBezTo>
                  <a:cubicBezTo>
                    <a:pt x="1258" y="259"/>
                    <a:pt x="924" y="0"/>
                    <a:pt x="5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-2505662" y="477866"/>
              <a:ext cx="6871" cy="45351"/>
            </a:xfrm>
            <a:custGeom>
              <a:avLst/>
              <a:gdLst/>
              <a:ahLst/>
              <a:cxnLst/>
              <a:rect l="l" t="t" r="r" b="b"/>
              <a:pathLst>
                <a:path w="415" h="2739" extrusionOk="0">
                  <a:moveTo>
                    <a:pt x="207" y="0"/>
                  </a:moveTo>
                  <a:cubicBezTo>
                    <a:pt x="104" y="0"/>
                    <a:pt x="0" y="64"/>
                    <a:pt x="0" y="191"/>
                  </a:cubicBezTo>
                  <a:lnTo>
                    <a:pt x="0" y="2547"/>
                  </a:lnTo>
                  <a:cubicBezTo>
                    <a:pt x="0" y="2675"/>
                    <a:pt x="104" y="2738"/>
                    <a:pt x="207" y="2738"/>
                  </a:cubicBezTo>
                  <a:cubicBezTo>
                    <a:pt x="311" y="2738"/>
                    <a:pt x="414" y="2675"/>
                    <a:pt x="414" y="2547"/>
                  </a:cubicBezTo>
                  <a:lnTo>
                    <a:pt x="414" y="191"/>
                  </a:lnTo>
                  <a:cubicBezTo>
                    <a:pt x="414" y="64"/>
                    <a:pt x="311" y="0"/>
                    <a:pt x="2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-2504404" y="471359"/>
              <a:ext cx="49706" cy="60667"/>
            </a:xfrm>
            <a:custGeom>
              <a:avLst/>
              <a:gdLst/>
              <a:ahLst/>
              <a:cxnLst/>
              <a:rect l="l" t="t" r="r" b="b"/>
              <a:pathLst>
                <a:path w="3002" h="3664" extrusionOk="0">
                  <a:moveTo>
                    <a:pt x="860" y="1"/>
                  </a:moveTo>
                  <a:cubicBezTo>
                    <a:pt x="606" y="1"/>
                    <a:pt x="352" y="86"/>
                    <a:pt x="147" y="266"/>
                  </a:cubicBezTo>
                  <a:cubicBezTo>
                    <a:pt x="1" y="413"/>
                    <a:pt x="135" y="616"/>
                    <a:pt x="278" y="616"/>
                  </a:cubicBezTo>
                  <a:cubicBezTo>
                    <a:pt x="321" y="616"/>
                    <a:pt x="365" y="597"/>
                    <a:pt x="402" y="553"/>
                  </a:cubicBezTo>
                  <a:lnTo>
                    <a:pt x="402" y="521"/>
                  </a:lnTo>
                  <a:cubicBezTo>
                    <a:pt x="550" y="410"/>
                    <a:pt x="717" y="356"/>
                    <a:pt x="879" y="356"/>
                  </a:cubicBezTo>
                  <a:cubicBezTo>
                    <a:pt x="1136" y="356"/>
                    <a:pt x="1380" y="490"/>
                    <a:pt x="1516" y="744"/>
                  </a:cubicBezTo>
                  <a:cubicBezTo>
                    <a:pt x="1629" y="1043"/>
                    <a:pt x="1531" y="1343"/>
                    <a:pt x="1322" y="1526"/>
                  </a:cubicBezTo>
                  <a:lnTo>
                    <a:pt x="1322" y="1526"/>
                  </a:lnTo>
                  <a:cubicBezTo>
                    <a:pt x="1091" y="1560"/>
                    <a:pt x="863" y="1624"/>
                    <a:pt x="657" y="1699"/>
                  </a:cubicBezTo>
                  <a:cubicBezTo>
                    <a:pt x="466" y="1762"/>
                    <a:pt x="434" y="2049"/>
                    <a:pt x="657" y="2113"/>
                  </a:cubicBezTo>
                  <a:cubicBezTo>
                    <a:pt x="722" y="2126"/>
                    <a:pt x="787" y="2132"/>
                    <a:pt x="851" y="2132"/>
                  </a:cubicBezTo>
                  <a:cubicBezTo>
                    <a:pt x="1085" y="2132"/>
                    <a:pt x="1311" y="2050"/>
                    <a:pt x="1498" y="1916"/>
                  </a:cubicBezTo>
                  <a:lnTo>
                    <a:pt x="1498" y="1916"/>
                  </a:lnTo>
                  <a:cubicBezTo>
                    <a:pt x="1535" y="1914"/>
                    <a:pt x="1572" y="1913"/>
                    <a:pt x="1609" y="1913"/>
                  </a:cubicBezTo>
                  <a:cubicBezTo>
                    <a:pt x="1673" y="1913"/>
                    <a:pt x="1737" y="1916"/>
                    <a:pt x="1803" y="1922"/>
                  </a:cubicBezTo>
                  <a:cubicBezTo>
                    <a:pt x="2089" y="1922"/>
                    <a:pt x="2312" y="2144"/>
                    <a:pt x="2344" y="2463"/>
                  </a:cubicBezTo>
                  <a:cubicBezTo>
                    <a:pt x="2312" y="2781"/>
                    <a:pt x="2089" y="3068"/>
                    <a:pt x="1771" y="3195"/>
                  </a:cubicBezTo>
                  <a:cubicBezTo>
                    <a:pt x="1548" y="3259"/>
                    <a:pt x="1317" y="3290"/>
                    <a:pt x="1082" y="3290"/>
                  </a:cubicBezTo>
                  <a:cubicBezTo>
                    <a:pt x="848" y="3290"/>
                    <a:pt x="609" y="3259"/>
                    <a:pt x="370" y="3195"/>
                  </a:cubicBezTo>
                  <a:cubicBezTo>
                    <a:pt x="351" y="3190"/>
                    <a:pt x="332" y="3188"/>
                    <a:pt x="315" y="3188"/>
                  </a:cubicBezTo>
                  <a:cubicBezTo>
                    <a:pt x="103" y="3188"/>
                    <a:pt x="39" y="3518"/>
                    <a:pt x="275" y="3577"/>
                  </a:cubicBezTo>
                  <a:cubicBezTo>
                    <a:pt x="558" y="3622"/>
                    <a:pt x="865" y="3663"/>
                    <a:pt x="1166" y="3663"/>
                  </a:cubicBezTo>
                  <a:cubicBezTo>
                    <a:pt x="1712" y="3663"/>
                    <a:pt x="2239" y="3528"/>
                    <a:pt x="2567" y="3036"/>
                  </a:cubicBezTo>
                  <a:cubicBezTo>
                    <a:pt x="3002" y="2414"/>
                    <a:pt x="2588" y="1581"/>
                    <a:pt x="1857" y="1511"/>
                  </a:cubicBezTo>
                  <a:lnTo>
                    <a:pt x="1857" y="1511"/>
                  </a:lnTo>
                  <a:cubicBezTo>
                    <a:pt x="1998" y="1252"/>
                    <a:pt x="2033" y="943"/>
                    <a:pt x="1898" y="648"/>
                  </a:cubicBezTo>
                  <a:cubicBezTo>
                    <a:pt x="1700" y="232"/>
                    <a:pt x="1280" y="1"/>
                    <a:pt x="86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-2459285" y="262734"/>
              <a:ext cx="63283" cy="364878"/>
            </a:xfrm>
            <a:custGeom>
              <a:avLst/>
              <a:gdLst/>
              <a:ahLst/>
              <a:cxnLst/>
              <a:rect l="l" t="t" r="r" b="b"/>
              <a:pathLst>
                <a:path w="3822" h="22037" extrusionOk="0">
                  <a:moveTo>
                    <a:pt x="403" y="1"/>
                  </a:moveTo>
                  <a:cubicBezTo>
                    <a:pt x="354" y="1"/>
                    <a:pt x="305" y="2"/>
                    <a:pt x="256" y="5"/>
                  </a:cubicBezTo>
                  <a:cubicBezTo>
                    <a:pt x="1" y="5"/>
                    <a:pt x="1" y="387"/>
                    <a:pt x="256" y="387"/>
                  </a:cubicBezTo>
                  <a:cubicBezTo>
                    <a:pt x="290" y="385"/>
                    <a:pt x="324" y="385"/>
                    <a:pt x="358" y="385"/>
                  </a:cubicBezTo>
                  <a:cubicBezTo>
                    <a:pt x="1737" y="385"/>
                    <a:pt x="2715" y="1627"/>
                    <a:pt x="3025" y="2870"/>
                  </a:cubicBezTo>
                  <a:cubicBezTo>
                    <a:pt x="3216" y="3634"/>
                    <a:pt x="3280" y="4430"/>
                    <a:pt x="3280" y="5226"/>
                  </a:cubicBezTo>
                  <a:cubicBezTo>
                    <a:pt x="3280" y="6085"/>
                    <a:pt x="3280" y="6945"/>
                    <a:pt x="3312" y="7804"/>
                  </a:cubicBezTo>
                  <a:lnTo>
                    <a:pt x="3344" y="12993"/>
                  </a:lnTo>
                  <a:cubicBezTo>
                    <a:pt x="3344" y="14713"/>
                    <a:pt x="3439" y="16432"/>
                    <a:pt x="3375" y="18119"/>
                  </a:cubicBezTo>
                  <a:cubicBezTo>
                    <a:pt x="3407" y="18978"/>
                    <a:pt x="3216" y="19838"/>
                    <a:pt x="2802" y="20570"/>
                  </a:cubicBezTo>
                  <a:cubicBezTo>
                    <a:pt x="2420" y="21239"/>
                    <a:pt x="1720" y="21621"/>
                    <a:pt x="956" y="21621"/>
                  </a:cubicBezTo>
                  <a:cubicBezTo>
                    <a:pt x="701" y="21621"/>
                    <a:pt x="701" y="22035"/>
                    <a:pt x="956" y="22035"/>
                  </a:cubicBezTo>
                  <a:cubicBezTo>
                    <a:pt x="988" y="22036"/>
                    <a:pt x="1020" y="22037"/>
                    <a:pt x="1052" y="22037"/>
                  </a:cubicBezTo>
                  <a:cubicBezTo>
                    <a:pt x="2494" y="22037"/>
                    <a:pt x="3444" y="20637"/>
                    <a:pt x="3662" y="19329"/>
                  </a:cubicBezTo>
                  <a:cubicBezTo>
                    <a:pt x="3789" y="18469"/>
                    <a:pt x="3821" y="17578"/>
                    <a:pt x="3789" y="16718"/>
                  </a:cubicBezTo>
                  <a:lnTo>
                    <a:pt x="3757" y="13885"/>
                  </a:lnTo>
                  <a:cubicBezTo>
                    <a:pt x="3726" y="12007"/>
                    <a:pt x="3726" y="10128"/>
                    <a:pt x="3694" y="8250"/>
                  </a:cubicBezTo>
                  <a:lnTo>
                    <a:pt x="3694" y="5449"/>
                  </a:lnTo>
                  <a:cubicBezTo>
                    <a:pt x="3694" y="4621"/>
                    <a:pt x="3630" y="3793"/>
                    <a:pt x="3471" y="2965"/>
                  </a:cubicBezTo>
                  <a:cubicBezTo>
                    <a:pt x="3131" y="1513"/>
                    <a:pt x="2011" y="1"/>
                    <a:pt x="4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-2344375" y="425147"/>
              <a:ext cx="32701" cy="7931"/>
            </a:xfrm>
            <a:custGeom>
              <a:avLst/>
              <a:gdLst/>
              <a:ahLst/>
              <a:cxnLst/>
              <a:rect l="l" t="t" r="r" b="b"/>
              <a:pathLst>
                <a:path w="1975" h="479" extrusionOk="0">
                  <a:moveTo>
                    <a:pt x="1688" y="1"/>
                  </a:moveTo>
                  <a:lnTo>
                    <a:pt x="192" y="65"/>
                  </a:lnTo>
                  <a:cubicBezTo>
                    <a:pt x="96" y="65"/>
                    <a:pt x="1" y="160"/>
                    <a:pt x="1" y="256"/>
                  </a:cubicBezTo>
                  <a:cubicBezTo>
                    <a:pt x="1" y="383"/>
                    <a:pt x="96" y="478"/>
                    <a:pt x="192" y="478"/>
                  </a:cubicBezTo>
                  <a:lnTo>
                    <a:pt x="1688" y="383"/>
                  </a:lnTo>
                  <a:cubicBezTo>
                    <a:pt x="1975" y="383"/>
                    <a:pt x="1975" y="1"/>
                    <a:pt x="168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-2342256" y="449900"/>
              <a:ext cx="32171" cy="12766"/>
            </a:xfrm>
            <a:custGeom>
              <a:avLst/>
              <a:gdLst/>
              <a:ahLst/>
              <a:cxnLst/>
              <a:rect l="l" t="t" r="r" b="b"/>
              <a:pathLst>
                <a:path w="1943" h="771" extrusionOk="0">
                  <a:moveTo>
                    <a:pt x="211" y="1"/>
                  </a:moveTo>
                  <a:cubicBezTo>
                    <a:pt x="145" y="1"/>
                    <a:pt x="85" y="36"/>
                    <a:pt x="64" y="98"/>
                  </a:cubicBezTo>
                  <a:cubicBezTo>
                    <a:pt x="0" y="193"/>
                    <a:pt x="32" y="321"/>
                    <a:pt x="128" y="384"/>
                  </a:cubicBezTo>
                  <a:cubicBezTo>
                    <a:pt x="468" y="634"/>
                    <a:pt x="873" y="770"/>
                    <a:pt x="1286" y="770"/>
                  </a:cubicBezTo>
                  <a:cubicBezTo>
                    <a:pt x="1452" y="770"/>
                    <a:pt x="1619" y="748"/>
                    <a:pt x="1783" y="703"/>
                  </a:cubicBezTo>
                  <a:cubicBezTo>
                    <a:pt x="1879" y="671"/>
                    <a:pt x="1942" y="575"/>
                    <a:pt x="1942" y="480"/>
                  </a:cubicBezTo>
                  <a:cubicBezTo>
                    <a:pt x="1879" y="352"/>
                    <a:pt x="1783" y="321"/>
                    <a:pt x="1688" y="321"/>
                  </a:cubicBezTo>
                  <a:cubicBezTo>
                    <a:pt x="1562" y="354"/>
                    <a:pt x="1434" y="370"/>
                    <a:pt x="1307" y="370"/>
                  </a:cubicBezTo>
                  <a:cubicBezTo>
                    <a:pt x="951" y="370"/>
                    <a:pt x="600" y="245"/>
                    <a:pt x="319" y="34"/>
                  </a:cubicBezTo>
                  <a:cubicBezTo>
                    <a:pt x="285" y="11"/>
                    <a:pt x="247" y="1"/>
                    <a:pt x="2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-2229466" y="327176"/>
              <a:ext cx="46411" cy="70055"/>
            </a:xfrm>
            <a:custGeom>
              <a:avLst/>
              <a:gdLst/>
              <a:ahLst/>
              <a:cxnLst/>
              <a:rect l="l" t="t" r="r" b="b"/>
              <a:pathLst>
                <a:path w="2803" h="4231" extrusionOk="0">
                  <a:moveTo>
                    <a:pt x="1084" y="0"/>
                  </a:moveTo>
                  <a:cubicBezTo>
                    <a:pt x="789" y="0"/>
                    <a:pt x="490" y="112"/>
                    <a:pt x="256" y="347"/>
                  </a:cubicBezTo>
                  <a:cubicBezTo>
                    <a:pt x="133" y="493"/>
                    <a:pt x="274" y="696"/>
                    <a:pt x="418" y="696"/>
                  </a:cubicBezTo>
                  <a:cubicBezTo>
                    <a:pt x="461" y="696"/>
                    <a:pt x="505" y="678"/>
                    <a:pt x="542" y="633"/>
                  </a:cubicBezTo>
                  <a:cubicBezTo>
                    <a:pt x="694" y="496"/>
                    <a:pt x="886" y="430"/>
                    <a:pt x="1077" y="430"/>
                  </a:cubicBezTo>
                  <a:cubicBezTo>
                    <a:pt x="1328" y="430"/>
                    <a:pt x="1575" y="544"/>
                    <a:pt x="1720" y="761"/>
                  </a:cubicBezTo>
                  <a:cubicBezTo>
                    <a:pt x="1943" y="1238"/>
                    <a:pt x="1625" y="1779"/>
                    <a:pt x="1115" y="1875"/>
                  </a:cubicBezTo>
                  <a:cubicBezTo>
                    <a:pt x="924" y="1875"/>
                    <a:pt x="829" y="2161"/>
                    <a:pt x="1020" y="2225"/>
                  </a:cubicBezTo>
                  <a:cubicBezTo>
                    <a:pt x="1306" y="2352"/>
                    <a:pt x="1561" y="2512"/>
                    <a:pt x="1784" y="2703"/>
                  </a:cubicBezTo>
                  <a:cubicBezTo>
                    <a:pt x="1879" y="2798"/>
                    <a:pt x="1975" y="2894"/>
                    <a:pt x="2070" y="2989"/>
                  </a:cubicBezTo>
                  <a:cubicBezTo>
                    <a:pt x="2166" y="3085"/>
                    <a:pt x="2357" y="3244"/>
                    <a:pt x="2198" y="3371"/>
                  </a:cubicBezTo>
                  <a:cubicBezTo>
                    <a:pt x="1911" y="3530"/>
                    <a:pt x="1625" y="3658"/>
                    <a:pt x="1306" y="3689"/>
                  </a:cubicBezTo>
                  <a:cubicBezTo>
                    <a:pt x="956" y="3785"/>
                    <a:pt x="606" y="3817"/>
                    <a:pt x="287" y="3817"/>
                  </a:cubicBezTo>
                  <a:cubicBezTo>
                    <a:pt x="1" y="3817"/>
                    <a:pt x="1" y="4231"/>
                    <a:pt x="287" y="4231"/>
                  </a:cubicBezTo>
                  <a:cubicBezTo>
                    <a:pt x="701" y="4231"/>
                    <a:pt x="1147" y="4167"/>
                    <a:pt x="1561" y="4040"/>
                  </a:cubicBezTo>
                  <a:cubicBezTo>
                    <a:pt x="1752" y="3976"/>
                    <a:pt x="1943" y="3912"/>
                    <a:pt x="2134" y="3817"/>
                  </a:cubicBezTo>
                  <a:cubicBezTo>
                    <a:pt x="2325" y="3785"/>
                    <a:pt x="2484" y="3658"/>
                    <a:pt x="2611" y="3498"/>
                  </a:cubicBezTo>
                  <a:cubicBezTo>
                    <a:pt x="2802" y="3148"/>
                    <a:pt x="2420" y="2766"/>
                    <a:pt x="2198" y="2543"/>
                  </a:cubicBezTo>
                  <a:cubicBezTo>
                    <a:pt x="2025" y="2390"/>
                    <a:pt x="1840" y="2248"/>
                    <a:pt x="1645" y="2124"/>
                  </a:cubicBezTo>
                  <a:lnTo>
                    <a:pt x="1645" y="2124"/>
                  </a:lnTo>
                  <a:cubicBezTo>
                    <a:pt x="2138" y="1855"/>
                    <a:pt x="2377" y="1223"/>
                    <a:pt x="2134" y="665"/>
                  </a:cubicBezTo>
                  <a:cubicBezTo>
                    <a:pt x="1927" y="233"/>
                    <a:pt x="1509" y="0"/>
                    <a:pt x="10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-2174893" y="332358"/>
              <a:ext cx="57190" cy="69442"/>
            </a:xfrm>
            <a:custGeom>
              <a:avLst/>
              <a:gdLst/>
              <a:ahLst/>
              <a:cxnLst/>
              <a:rect l="l" t="t" r="r" b="b"/>
              <a:pathLst>
                <a:path w="3454" h="4194" extrusionOk="0">
                  <a:moveTo>
                    <a:pt x="2684" y="0"/>
                  </a:moveTo>
                  <a:cubicBezTo>
                    <a:pt x="2676" y="0"/>
                    <a:pt x="2667" y="1"/>
                    <a:pt x="2658" y="2"/>
                  </a:cubicBezTo>
                  <a:cubicBezTo>
                    <a:pt x="1" y="369"/>
                    <a:pt x="391" y="4193"/>
                    <a:pt x="2874" y="4193"/>
                  </a:cubicBezTo>
                  <a:cubicBezTo>
                    <a:pt x="2979" y="4193"/>
                    <a:pt x="3087" y="4187"/>
                    <a:pt x="3199" y="4172"/>
                  </a:cubicBezTo>
                  <a:cubicBezTo>
                    <a:pt x="3445" y="4142"/>
                    <a:pt x="3454" y="3757"/>
                    <a:pt x="3226" y="3757"/>
                  </a:cubicBezTo>
                  <a:cubicBezTo>
                    <a:pt x="3218" y="3757"/>
                    <a:pt x="3209" y="3757"/>
                    <a:pt x="3199" y="3759"/>
                  </a:cubicBezTo>
                  <a:cubicBezTo>
                    <a:pt x="3089" y="3775"/>
                    <a:pt x="2984" y="3783"/>
                    <a:pt x="2882" y="3783"/>
                  </a:cubicBezTo>
                  <a:cubicBezTo>
                    <a:pt x="871" y="3783"/>
                    <a:pt x="571" y="626"/>
                    <a:pt x="2754" y="384"/>
                  </a:cubicBezTo>
                  <a:cubicBezTo>
                    <a:pt x="2998" y="353"/>
                    <a:pt x="2890" y="0"/>
                    <a:pt x="26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-2078710" y="302869"/>
              <a:ext cx="36178" cy="89344"/>
            </a:xfrm>
            <a:custGeom>
              <a:avLst/>
              <a:gdLst/>
              <a:ahLst/>
              <a:cxnLst/>
              <a:rect l="l" t="t" r="r" b="b"/>
              <a:pathLst>
                <a:path w="2185" h="5396" extrusionOk="0">
                  <a:moveTo>
                    <a:pt x="1893" y="1"/>
                  </a:moveTo>
                  <a:cubicBezTo>
                    <a:pt x="1846" y="1"/>
                    <a:pt x="1796" y="20"/>
                    <a:pt x="1752" y="64"/>
                  </a:cubicBezTo>
                  <a:cubicBezTo>
                    <a:pt x="287" y="1401"/>
                    <a:pt x="1" y="3629"/>
                    <a:pt x="1083" y="5317"/>
                  </a:cubicBezTo>
                  <a:cubicBezTo>
                    <a:pt x="1130" y="5373"/>
                    <a:pt x="1190" y="5396"/>
                    <a:pt x="1249" y="5396"/>
                  </a:cubicBezTo>
                  <a:cubicBezTo>
                    <a:pt x="1391" y="5396"/>
                    <a:pt x="1523" y="5261"/>
                    <a:pt x="1433" y="5126"/>
                  </a:cubicBezTo>
                  <a:cubicBezTo>
                    <a:pt x="446" y="3598"/>
                    <a:pt x="701" y="1560"/>
                    <a:pt x="2038" y="350"/>
                  </a:cubicBezTo>
                  <a:cubicBezTo>
                    <a:pt x="2185" y="204"/>
                    <a:pt x="2050" y="1"/>
                    <a:pt x="18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-2023988" y="323914"/>
              <a:ext cx="48083" cy="65932"/>
            </a:xfrm>
            <a:custGeom>
              <a:avLst/>
              <a:gdLst/>
              <a:ahLst/>
              <a:cxnLst/>
              <a:rect l="l" t="t" r="r" b="b"/>
              <a:pathLst>
                <a:path w="2904" h="3982" extrusionOk="0">
                  <a:moveTo>
                    <a:pt x="1191" y="0"/>
                  </a:moveTo>
                  <a:cubicBezTo>
                    <a:pt x="1068" y="0"/>
                    <a:pt x="947" y="21"/>
                    <a:pt x="834" y="66"/>
                  </a:cubicBezTo>
                  <a:cubicBezTo>
                    <a:pt x="420" y="162"/>
                    <a:pt x="102" y="480"/>
                    <a:pt x="38" y="894"/>
                  </a:cubicBezTo>
                  <a:cubicBezTo>
                    <a:pt x="1" y="1044"/>
                    <a:pt x="119" y="1139"/>
                    <a:pt x="235" y="1139"/>
                  </a:cubicBezTo>
                  <a:cubicBezTo>
                    <a:pt x="315" y="1139"/>
                    <a:pt x="394" y="1094"/>
                    <a:pt x="420" y="990"/>
                  </a:cubicBezTo>
                  <a:lnTo>
                    <a:pt x="389" y="990"/>
                  </a:lnTo>
                  <a:cubicBezTo>
                    <a:pt x="484" y="671"/>
                    <a:pt x="771" y="416"/>
                    <a:pt x="1121" y="385"/>
                  </a:cubicBezTo>
                  <a:cubicBezTo>
                    <a:pt x="1142" y="383"/>
                    <a:pt x="1164" y="382"/>
                    <a:pt x="1185" y="382"/>
                  </a:cubicBezTo>
                  <a:cubicBezTo>
                    <a:pt x="1541" y="382"/>
                    <a:pt x="1857" y="629"/>
                    <a:pt x="1917" y="990"/>
                  </a:cubicBezTo>
                  <a:cubicBezTo>
                    <a:pt x="1980" y="1467"/>
                    <a:pt x="1821" y="1945"/>
                    <a:pt x="1535" y="2327"/>
                  </a:cubicBezTo>
                  <a:cubicBezTo>
                    <a:pt x="1153" y="2740"/>
                    <a:pt x="834" y="3218"/>
                    <a:pt x="516" y="3695"/>
                  </a:cubicBezTo>
                  <a:cubicBezTo>
                    <a:pt x="452" y="3823"/>
                    <a:pt x="548" y="3982"/>
                    <a:pt x="675" y="3982"/>
                  </a:cubicBezTo>
                  <a:lnTo>
                    <a:pt x="2617" y="3982"/>
                  </a:lnTo>
                  <a:cubicBezTo>
                    <a:pt x="2904" y="3982"/>
                    <a:pt x="2904" y="3568"/>
                    <a:pt x="2617" y="3568"/>
                  </a:cubicBezTo>
                  <a:lnTo>
                    <a:pt x="1061" y="3568"/>
                  </a:lnTo>
                  <a:cubicBezTo>
                    <a:pt x="1558" y="2839"/>
                    <a:pt x="2275" y="2257"/>
                    <a:pt x="2331" y="1308"/>
                  </a:cubicBezTo>
                  <a:cubicBezTo>
                    <a:pt x="2362" y="894"/>
                    <a:pt x="2171" y="448"/>
                    <a:pt x="1853" y="194"/>
                  </a:cubicBezTo>
                  <a:cubicBezTo>
                    <a:pt x="1647" y="70"/>
                    <a:pt x="1415" y="0"/>
                    <a:pt x="11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-1956384" y="299028"/>
              <a:ext cx="41626" cy="102723"/>
            </a:xfrm>
            <a:custGeom>
              <a:avLst/>
              <a:gdLst/>
              <a:ahLst/>
              <a:cxnLst/>
              <a:rect l="l" t="t" r="r" b="b"/>
              <a:pathLst>
                <a:path w="2514" h="6204" extrusionOk="0">
                  <a:moveTo>
                    <a:pt x="249" y="1"/>
                  </a:moveTo>
                  <a:cubicBezTo>
                    <a:pt x="102" y="1"/>
                    <a:pt x="1" y="261"/>
                    <a:pt x="158" y="391"/>
                  </a:cubicBezTo>
                  <a:cubicBezTo>
                    <a:pt x="1972" y="1728"/>
                    <a:pt x="2036" y="4434"/>
                    <a:pt x="317" y="5867"/>
                  </a:cubicBezTo>
                  <a:cubicBezTo>
                    <a:pt x="168" y="6016"/>
                    <a:pt x="309" y="6204"/>
                    <a:pt x="469" y="6204"/>
                  </a:cubicBezTo>
                  <a:cubicBezTo>
                    <a:pt x="514" y="6204"/>
                    <a:pt x="561" y="6189"/>
                    <a:pt x="603" y="6154"/>
                  </a:cubicBezTo>
                  <a:cubicBezTo>
                    <a:pt x="2513" y="4530"/>
                    <a:pt x="2386" y="1506"/>
                    <a:pt x="349" y="41"/>
                  </a:cubicBezTo>
                  <a:cubicBezTo>
                    <a:pt x="315" y="13"/>
                    <a:pt x="281" y="1"/>
                    <a:pt x="2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-1895800" y="275632"/>
              <a:ext cx="41129" cy="47470"/>
            </a:xfrm>
            <a:custGeom>
              <a:avLst/>
              <a:gdLst/>
              <a:ahLst/>
              <a:cxnLst/>
              <a:rect l="l" t="t" r="r" b="b"/>
              <a:pathLst>
                <a:path w="2484" h="2867" extrusionOk="0">
                  <a:moveTo>
                    <a:pt x="1553" y="0"/>
                  </a:moveTo>
                  <a:cubicBezTo>
                    <a:pt x="1488" y="0"/>
                    <a:pt x="1419" y="26"/>
                    <a:pt x="1369" y="85"/>
                  </a:cubicBezTo>
                  <a:lnTo>
                    <a:pt x="1401" y="85"/>
                  </a:lnTo>
                  <a:lnTo>
                    <a:pt x="605" y="1263"/>
                  </a:lnTo>
                  <a:cubicBezTo>
                    <a:pt x="478" y="1454"/>
                    <a:pt x="351" y="1645"/>
                    <a:pt x="223" y="1836"/>
                  </a:cubicBezTo>
                  <a:cubicBezTo>
                    <a:pt x="128" y="1964"/>
                    <a:pt x="64" y="2123"/>
                    <a:pt x="32" y="2314"/>
                  </a:cubicBezTo>
                  <a:cubicBezTo>
                    <a:pt x="0" y="2473"/>
                    <a:pt x="64" y="2664"/>
                    <a:pt x="223" y="2759"/>
                  </a:cubicBezTo>
                  <a:cubicBezTo>
                    <a:pt x="367" y="2831"/>
                    <a:pt x="510" y="2867"/>
                    <a:pt x="666" y="2867"/>
                  </a:cubicBezTo>
                  <a:cubicBezTo>
                    <a:pt x="719" y="2867"/>
                    <a:pt x="772" y="2863"/>
                    <a:pt x="828" y="2855"/>
                  </a:cubicBezTo>
                  <a:lnTo>
                    <a:pt x="2229" y="2791"/>
                  </a:lnTo>
                  <a:cubicBezTo>
                    <a:pt x="2484" y="2791"/>
                    <a:pt x="2484" y="2409"/>
                    <a:pt x="2229" y="2409"/>
                  </a:cubicBezTo>
                  <a:lnTo>
                    <a:pt x="1019" y="2441"/>
                  </a:lnTo>
                  <a:lnTo>
                    <a:pt x="733" y="2441"/>
                  </a:lnTo>
                  <a:cubicBezTo>
                    <a:pt x="685" y="2457"/>
                    <a:pt x="637" y="2465"/>
                    <a:pt x="593" y="2465"/>
                  </a:cubicBezTo>
                  <a:cubicBezTo>
                    <a:pt x="550" y="2465"/>
                    <a:pt x="510" y="2457"/>
                    <a:pt x="478" y="2441"/>
                  </a:cubicBezTo>
                  <a:cubicBezTo>
                    <a:pt x="382" y="2409"/>
                    <a:pt x="446" y="2282"/>
                    <a:pt x="478" y="2218"/>
                  </a:cubicBezTo>
                  <a:cubicBezTo>
                    <a:pt x="542" y="2059"/>
                    <a:pt x="637" y="1900"/>
                    <a:pt x="733" y="1773"/>
                  </a:cubicBezTo>
                  <a:lnTo>
                    <a:pt x="1051" y="1295"/>
                  </a:lnTo>
                  <a:cubicBezTo>
                    <a:pt x="1274" y="945"/>
                    <a:pt x="1497" y="627"/>
                    <a:pt x="1720" y="276"/>
                  </a:cubicBezTo>
                  <a:cubicBezTo>
                    <a:pt x="1829" y="123"/>
                    <a:pt x="1698" y="0"/>
                    <a:pt x="15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-1860483" y="291958"/>
              <a:ext cx="12236" cy="53961"/>
            </a:xfrm>
            <a:custGeom>
              <a:avLst/>
              <a:gdLst/>
              <a:ahLst/>
              <a:cxnLst/>
              <a:rect l="l" t="t" r="r" b="b"/>
              <a:pathLst>
                <a:path w="739" h="3259" extrusionOk="0">
                  <a:moveTo>
                    <a:pt x="498" y="0"/>
                  </a:moveTo>
                  <a:cubicBezTo>
                    <a:pt x="413" y="0"/>
                    <a:pt x="326" y="46"/>
                    <a:pt x="287" y="150"/>
                  </a:cubicBezTo>
                  <a:cubicBezTo>
                    <a:pt x="32" y="1105"/>
                    <a:pt x="0" y="2124"/>
                    <a:pt x="255" y="3111"/>
                  </a:cubicBezTo>
                  <a:cubicBezTo>
                    <a:pt x="281" y="3212"/>
                    <a:pt x="357" y="3258"/>
                    <a:pt x="435" y="3258"/>
                  </a:cubicBezTo>
                  <a:cubicBezTo>
                    <a:pt x="553" y="3258"/>
                    <a:pt x="675" y="3155"/>
                    <a:pt x="637" y="2983"/>
                  </a:cubicBezTo>
                  <a:cubicBezTo>
                    <a:pt x="414" y="2092"/>
                    <a:pt x="446" y="1137"/>
                    <a:pt x="701" y="245"/>
                  </a:cubicBezTo>
                  <a:cubicBezTo>
                    <a:pt x="738" y="95"/>
                    <a:pt x="620" y="0"/>
                    <a:pt x="4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-2240527" y="439370"/>
              <a:ext cx="424865" cy="15051"/>
            </a:xfrm>
            <a:custGeom>
              <a:avLst/>
              <a:gdLst/>
              <a:ahLst/>
              <a:cxnLst/>
              <a:rect l="l" t="t" r="r" b="b"/>
              <a:pathLst>
                <a:path w="25660" h="909" extrusionOk="0">
                  <a:moveTo>
                    <a:pt x="3823" y="0"/>
                  </a:moveTo>
                  <a:cubicBezTo>
                    <a:pt x="2625" y="0"/>
                    <a:pt x="1426" y="78"/>
                    <a:pt x="255" y="224"/>
                  </a:cubicBezTo>
                  <a:cubicBezTo>
                    <a:pt x="0" y="256"/>
                    <a:pt x="96" y="638"/>
                    <a:pt x="351" y="638"/>
                  </a:cubicBezTo>
                  <a:cubicBezTo>
                    <a:pt x="1489" y="471"/>
                    <a:pt x="2632" y="409"/>
                    <a:pt x="3777" y="409"/>
                  </a:cubicBezTo>
                  <a:cubicBezTo>
                    <a:pt x="5897" y="409"/>
                    <a:pt x="8026" y="621"/>
                    <a:pt x="10156" y="766"/>
                  </a:cubicBezTo>
                  <a:cubicBezTo>
                    <a:pt x="11763" y="861"/>
                    <a:pt x="13387" y="909"/>
                    <a:pt x="15015" y="909"/>
                  </a:cubicBezTo>
                  <a:cubicBezTo>
                    <a:pt x="16642" y="909"/>
                    <a:pt x="18274" y="861"/>
                    <a:pt x="19897" y="766"/>
                  </a:cubicBezTo>
                  <a:cubicBezTo>
                    <a:pt x="21744" y="670"/>
                    <a:pt x="23558" y="543"/>
                    <a:pt x="25405" y="415"/>
                  </a:cubicBezTo>
                  <a:cubicBezTo>
                    <a:pt x="25659" y="415"/>
                    <a:pt x="25659" y="33"/>
                    <a:pt x="25405" y="33"/>
                  </a:cubicBezTo>
                  <a:cubicBezTo>
                    <a:pt x="22126" y="256"/>
                    <a:pt x="18847" y="479"/>
                    <a:pt x="15568" y="511"/>
                  </a:cubicBezTo>
                  <a:cubicBezTo>
                    <a:pt x="13880" y="511"/>
                    <a:pt x="12225" y="511"/>
                    <a:pt x="10570" y="384"/>
                  </a:cubicBezTo>
                  <a:cubicBezTo>
                    <a:pt x="8914" y="256"/>
                    <a:pt x="7322" y="129"/>
                    <a:pt x="5699" y="65"/>
                  </a:cubicBezTo>
                  <a:cubicBezTo>
                    <a:pt x="5076" y="21"/>
                    <a:pt x="4450" y="0"/>
                    <a:pt x="38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-2207197" y="491327"/>
              <a:ext cx="57786" cy="55600"/>
            </a:xfrm>
            <a:custGeom>
              <a:avLst/>
              <a:gdLst/>
              <a:ahLst/>
              <a:cxnLst/>
              <a:rect l="l" t="t" r="r" b="b"/>
              <a:pathLst>
                <a:path w="3490" h="3358" extrusionOk="0">
                  <a:moveTo>
                    <a:pt x="314" y="0"/>
                  </a:moveTo>
                  <a:cubicBezTo>
                    <a:pt x="150" y="0"/>
                    <a:pt x="0" y="207"/>
                    <a:pt x="152" y="333"/>
                  </a:cubicBezTo>
                  <a:cubicBezTo>
                    <a:pt x="1203" y="1257"/>
                    <a:pt x="2190" y="2244"/>
                    <a:pt x="3081" y="3294"/>
                  </a:cubicBezTo>
                  <a:cubicBezTo>
                    <a:pt x="3118" y="3339"/>
                    <a:pt x="3162" y="3357"/>
                    <a:pt x="3205" y="3357"/>
                  </a:cubicBezTo>
                  <a:cubicBezTo>
                    <a:pt x="3349" y="3357"/>
                    <a:pt x="3490" y="3154"/>
                    <a:pt x="3368" y="3008"/>
                  </a:cubicBezTo>
                  <a:cubicBezTo>
                    <a:pt x="2476" y="1957"/>
                    <a:pt x="1489" y="970"/>
                    <a:pt x="439" y="47"/>
                  </a:cubicBezTo>
                  <a:cubicBezTo>
                    <a:pt x="399" y="14"/>
                    <a:pt x="356" y="0"/>
                    <a:pt x="3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-2206187" y="498430"/>
              <a:ext cx="54027" cy="47967"/>
            </a:xfrm>
            <a:custGeom>
              <a:avLst/>
              <a:gdLst/>
              <a:ahLst/>
              <a:cxnLst/>
              <a:rect l="l" t="t" r="r" b="b"/>
              <a:pathLst>
                <a:path w="3263" h="2897" extrusionOk="0">
                  <a:moveTo>
                    <a:pt x="2970" y="1"/>
                  </a:moveTo>
                  <a:cubicBezTo>
                    <a:pt x="2923" y="1"/>
                    <a:pt x="2873" y="19"/>
                    <a:pt x="2829" y="64"/>
                  </a:cubicBezTo>
                  <a:cubicBezTo>
                    <a:pt x="1874" y="828"/>
                    <a:pt x="983" y="1655"/>
                    <a:pt x="123" y="2547"/>
                  </a:cubicBezTo>
                  <a:cubicBezTo>
                    <a:pt x="1" y="2693"/>
                    <a:pt x="123" y="2896"/>
                    <a:pt x="272" y="2896"/>
                  </a:cubicBezTo>
                  <a:cubicBezTo>
                    <a:pt x="317" y="2896"/>
                    <a:pt x="365" y="2878"/>
                    <a:pt x="410" y="2833"/>
                  </a:cubicBezTo>
                  <a:cubicBezTo>
                    <a:pt x="1269" y="1942"/>
                    <a:pt x="2160" y="1114"/>
                    <a:pt x="3116" y="350"/>
                  </a:cubicBezTo>
                  <a:cubicBezTo>
                    <a:pt x="3262" y="204"/>
                    <a:pt x="3127" y="1"/>
                    <a:pt x="29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-2092933" y="491575"/>
              <a:ext cx="13196" cy="56411"/>
            </a:xfrm>
            <a:custGeom>
              <a:avLst/>
              <a:gdLst/>
              <a:ahLst/>
              <a:cxnLst/>
              <a:rect l="l" t="t" r="r" b="b"/>
              <a:pathLst>
                <a:path w="797" h="3407" extrusionOk="0">
                  <a:moveTo>
                    <a:pt x="191" y="0"/>
                  </a:moveTo>
                  <a:cubicBezTo>
                    <a:pt x="96" y="0"/>
                    <a:pt x="0" y="96"/>
                    <a:pt x="0" y="191"/>
                  </a:cubicBezTo>
                  <a:cubicBezTo>
                    <a:pt x="128" y="1210"/>
                    <a:pt x="287" y="2197"/>
                    <a:pt x="414" y="3215"/>
                  </a:cubicBezTo>
                  <a:cubicBezTo>
                    <a:pt x="414" y="3343"/>
                    <a:pt x="510" y="3406"/>
                    <a:pt x="605" y="3406"/>
                  </a:cubicBezTo>
                  <a:cubicBezTo>
                    <a:pt x="701" y="3406"/>
                    <a:pt x="796" y="3343"/>
                    <a:pt x="796" y="3215"/>
                  </a:cubicBezTo>
                  <a:cubicBezTo>
                    <a:pt x="669" y="2197"/>
                    <a:pt x="541" y="1210"/>
                    <a:pt x="414" y="191"/>
                  </a:cubicBezTo>
                  <a:cubicBezTo>
                    <a:pt x="414" y="96"/>
                    <a:pt x="319" y="0"/>
                    <a:pt x="1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-2109805" y="513713"/>
              <a:ext cx="47454" cy="6342"/>
            </a:xfrm>
            <a:custGeom>
              <a:avLst/>
              <a:gdLst/>
              <a:ahLst/>
              <a:cxnLst/>
              <a:rect l="l" t="t" r="r" b="b"/>
              <a:pathLst>
                <a:path w="2866" h="383" extrusionOk="0">
                  <a:moveTo>
                    <a:pt x="255" y="0"/>
                  </a:moveTo>
                  <a:cubicBezTo>
                    <a:pt x="0" y="0"/>
                    <a:pt x="0" y="382"/>
                    <a:pt x="255" y="382"/>
                  </a:cubicBezTo>
                  <a:lnTo>
                    <a:pt x="2611" y="382"/>
                  </a:lnTo>
                  <a:cubicBezTo>
                    <a:pt x="2866" y="382"/>
                    <a:pt x="2866" y="0"/>
                    <a:pt x="261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-2027448" y="483148"/>
              <a:ext cx="67803" cy="33860"/>
            </a:xfrm>
            <a:custGeom>
              <a:avLst/>
              <a:gdLst/>
              <a:ahLst/>
              <a:cxnLst/>
              <a:rect l="l" t="t" r="r" b="b"/>
              <a:pathLst>
                <a:path w="4095" h="2045" extrusionOk="0">
                  <a:moveTo>
                    <a:pt x="3823" y="0"/>
                  </a:moveTo>
                  <a:cubicBezTo>
                    <a:pt x="3778" y="0"/>
                    <a:pt x="3730" y="19"/>
                    <a:pt x="3686" y="63"/>
                  </a:cubicBezTo>
                  <a:cubicBezTo>
                    <a:pt x="3431" y="318"/>
                    <a:pt x="3176" y="605"/>
                    <a:pt x="2890" y="859"/>
                  </a:cubicBezTo>
                  <a:lnTo>
                    <a:pt x="2476" y="1241"/>
                  </a:lnTo>
                  <a:cubicBezTo>
                    <a:pt x="2380" y="1401"/>
                    <a:pt x="2253" y="1528"/>
                    <a:pt x="2126" y="1623"/>
                  </a:cubicBezTo>
                  <a:cubicBezTo>
                    <a:pt x="2100" y="1633"/>
                    <a:pt x="2075" y="1638"/>
                    <a:pt x="2050" y="1638"/>
                  </a:cubicBezTo>
                  <a:cubicBezTo>
                    <a:pt x="1917" y="1638"/>
                    <a:pt x="1787" y="1513"/>
                    <a:pt x="1680" y="1432"/>
                  </a:cubicBezTo>
                  <a:lnTo>
                    <a:pt x="1266" y="1082"/>
                  </a:lnTo>
                  <a:lnTo>
                    <a:pt x="438" y="382"/>
                  </a:lnTo>
                  <a:cubicBezTo>
                    <a:pt x="399" y="349"/>
                    <a:pt x="356" y="335"/>
                    <a:pt x="313" y="335"/>
                  </a:cubicBezTo>
                  <a:cubicBezTo>
                    <a:pt x="150" y="335"/>
                    <a:pt x="0" y="542"/>
                    <a:pt x="152" y="668"/>
                  </a:cubicBezTo>
                  <a:lnTo>
                    <a:pt x="184" y="668"/>
                  </a:lnTo>
                  <a:lnTo>
                    <a:pt x="1171" y="1496"/>
                  </a:lnTo>
                  <a:cubicBezTo>
                    <a:pt x="1406" y="1702"/>
                    <a:pt x="1723" y="2044"/>
                    <a:pt x="2072" y="2044"/>
                  </a:cubicBezTo>
                  <a:cubicBezTo>
                    <a:pt x="2100" y="2044"/>
                    <a:pt x="2129" y="2042"/>
                    <a:pt x="2157" y="2037"/>
                  </a:cubicBezTo>
                  <a:cubicBezTo>
                    <a:pt x="2317" y="1974"/>
                    <a:pt x="2444" y="1910"/>
                    <a:pt x="2540" y="1783"/>
                  </a:cubicBezTo>
                  <a:lnTo>
                    <a:pt x="3017" y="1305"/>
                  </a:lnTo>
                  <a:lnTo>
                    <a:pt x="3972" y="350"/>
                  </a:lnTo>
                  <a:cubicBezTo>
                    <a:pt x="4094" y="203"/>
                    <a:pt x="3973" y="0"/>
                    <a:pt x="38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-1997529" y="511080"/>
              <a:ext cx="6342" cy="39539"/>
            </a:xfrm>
            <a:custGeom>
              <a:avLst/>
              <a:gdLst/>
              <a:ahLst/>
              <a:cxnLst/>
              <a:rect l="l" t="t" r="r" b="b"/>
              <a:pathLst>
                <a:path w="383" h="2388" extrusionOk="0">
                  <a:moveTo>
                    <a:pt x="191" y="0"/>
                  </a:moveTo>
                  <a:cubicBezTo>
                    <a:pt x="96" y="0"/>
                    <a:pt x="0" y="64"/>
                    <a:pt x="0" y="191"/>
                  </a:cubicBezTo>
                  <a:lnTo>
                    <a:pt x="0" y="2197"/>
                  </a:lnTo>
                  <a:cubicBezTo>
                    <a:pt x="0" y="2324"/>
                    <a:pt x="96" y="2388"/>
                    <a:pt x="191" y="2388"/>
                  </a:cubicBezTo>
                  <a:cubicBezTo>
                    <a:pt x="287" y="2388"/>
                    <a:pt x="382" y="2324"/>
                    <a:pt x="382" y="2197"/>
                  </a:cubicBezTo>
                  <a:lnTo>
                    <a:pt x="382" y="191"/>
                  </a:lnTo>
                  <a:cubicBezTo>
                    <a:pt x="382" y="64"/>
                    <a:pt x="287" y="0"/>
                    <a:pt x="1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-1918997" y="494241"/>
              <a:ext cx="11408" cy="56759"/>
            </a:xfrm>
            <a:custGeom>
              <a:avLst/>
              <a:gdLst/>
              <a:ahLst/>
              <a:cxnLst/>
              <a:rect l="l" t="t" r="r" b="b"/>
              <a:pathLst>
                <a:path w="689" h="3428" extrusionOk="0">
                  <a:moveTo>
                    <a:pt x="398" y="1"/>
                  </a:moveTo>
                  <a:cubicBezTo>
                    <a:pt x="321" y="1"/>
                    <a:pt x="248" y="39"/>
                    <a:pt x="224" y="126"/>
                  </a:cubicBezTo>
                  <a:cubicBezTo>
                    <a:pt x="1" y="1176"/>
                    <a:pt x="33" y="2259"/>
                    <a:pt x="255" y="3277"/>
                  </a:cubicBezTo>
                  <a:cubicBezTo>
                    <a:pt x="281" y="3382"/>
                    <a:pt x="361" y="3427"/>
                    <a:pt x="443" y="3427"/>
                  </a:cubicBezTo>
                  <a:cubicBezTo>
                    <a:pt x="562" y="3427"/>
                    <a:pt x="688" y="3332"/>
                    <a:pt x="669" y="3182"/>
                  </a:cubicBezTo>
                  <a:cubicBezTo>
                    <a:pt x="415" y="2195"/>
                    <a:pt x="415" y="1208"/>
                    <a:pt x="637" y="253"/>
                  </a:cubicBezTo>
                  <a:cubicBezTo>
                    <a:pt x="657" y="97"/>
                    <a:pt x="521" y="1"/>
                    <a:pt x="39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-1933749" y="515815"/>
              <a:ext cx="36907" cy="10034"/>
            </a:xfrm>
            <a:custGeom>
              <a:avLst/>
              <a:gdLst/>
              <a:ahLst/>
              <a:cxnLst/>
              <a:rect l="l" t="t" r="r" b="b"/>
              <a:pathLst>
                <a:path w="2229" h="606" extrusionOk="0">
                  <a:moveTo>
                    <a:pt x="2038" y="1"/>
                  </a:moveTo>
                  <a:lnTo>
                    <a:pt x="191" y="192"/>
                  </a:lnTo>
                  <a:cubicBezTo>
                    <a:pt x="64" y="192"/>
                    <a:pt x="0" y="287"/>
                    <a:pt x="0" y="414"/>
                  </a:cubicBezTo>
                  <a:cubicBezTo>
                    <a:pt x="0" y="510"/>
                    <a:pt x="64" y="605"/>
                    <a:pt x="191" y="605"/>
                  </a:cubicBezTo>
                  <a:lnTo>
                    <a:pt x="2038" y="414"/>
                  </a:lnTo>
                  <a:cubicBezTo>
                    <a:pt x="2133" y="414"/>
                    <a:pt x="2229" y="319"/>
                    <a:pt x="2229" y="223"/>
                  </a:cubicBezTo>
                  <a:cubicBezTo>
                    <a:pt x="2229" y="96"/>
                    <a:pt x="2133" y="1"/>
                    <a:pt x="20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-1869804" y="483661"/>
              <a:ext cx="46229" cy="58580"/>
            </a:xfrm>
            <a:custGeom>
              <a:avLst/>
              <a:gdLst/>
              <a:ahLst/>
              <a:cxnLst/>
              <a:rect l="l" t="t" r="r" b="b"/>
              <a:pathLst>
                <a:path w="2792" h="3538" extrusionOk="0">
                  <a:moveTo>
                    <a:pt x="2346" y="1"/>
                  </a:moveTo>
                  <a:cubicBezTo>
                    <a:pt x="0" y="63"/>
                    <a:pt x="144" y="3538"/>
                    <a:pt x="2415" y="3538"/>
                  </a:cubicBezTo>
                  <a:cubicBezTo>
                    <a:pt x="2455" y="3538"/>
                    <a:pt x="2496" y="3536"/>
                    <a:pt x="2537" y="3534"/>
                  </a:cubicBezTo>
                  <a:cubicBezTo>
                    <a:pt x="2792" y="3502"/>
                    <a:pt x="2792" y="3120"/>
                    <a:pt x="2537" y="3120"/>
                  </a:cubicBezTo>
                  <a:cubicBezTo>
                    <a:pt x="2457" y="3131"/>
                    <a:pt x="2381" y="3136"/>
                    <a:pt x="2307" y="3136"/>
                  </a:cubicBezTo>
                  <a:cubicBezTo>
                    <a:pt x="561" y="3136"/>
                    <a:pt x="453" y="382"/>
                    <a:pt x="2315" y="382"/>
                  </a:cubicBezTo>
                  <a:cubicBezTo>
                    <a:pt x="2326" y="382"/>
                    <a:pt x="2336" y="382"/>
                    <a:pt x="2346" y="383"/>
                  </a:cubicBezTo>
                  <a:cubicBezTo>
                    <a:pt x="2633" y="383"/>
                    <a:pt x="2633" y="1"/>
                    <a:pt x="23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" name="Google Shape;81;p2"/>
          <p:cNvGrpSpPr/>
          <p:nvPr/>
        </p:nvGrpSpPr>
        <p:grpSpPr>
          <a:xfrm>
            <a:off x="2900938" y="2643864"/>
            <a:ext cx="593368" cy="339627"/>
            <a:chOff x="-639309" y="2036391"/>
            <a:chExt cx="371087" cy="212400"/>
          </a:xfrm>
        </p:grpSpPr>
        <p:sp>
          <p:nvSpPr>
            <p:cNvPr id="82" name="Google Shape;82;p2"/>
            <p:cNvSpPr/>
            <p:nvPr/>
          </p:nvSpPr>
          <p:spPr>
            <a:xfrm>
              <a:off x="-573426" y="2036888"/>
              <a:ext cx="8974" cy="75916"/>
            </a:xfrm>
            <a:custGeom>
              <a:avLst/>
              <a:gdLst/>
              <a:ahLst/>
              <a:cxnLst/>
              <a:rect l="l" t="t" r="r" b="b"/>
              <a:pathLst>
                <a:path w="542" h="4585" extrusionOk="0">
                  <a:moveTo>
                    <a:pt x="271" y="0"/>
                  </a:moveTo>
                  <a:cubicBezTo>
                    <a:pt x="168" y="0"/>
                    <a:pt x="64" y="64"/>
                    <a:pt x="64" y="191"/>
                  </a:cubicBezTo>
                  <a:cubicBezTo>
                    <a:pt x="0" y="1592"/>
                    <a:pt x="32" y="2992"/>
                    <a:pt x="128" y="4393"/>
                  </a:cubicBezTo>
                  <a:cubicBezTo>
                    <a:pt x="128" y="4521"/>
                    <a:pt x="231" y="4584"/>
                    <a:pt x="335" y="4584"/>
                  </a:cubicBezTo>
                  <a:cubicBezTo>
                    <a:pt x="438" y="4584"/>
                    <a:pt x="542" y="4521"/>
                    <a:pt x="542" y="4393"/>
                  </a:cubicBezTo>
                  <a:cubicBezTo>
                    <a:pt x="414" y="2992"/>
                    <a:pt x="414" y="1592"/>
                    <a:pt x="478" y="191"/>
                  </a:cubicBezTo>
                  <a:cubicBezTo>
                    <a:pt x="478" y="64"/>
                    <a:pt x="374" y="0"/>
                    <a:pt x="2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-548656" y="2040315"/>
              <a:ext cx="50086" cy="58928"/>
            </a:xfrm>
            <a:custGeom>
              <a:avLst/>
              <a:gdLst/>
              <a:ahLst/>
              <a:cxnLst/>
              <a:rect l="l" t="t" r="r" b="b"/>
              <a:pathLst>
                <a:path w="3025" h="3559" extrusionOk="0">
                  <a:moveTo>
                    <a:pt x="1176" y="1"/>
                  </a:moveTo>
                  <a:cubicBezTo>
                    <a:pt x="1129" y="1"/>
                    <a:pt x="1077" y="15"/>
                    <a:pt x="1019" y="48"/>
                  </a:cubicBezTo>
                  <a:cubicBezTo>
                    <a:pt x="860" y="111"/>
                    <a:pt x="765" y="302"/>
                    <a:pt x="765" y="493"/>
                  </a:cubicBezTo>
                  <a:cubicBezTo>
                    <a:pt x="765" y="589"/>
                    <a:pt x="860" y="684"/>
                    <a:pt x="988" y="684"/>
                  </a:cubicBezTo>
                  <a:cubicBezTo>
                    <a:pt x="1083" y="684"/>
                    <a:pt x="1179" y="589"/>
                    <a:pt x="1179" y="493"/>
                  </a:cubicBezTo>
                  <a:lnTo>
                    <a:pt x="1179" y="398"/>
                  </a:lnTo>
                  <a:cubicBezTo>
                    <a:pt x="1179" y="430"/>
                    <a:pt x="1210" y="430"/>
                    <a:pt x="1242" y="462"/>
                  </a:cubicBezTo>
                  <a:lnTo>
                    <a:pt x="1592" y="716"/>
                  </a:lnTo>
                  <a:cubicBezTo>
                    <a:pt x="1783" y="875"/>
                    <a:pt x="1974" y="1066"/>
                    <a:pt x="2165" y="1257"/>
                  </a:cubicBezTo>
                  <a:cubicBezTo>
                    <a:pt x="2484" y="1671"/>
                    <a:pt x="2579" y="2212"/>
                    <a:pt x="2388" y="2690"/>
                  </a:cubicBezTo>
                  <a:cubicBezTo>
                    <a:pt x="2182" y="2956"/>
                    <a:pt x="1866" y="3139"/>
                    <a:pt x="1516" y="3139"/>
                  </a:cubicBezTo>
                  <a:cubicBezTo>
                    <a:pt x="1489" y="3139"/>
                    <a:pt x="1461" y="3138"/>
                    <a:pt x="1433" y="3136"/>
                  </a:cubicBezTo>
                  <a:cubicBezTo>
                    <a:pt x="1051" y="3104"/>
                    <a:pt x="701" y="2881"/>
                    <a:pt x="574" y="2499"/>
                  </a:cubicBezTo>
                  <a:cubicBezTo>
                    <a:pt x="383" y="2053"/>
                    <a:pt x="478" y="1544"/>
                    <a:pt x="765" y="1162"/>
                  </a:cubicBezTo>
                  <a:cubicBezTo>
                    <a:pt x="887" y="1015"/>
                    <a:pt x="765" y="812"/>
                    <a:pt x="616" y="812"/>
                  </a:cubicBezTo>
                  <a:cubicBezTo>
                    <a:pt x="570" y="812"/>
                    <a:pt x="523" y="831"/>
                    <a:pt x="478" y="875"/>
                  </a:cubicBezTo>
                  <a:lnTo>
                    <a:pt x="510" y="907"/>
                  </a:lnTo>
                  <a:cubicBezTo>
                    <a:pt x="96" y="1353"/>
                    <a:pt x="1" y="1990"/>
                    <a:pt x="160" y="2563"/>
                  </a:cubicBezTo>
                  <a:cubicBezTo>
                    <a:pt x="351" y="3104"/>
                    <a:pt x="828" y="3486"/>
                    <a:pt x="1401" y="3550"/>
                  </a:cubicBezTo>
                  <a:cubicBezTo>
                    <a:pt x="1452" y="3555"/>
                    <a:pt x="1502" y="3558"/>
                    <a:pt x="1552" y="3558"/>
                  </a:cubicBezTo>
                  <a:cubicBezTo>
                    <a:pt x="2041" y="3558"/>
                    <a:pt x="2507" y="3282"/>
                    <a:pt x="2738" y="2849"/>
                  </a:cubicBezTo>
                  <a:cubicBezTo>
                    <a:pt x="3025" y="2212"/>
                    <a:pt x="2898" y="1480"/>
                    <a:pt x="2420" y="1003"/>
                  </a:cubicBezTo>
                  <a:cubicBezTo>
                    <a:pt x="2165" y="684"/>
                    <a:pt x="1879" y="430"/>
                    <a:pt x="1561" y="207"/>
                  </a:cubicBezTo>
                  <a:cubicBezTo>
                    <a:pt x="1419" y="113"/>
                    <a:pt x="1313" y="1"/>
                    <a:pt x="11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-478022" y="2042286"/>
              <a:ext cx="6342" cy="62074"/>
            </a:xfrm>
            <a:custGeom>
              <a:avLst/>
              <a:gdLst/>
              <a:ahLst/>
              <a:cxnLst/>
              <a:rect l="l" t="t" r="r" b="b"/>
              <a:pathLst>
                <a:path w="383" h="3749" extrusionOk="0">
                  <a:moveTo>
                    <a:pt x="192" y="0"/>
                  </a:moveTo>
                  <a:cubicBezTo>
                    <a:pt x="96" y="0"/>
                    <a:pt x="1" y="72"/>
                    <a:pt x="1" y="215"/>
                  </a:cubicBezTo>
                  <a:lnTo>
                    <a:pt x="1" y="3558"/>
                  </a:lnTo>
                  <a:cubicBezTo>
                    <a:pt x="1" y="3685"/>
                    <a:pt x="96" y="3749"/>
                    <a:pt x="192" y="3749"/>
                  </a:cubicBezTo>
                  <a:cubicBezTo>
                    <a:pt x="287" y="3749"/>
                    <a:pt x="383" y="3685"/>
                    <a:pt x="383" y="3558"/>
                  </a:cubicBezTo>
                  <a:lnTo>
                    <a:pt x="383" y="215"/>
                  </a:lnTo>
                  <a:cubicBezTo>
                    <a:pt x="383" y="72"/>
                    <a:pt x="287" y="0"/>
                    <a:pt x="1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-490871" y="2059952"/>
              <a:ext cx="44490" cy="8924"/>
            </a:xfrm>
            <a:custGeom>
              <a:avLst/>
              <a:gdLst/>
              <a:ahLst/>
              <a:cxnLst/>
              <a:rect l="l" t="t" r="r" b="b"/>
              <a:pathLst>
                <a:path w="2687" h="539" extrusionOk="0">
                  <a:moveTo>
                    <a:pt x="275" y="1"/>
                  </a:moveTo>
                  <a:cubicBezTo>
                    <a:pt x="64" y="1"/>
                    <a:pt x="0" y="331"/>
                    <a:pt x="235" y="390"/>
                  </a:cubicBezTo>
                  <a:cubicBezTo>
                    <a:pt x="693" y="489"/>
                    <a:pt x="1163" y="539"/>
                    <a:pt x="1630" y="539"/>
                  </a:cubicBezTo>
                  <a:cubicBezTo>
                    <a:pt x="1910" y="539"/>
                    <a:pt x="2189" y="521"/>
                    <a:pt x="2464" y="485"/>
                  </a:cubicBezTo>
                  <a:cubicBezTo>
                    <a:pt x="2591" y="485"/>
                    <a:pt x="2655" y="422"/>
                    <a:pt x="2687" y="294"/>
                  </a:cubicBezTo>
                  <a:cubicBezTo>
                    <a:pt x="2687" y="199"/>
                    <a:pt x="2591" y="103"/>
                    <a:pt x="2464" y="103"/>
                  </a:cubicBezTo>
                  <a:cubicBezTo>
                    <a:pt x="2201" y="139"/>
                    <a:pt x="1934" y="157"/>
                    <a:pt x="1666" y="157"/>
                  </a:cubicBezTo>
                  <a:cubicBezTo>
                    <a:pt x="1219" y="157"/>
                    <a:pt x="769" y="107"/>
                    <a:pt x="331" y="8"/>
                  </a:cubicBezTo>
                  <a:cubicBezTo>
                    <a:pt x="311" y="3"/>
                    <a:pt x="293" y="1"/>
                    <a:pt x="2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-421097" y="2042683"/>
              <a:ext cx="10878" cy="53613"/>
            </a:xfrm>
            <a:custGeom>
              <a:avLst/>
              <a:gdLst/>
              <a:ahLst/>
              <a:cxnLst/>
              <a:rect l="l" t="t" r="r" b="b"/>
              <a:pathLst>
                <a:path w="657" h="3238" extrusionOk="0">
                  <a:moveTo>
                    <a:pt x="315" y="0"/>
                  </a:moveTo>
                  <a:cubicBezTo>
                    <a:pt x="216" y="0"/>
                    <a:pt x="112" y="64"/>
                    <a:pt x="96" y="191"/>
                  </a:cubicBezTo>
                  <a:cubicBezTo>
                    <a:pt x="1" y="1146"/>
                    <a:pt x="64" y="2133"/>
                    <a:pt x="224" y="3088"/>
                  </a:cubicBezTo>
                  <a:cubicBezTo>
                    <a:pt x="250" y="3192"/>
                    <a:pt x="329" y="3238"/>
                    <a:pt x="412" y="3238"/>
                  </a:cubicBezTo>
                  <a:cubicBezTo>
                    <a:pt x="531" y="3238"/>
                    <a:pt x="656" y="3143"/>
                    <a:pt x="637" y="2993"/>
                  </a:cubicBezTo>
                  <a:cubicBezTo>
                    <a:pt x="446" y="2069"/>
                    <a:pt x="415" y="1114"/>
                    <a:pt x="510" y="191"/>
                  </a:cubicBezTo>
                  <a:cubicBezTo>
                    <a:pt x="510" y="64"/>
                    <a:pt x="415" y="0"/>
                    <a:pt x="3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-392618" y="2036391"/>
              <a:ext cx="54822" cy="73201"/>
            </a:xfrm>
            <a:custGeom>
              <a:avLst/>
              <a:gdLst/>
              <a:ahLst/>
              <a:cxnLst/>
              <a:rect l="l" t="t" r="r" b="b"/>
              <a:pathLst>
                <a:path w="3311" h="4421" extrusionOk="0">
                  <a:moveTo>
                    <a:pt x="1122" y="0"/>
                  </a:moveTo>
                  <a:cubicBezTo>
                    <a:pt x="833" y="0"/>
                    <a:pt x="544" y="11"/>
                    <a:pt x="254" y="30"/>
                  </a:cubicBezTo>
                  <a:cubicBezTo>
                    <a:pt x="9" y="61"/>
                    <a:pt x="0" y="446"/>
                    <a:pt x="227" y="446"/>
                  </a:cubicBezTo>
                  <a:cubicBezTo>
                    <a:pt x="236" y="446"/>
                    <a:pt x="245" y="445"/>
                    <a:pt x="254" y="444"/>
                  </a:cubicBezTo>
                  <a:lnTo>
                    <a:pt x="223" y="444"/>
                  </a:lnTo>
                  <a:cubicBezTo>
                    <a:pt x="529" y="413"/>
                    <a:pt x="832" y="399"/>
                    <a:pt x="1132" y="399"/>
                  </a:cubicBezTo>
                  <a:cubicBezTo>
                    <a:pt x="1686" y="399"/>
                    <a:pt x="2233" y="447"/>
                    <a:pt x="2779" y="531"/>
                  </a:cubicBezTo>
                  <a:lnTo>
                    <a:pt x="2779" y="531"/>
                  </a:lnTo>
                  <a:cubicBezTo>
                    <a:pt x="2229" y="1699"/>
                    <a:pt x="1791" y="2920"/>
                    <a:pt x="1464" y="4169"/>
                  </a:cubicBezTo>
                  <a:cubicBezTo>
                    <a:pt x="1425" y="4325"/>
                    <a:pt x="1553" y="4421"/>
                    <a:pt x="1681" y="4421"/>
                  </a:cubicBezTo>
                  <a:cubicBezTo>
                    <a:pt x="1761" y="4421"/>
                    <a:pt x="1841" y="4382"/>
                    <a:pt x="1878" y="4296"/>
                  </a:cubicBezTo>
                  <a:cubicBezTo>
                    <a:pt x="2196" y="2959"/>
                    <a:pt x="2642" y="1685"/>
                    <a:pt x="3247" y="476"/>
                  </a:cubicBezTo>
                  <a:cubicBezTo>
                    <a:pt x="3311" y="380"/>
                    <a:pt x="3247" y="221"/>
                    <a:pt x="3120" y="189"/>
                  </a:cubicBezTo>
                  <a:cubicBezTo>
                    <a:pt x="2454" y="56"/>
                    <a:pt x="1788" y="0"/>
                    <a:pt x="11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-639309" y="2131729"/>
              <a:ext cx="371087" cy="25581"/>
            </a:xfrm>
            <a:custGeom>
              <a:avLst/>
              <a:gdLst/>
              <a:ahLst/>
              <a:cxnLst/>
              <a:rect l="l" t="t" r="r" b="b"/>
              <a:pathLst>
                <a:path w="22412" h="1545" extrusionOk="0">
                  <a:moveTo>
                    <a:pt x="22184" y="1"/>
                  </a:moveTo>
                  <a:cubicBezTo>
                    <a:pt x="22176" y="1"/>
                    <a:pt x="22167" y="1"/>
                    <a:pt x="22157" y="2"/>
                  </a:cubicBezTo>
                  <a:cubicBezTo>
                    <a:pt x="19292" y="257"/>
                    <a:pt x="16427" y="512"/>
                    <a:pt x="13562" y="734"/>
                  </a:cubicBezTo>
                  <a:cubicBezTo>
                    <a:pt x="10936" y="970"/>
                    <a:pt x="8311" y="1152"/>
                    <a:pt x="5685" y="1152"/>
                  </a:cubicBezTo>
                  <a:cubicBezTo>
                    <a:pt x="5477" y="1152"/>
                    <a:pt x="5270" y="1151"/>
                    <a:pt x="5062" y="1148"/>
                  </a:cubicBezTo>
                  <a:cubicBezTo>
                    <a:pt x="3438" y="1117"/>
                    <a:pt x="1846" y="1021"/>
                    <a:pt x="255" y="798"/>
                  </a:cubicBezTo>
                  <a:cubicBezTo>
                    <a:pt x="245" y="797"/>
                    <a:pt x="236" y="796"/>
                    <a:pt x="228" y="796"/>
                  </a:cubicBezTo>
                  <a:cubicBezTo>
                    <a:pt x="0" y="796"/>
                    <a:pt x="9" y="1181"/>
                    <a:pt x="255" y="1212"/>
                  </a:cubicBezTo>
                  <a:cubicBezTo>
                    <a:pt x="2109" y="1452"/>
                    <a:pt x="3970" y="1545"/>
                    <a:pt x="5833" y="1545"/>
                  </a:cubicBezTo>
                  <a:cubicBezTo>
                    <a:pt x="9664" y="1545"/>
                    <a:pt x="13506" y="1151"/>
                    <a:pt x="17318" y="830"/>
                  </a:cubicBezTo>
                  <a:lnTo>
                    <a:pt x="22157" y="416"/>
                  </a:lnTo>
                  <a:cubicBezTo>
                    <a:pt x="22402" y="385"/>
                    <a:pt x="22411" y="1"/>
                    <a:pt x="221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-552133" y="2182379"/>
              <a:ext cx="39341" cy="66412"/>
            </a:xfrm>
            <a:custGeom>
              <a:avLst/>
              <a:gdLst/>
              <a:ahLst/>
              <a:cxnLst/>
              <a:rect l="l" t="t" r="r" b="b"/>
              <a:pathLst>
                <a:path w="2376" h="4011" extrusionOk="0">
                  <a:moveTo>
                    <a:pt x="718" y="1"/>
                  </a:moveTo>
                  <a:cubicBezTo>
                    <a:pt x="507" y="1"/>
                    <a:pt x="301" y="77"/>
                    <a:pt x="147" y="254"/>
                  </a:cubicBezTo>
                  <a:cubicBezTo>
                    <a:pt x="0" y="401"/>
                    <a:pt x="135" y="604"/>
                    <a:pt x="292" y="604"/>
                  </a:cubicBezTo>
                  <a:cubicBezTo>
                    <a:pt x="340" y="604"/>
                    <a:pt x="389" y="585"/>
                    <a:pt x="434" y="541"/>
                  </a:cubicBezTo>
                  <a:cubicBezTo>
                    <a:pt x="510" y="453"/>
                    <a:pt x="617" y="414"/>
                    <a:pt x="729" y="414"/>
                  </a:cubicBezTo>
                  <a:cubicBezTo>
                    <a:pt x="944" y="414"/>
                    <a:pt x="1178" y="555"/>
                    <a:pt x="1261" y="763"/>
                  </a:cubicBezTo>
                  <a:cubicBezTo>
                    <a:pt x="1452" y="1209"/>
                    <a:pt x="1007" y="1687"/>
                    <a:pt x="625" y="1846"/>
                  </a:cubicBezTo>
                  <a:cubicBezTo>
                    <a:pt x="465" y="1910"/>
                    <a:pt x="434" y="2069"/>
                    <a:pt x="529" y="2196"/>
                  </a:cubicBezTo>
                  <a:cubicBezTo>
                    <a:pt x="752" y="2387"/>
                    <a:pt x="1007" y="2483"/>
                    <a:pt x="1293" y="2483"/>
                  </a:cubicBezTo>
                  <a:cubicBezTo>
                    <a:pt x="1484" y="2514"/>
                    <a:pt x="1898" y="2514"/>
                    <a:pt x="1962" y="2769"/>
                  </a:cubicBezTo>
                  <a:cubicBezTo>
                    <a:pt x="1993" y="2896"/>
                    <a:pt x="1866" y="3024"/>
                    <a:pt x="1771" y="3087"/>
                  </a:cubicBezTo>
                  <a:cubicBezTo>
                    <a:pt x="1675" y="3215"/>
                    <a:pt x="1548" y="3278"/>
                    <a:pt x="1389" y="3374"/>
                  </a:cubicBezTo>
                  <a:cubicBezTo>
                    <a:pt x="1134" y="3533"/>
                    <a:pt x="816" y="3629"/>
                    <a:pt x="497" y="3629"/>
                  </a:cubicBezTo>
                  <a:cubicBezTo>
                    <a:pt x="242" y="3629"/>
                    <a:pt x="242" y="4011"/>
                    <a:pt x="497" y="4011"/>
                  </a:cubicBezTo>
                  <a:cubicBezTo>
                    <a:pt x="879" y="4011"/>
                    <a:pt x="1293" y="3915"/>
                    <a:pt x="1611" y="3692"/>
                  </a:cubicBezTo>
                  <a:cubicBezTo>
                    <a:pt x="1930" y="3533"/>
                    <a:pt x="2312" y="3247"/>
                    <a:pt x="2375" y="2865"/>
                  </a:cubicBezTo>
                  <a:cubicBezTo>
                    <a:pt x="2375" y="2546"/>
                    <a:pt x="2153" y="2260"/>
                    <a:pt x="1802" y="2164"/>
                  </a:cubicBezTo>
                  <a:cubicBezTo>
                    <a:pt x="1570" y="2094"/>
                    <a:pt x="1286" y="2127"/>
                    <a:pt x="1051" y="2050"/>
                  </a:cubicBezTo>
                  <a:lnTo>
                    <a:pt x="1051" y="2050"/>
                  </a:lnTo>
                  <a:cubicBezTo>
                    <a:pt x="1542" y="1714"/>
                    <a:pt x="1899" y="1117"/>
                    <a:pt x="1611" y="541"/>
                  </a:cubicBezTo>
                  <a:cubicBezTo>
                    <a:pt x="1451" y="220"/>
                    <a:pt x="1077" y="1"/>
                    <a:pt x="71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-495937" y="2228226"/>
              <a:ext cx="8974" cy="6855"/>
            </a:xfrm>
            <a:custGeom>
              <a:avLst/>
              <a:gdLst/>
              <a:ahLst/>
              <a:cxnLst/>
              <a:rect l="l" t="t" r="r" b="b"/>
              <a:pathLst>
                <a:path w="542" h="414" extrusionOk="0">
                  <a:moveTo>
                    <a:pt x="287" y="0"/>
                  </a:moveTo>
                  <a:cubicBezTo>
                    <a:pt x="0" y="0"/>
                    <a:pt x="0" y="414"/>
                    <a:pt x="287" y="414"/>
                  </a:cubicBezTo>
                  <a:cubicBezTo>
                    <a:pt x="541" y="414"/>
                    <a:pt x="541" y="0"/>
                    <a:pt x="2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-475919" y="2175441"/>
              <a:ext cx="47669" cy="51080"/>
            </a:xfrm>
            <a:custGeom>
              <a:avLst/>
              <a:gdLst/>
              <a:ahLst/>
              <a:cxnLst/>
              <a:rect l="l" t="t" r="r" b="b"/>
              <a:pathLst>
                <a:path w="2879" h="3085" extrusionOk="0">
                  <a:moveTo>
                    <a:pt x="1421" y="1"/>
                  </a:moveTo>
                  <a:cubicBezTo>
                    <a:pt x="1359" y="1"/>
                    <a:pt x="1293" y="30"/>
                    <a:pt x="1242" y="100"/>
                  </a:cubicBezTo>
                  <a:cubicBezTo>
                    <a:pt x="733" y="960"/>
                    <a:pt x="319" y="1851"/>
                    <a:pt x="65" y="2806"/>
                  </a:cubicBezTo>
                  <a:cubicBezTo>
                    <a:pt x="1" y="2933"/>
                    <a:pt x="96" y="3061"/>
                    <a:pt x="256" y="3061"/>
                  </a:cubicBezTo>
                  <a:cubicBezTo>
                    <a:pt x="449" y="3076"/>
                    <a:pt x="642" y="3084"/>
                    <a:pt x="835" y="3084"/>
                  </a:cubicBezTo>
                  <a:cubicBezTo>
                    <a:pt x="1438" y="3084"/>
                    <a:pt x="2040" y="3007"/>
                    <a:pt x="2643" y="2838"/>
                  </a:cubicBezTo>
                  <a:cubicBezTo>
                    <a:pt x="2878" y="2779"/>
                    <a:pt x="2788" y="2449"/>
                    <a:pt x="2572" y="2449"/>
                  </a:cubicBezTo>
                  <a:cubicBezTo>
                    <a:pt x="2554" y="2449"/>
                    <a:pt x="2535" y="2451"/>
                    <a:pt x="2516" y="2456"/>
                  </a:cubicBezTo>
                  <a:cubicBezTo>
                    <a:pt x="1967" y="2599"/>
                    <a:pt x="1400" y="2671"/>
                    <a:pt x="815" y="2671"/>
                  </a:cubicBezTo>
                  <a:cubicBezTo>
                    <a:pt x="715" y="2671"/>
                    <a:pt x="616" y="2669"/>
                    <a:pt x="516" y="2665"/>
                  </a:cubicBezTo>
                  <a:lnTo>
                    <a:pt x="516" y="2665"/>
                  </a:lnTo>
                  <a:cubicBezTo>
                    <a:pt x="773" y="1826"/>
                    <a:pt x="1156" y="1019"/>
                    <a:pt x="1593" y="291"/>
                  </a:cubicBezTo>
                  <a:cubicBezTo>
                    <a:pt x="1680" y="138"/>
                    <a:pt x="1558" y="1"/>
                    <a:pt x="142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-442705" y="2191998"/>
              <a:ext cx="12766" cy="56792"/>
            </a:xfrm>
            <a:custGeom>
              <a:avLst/>
              <a:gdLst/>
              <a:ahLst/>
              <a:cxnLst/>
              <a:rect l="l" t="t" r="r" b="b"/>
              <a:pathLst>
                <a:path w="771" h="3430" extrusionOk="0">
                  <a:moveTo>
                    <a:pt x="530" y="1"/>
                  </a:moveTo>
                  <a:cubicBezTo>
                    <a:pt x="445" y="1"/>
                    <a:pt x="358" y="46"/>
                    <a:pt x="319" y="151"/>
                  </a:cubicBezTo>
                  <a:lnTo>
                    <a:pt x="351" y="151"/>
                  </a:lnTo>
                  <a:cubicBezTo>
                    <a:pt x="96" y="1169"/>
                    <a:pt x="0" y="2188"/>
                    <a:pt x="32" y="3239"/>
                  </a:cubicBezTo>
                  <a:cubicBezTo>
                    <a:pt x="32" y="3366"/>
                    <a:pt x="136" y="3430"/>
                    <a:pt x="239" y="3430"/>
                  </a:cubicBezTo>
                  <a:cubicBezTo>
                    <a:pt x="343" y="3430"/>
                    <a:pt x="446" y="3366"/>
                    <a:pt x="446" y="3239"/>
                  </a:cubicBezTo>
                  <a:cubicBezTo>
                    <a:pt x="382" y="2220"/>
                    <a:pt x="478" y="1233"/>
                    <a:pt x="733" y="246"/>
                  </a:cubicBezTo>
                  <a:cubicBezTo>
                    <a:pt x="770" y="96"/>
                    <a:pt x="652" y="1"/>
                    <a:pt x="5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-419508" y="2178339"/>
              <a:ext cx="38496" cy="67406"/>
            </a:xfrm>
            <a:custGeom>
              <a:avLst/>
              <a:gdLst/>
              <a:ahLst/>
              <a:cxnLst/>
              <a:rect l="l" t="t" r="r" b="b"/>
              <a:pathLst>
                <a:path w="2325" h="4071" extrusionOk="0">
                  <a:moveTo>
                    <a:pt x="550" y="1"/>
                  </a:moveTo>
                  <a:cubicBezTo>
                    <a:pt x="430" y="1"/>
                    <a:pt x="311" y="7"/>
                    <a:pt x="191" y="21"/>
                  </a:cubicBezTo>
                  <a:cubicBezTo>
                    <a:pt x="96" y="21"/>
                    <a:pt x="0" y="116"/>
                    <a:pt x="0" y="212"/>
                  </a:cubicBezTo>
                  <a:lnTo>
                    <a:pt x="0" y="1994"/>
                  </a:lnTo>
                  <a:cubicBezTo>
                    <a:pt x="0" y="2105"/>
                    <a:pt x="96" y="2192"/>
                    <a:pt x="205" y="2192"/>
                  </a:cubicBezTo>
                  <a:cubicBezTo>
                    <a:pt x="221" y="2192"/>
                    <a:pt x="238" y="2190"/>
                    <a:pt x="255" y="2185"/>
                  </a:cubicBezTo>
                  <a:cubicBezTo>
                    <a:pt x="545" y="2080"/>
                    <a:pt x="835" y="2018"/>
                    <a:pt x="1143" y="2018"/>
                  </a:cubicBezTo>
                  <a:cubicBezTo>
                    <a:pt x="1207" y="2018"/>
                    <a:pt x="1272" y="2021"/>
                    <a:pt x="1337" y="2026"/>
                  </a:cubicBezTo>
                  <a:cubicBezTo>
                    <a:pt x="1592" y="2058"/>
                    <a:pt x="1815" y="2249"/>
                    <a:pt x="1910" y="2504"/>
                  </a:cubicBezTo>
                  <a:cubicBezTo>
                    <a:pt x="1974" y="2822"/>
                    <a:pt x="1624" y="3013"/>
                    <a:pt x="1433" y="3172"/>
                  </a:cubicBezTo>
                  <a:cubicBezTo>
                    <a:pt x="1146" y="3363"/>
                    <a:pt x="828" y="3522"/>
                    <a:pt x="510" y="3650"/>
                  </a:cubicBezTo>
                  <a:cubicBezTo>
                    <a:pt x="304" y="3738"/>
                    <a:pt x="370" y="4071"/>
                    <a:pt x="582" y="4071"/>
                  </a:cubicBezTo>
                  <a:cubicBezTo>
                    <a:pt x="599" y="4071"/>
                    <a:pt x="617" y="4068"/>
                    <a:pt x="637" y="4064"/>
                  </a:cubicBezTo>
                  <a:cubicBezTo>
                    <a:pt x="1051" y="3873"/>
                    <a:pt x="1433" y="3650"/>
                    <a:pt x="1815" y="3363"/>
                  </a:cubicBezTo>
                  <a:cubicBezTo>
                    <a:pt x="2133" y="3172"/>
                    <a:pt x="2324" y="2790"/>
                    <a:pt x="2260" y="2408"/>
                  </a:cubicBezTo>
                  <a:cubicBezTo>
                    <a:pt x="2165" y="2058"/>
                    <a:pt x="1910" y="1803"/>
                    <a:pt x="1560" y="1676"/>
                  </a:cubicBezTo>
                  <a:cubicBezTo>
                    <a:pt x="1412" y="1646"/>
                    <a:pt x="1264" y="1632"/>
                    <a:pt x="1118" y="1632"/>
                  </a:cubicBezTo>
                  <a:cubicBezTo>
                    <a:pt x="879" y="1632"/>
                    <a:pt x="643" y="1670"/>
                    <a:pt x="414" y="1741"/>
                  </a:cubicBezTo>
                  <a:lnTo>
                    <a:pt x="414" y="1741"/>
                  </a:lnTo>
                  <a:lnTo>
                    <a:pt x="414" y="415"/>
                  </a:lnTo>
                  <a:lnTo>
                    <a:pt x="414" y="415"/>
                  </a:lnTo>
                  <a:cubicBezTo>
                    <a:pt x="475" y="412"/>
                    <a:pt x="536" y="411"/>
                    <a:pt x="597" y="411"/>
                  </a:cubicBezTo>
                  <a:cubicBezTo>
                    <a:pt x="1001" y="411"/>
                    <a:pt x="1401" y="482"/>
                    <a:pt x="1783" y="625"/>
                  </a:cubicBezTo>
                  <a:cubicBezTo>
                    <a:pt x="1811" y="636"/>
                    <a:pt x="1837" y="641"/>
                    <a:pt x="1861" y="641"/>
                  </a:cubicBezTo>
                  <a:cubicBezTo>
                    <a:pt x="2055" y="641"/>
                    <a:pt x="2109" y="328"/>
                    <a:pt x="1910" y="243"/>
                  </a:cubicBezTo>
                  <a:cubicBezTo>
                    <a:pt x="1457" y="92"/>
                    <a:pt x="1003" y="1"/>
                    <a:pt x="55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4" name="Google Shape;94;p2"/>
          <p:cNvSpPr txBox="1">
            <a:spLocks noGrp="1"/>
          </p:cNvSpPr>
          <p:nvPr>
            <p:ph type="ctrTitle"/>
          </p:nvPr>
        </p:nvSpPr>
        <p:spPr>
          <a:xfrm>
            <a:off x="710375" y="478450"/>
            <a:ext cx="7723500" cy="11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95" name="Google Shape;95;p2"/>
          <p:cNvSpPr txBox="1">
            <a:spLocks noGrp="1"/>
          </p:cNvSpPr>
          <p:nvPr>
            <p:ph type="subTitle" idx="1"/>
          </p:nvPr>
        </p:nvSpPr>
        <p:spPr>
          <a:xfrm>
            <a:off x="710250" y="1936175"/>
            <a:ext cx="7723500" cy="29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96" name="Google Shape;96;p2"/>
          <p:cNvSpPr/>
          <p:nvPr/>
        </p:nvSpPr>
        <p:spPr>
          <a:xfrm>
            <a:off x="5758913" y="3697469"/>
            <a:ext cx="758521" cy="914453"/>
          </a:xfrm>
          <a:custGeom>
            <a:avLst/>
            <a:gdLst/>
            <a:ahLst/>
            <a:cxnLst/>
            <a:rect l="l" t="t" r="r" b="b"/>
            <a:pathLst>
              <a:path w="15357" h="18514" extrusionOk="0">
                <a:moveTo>
                  <a:pt x="3248" y="0"/>
                </a:moveTo>
                <a:cubicBezTo>
                  <a:pt x="3146" y="0"/>
                  <a:pt x="3040" y="22"/>
                  <a:pt x="2939" y="68"/>
                </a:cubicBezTo>
                <a:cubicBezTo>
                  <a:pt x="2412" y="349"/>
                  <a:pt x="2271" y="1414"/>
                  <a:pt x="2353" y="1941"/>
                </a:cubicBezTo>
                <a:cubicBezTo>
                  <a:pt x="2353" y="1987"/>
                  <a:pt x="2561" y="2667"/>
                  <a:pt x="2575" y="2667"/>
                </a:cubicBezTo>
                <a:cubicBezTo>
                  <a:pt x="2576" y="2667"/>
                  <a:pt x="2576" y="2666"/>
                  <a:pt x="2576" y="2666"/>
                </a:cubicBezTo>
                <a:lnTo>
                  <a:pt x="2587" y="2666"/>
                </a:lnTo>
                <a:cubicBezTo>
                  <a:pt x="2564" y="2842"/>
                  <a:pt x="2541" y="3017"/>
                  <a:pt x="2517" y="3216"/>
                </a:cubicBezTo>
                <a:cubicBezTo>
                  <a:pt x="2482" y="3579"/>
                  <a:pt x="2447" y="4001"/>
                  <a:pt x="2435" y="4445"/>
                </a:cubicBezTo>
                <a:cubicBezTo>
                  <a:pt x="2412" y="4937"/>
                  <a:pt x="2424" y="5429"/>
                  <a:pt x="2470" y="5908"/>
                </a:cubicBezTo>
                <a:cubicBezTo>
                  <a:pt x="2506" y="6458"/>
                  <a:pt x="2599" y="6997"/>
                  <a:pt x="2740" y="7524"/>
                </a:cubicBezTo>
                <a:cubicBezTo>
                  <a:pt x="2740" y="7524"/>
                  <a:pt x="2740" y="7535"/>
                  <a:pt x="2740" y="7535"/>
                </a:cubicBezTo>
                <a:cubicBezTo>
                  <a:pt x="2646" y="7395"/>
                  <a:pt x="2365" y="6985"/>
                  <a:pt x="2342" y="6950"/>
                </a:cubicBezTo>
                <a:cubicBezTo>
                  <a:pt x="2047" y="6616"/>
                  <a:pt x="1356" y="6158"/>
                  <a:pt x="817" y="6158"/>
                </a:cubicBezTo>
                <a:cubicBezTo>
                  <a:pt x="714" y="6158"/>
                  <a:pt x="616" y="6175"/>
                  <a:pt x="528" y="6213"/>
                </a:cubicBezTo>
                <a:cubicBezTo>
                  <a:pt x="153" y="6388"/>
                  <a:pt x="1" y="6856"/>
                  <a:pt x="223" y="7219"/>
                </a:cubicBezTo>
                <a:cubicBezTo>
                  <a:pt x="422" y="7605"/>
                  <a:pt x="902" y="7793"/>
                  <a:pt x="1300" y="7851"/>
                </a:cubicBezTo>
                <a:cubicBezTo>
                  <a:pt x="1342" y="7857"/>
                  <a:pt x="1390" y="7860"/>
                  <a:pt x="1440" y="7860"/>
                </a:cubicBezTo>
                <a:cubicBezTo>
                  <a:pt x="1910" y="7860"/>
                  <a:pt x="2688" y="7638"/>
                  <a:pt x="2751" y="7617"/>
                </a:cubicBezTo>
                <a:cubicBezTo>
                  <a:pt x="2903" y="8156"/>
                  <a:pt x="3091" y="8682"/>
                  <a:pt x="3325" y="9197"/>
                </a:cubicBezTo>
                <a:cubicBezTo>
                  <a:pt x="3454" y="9490"/>
                  <a:pt x="3582" y="9782"/>
                  <a:pt x="3734" y="10075"/>
                </a:cubicBezTo>
                <a:cubicBezTo>
                  <a:pt x="3641" y="9958"/>
                  <a:pt x="3571" y="9841"/>
                  <a:pt x="3559" y="9829"/>
                </a:cubicBezTo>
                <a:cubicBezTo>
                  <a:pt x="3266" y="9497"/>
                  <a:pt x="2580" y="9034"/>
                  <a:pt x="2042" y="9034"/>
                </a:cubicBezTo>
                <a:cubicBezTo>
                  <a:pt x="1936" y="9034"/>
                  <a:pt x="1835" y="9051"/>
                  <a:pt x="1745" y="9092"/>
                </a:cubicBezTo>
                <a:cubicBezTo>
                  <a:pt x="1359" y="9256"/>
                  <a:pt x="1218" y="9724"/>
                  <a:pt x="1429" y="10087"/>
                </a:cubicBezTo>
                <a:cubicBezTo>
                  <a:pt x="1639" y="10461"/>
                  <a:pt x="2119" y="10637"/>
                  <a:pt x="2517" y="10695"/>
                </a:cubicBezTo>
                <a:cubicBezTo>
                  <a:pt x="2564" y="10702"/>
                  <a:pt x="2616" y="10706"/>
                  <a:pt x="2673" y="10706"/>
                </a:cubicBezTo>
                <a:cubicBezTo>
                  <a:pt x="3091" y="10706"/>
                  <a:pt x="3748" y="10536"/>
                  <a:pt x="3933" y="10485"/>
                </a:cubicBezTo>
                <a:lnTo>
                  <a:pt x="4097" y="10824"/>
                </a:lnTo>
                <a:cubicBezTo>
                  <a:pt x="4367" y="11363"/>
                  <a:pt x="4636" y="11901"/>
                  <a:pt x="4893" y="12428"/>
                </a:cubicBezTo>
                <a:cubicBezTo>
                  <a:pt x="4975" y="12615"/>
                  <a:pt x="5057" y="12802"/>
                  <a:pt x="5139" y="12989"/>
                </a:cubicBezTo>
                <a:cubicBezTo>
                  <a:pt x="5069" y="12884"/>
                  <a:pt x="4999" y="12790"/>
                  <a:pt x="4999" y="12779"/>
                </a:cubicBezTo>
                <a:cubicBezTo>
                  <a:pt x="4704" y="12435"/>
                  <a:pt x="4013" y="11975"/>
                  <a:pt x="3473" y="11975"/>
                </a:cubicBezTo>
                <a:cubicBezTo>
                  <a:pt x="3370" y="11975"/>
                  <a:pt x="3273" y="11992"/>
                  <a:pt x="3184" y="12030"/>
                </a:cubicBezTo>
                <a:cubicBezTo>
                  <a:pt x="2798" y="12205"/>
                  <a:pt x="2658" y="12673"/>
                  <a:pt x="2868" y="13036"/>
                </a:cubicBezTo>
                <a:cubicBezTo>
                  <a:pt x="3079" y="13411"/>
                  <a:pt x="3559" y="13586"/>
                  <a:pt x="3957" y="13645"/>
                </a:cubicBezTo>
                <a:cubicBezTo>
                  <a:pt x="4008" y="13653"/>
                  <a:pt x="4065" y="13656"/>
                  <a:pt x="4126" y="13656"/>
                </a:cubicBezTo>
                <a:cubicBezTo>
                  <a:pt x="4529" y="13656"/>
                  <a:pt x="5113" y="13507"/>
                  <a:pt x="5326" y="13446"/>
                </a:cubicBezTo>
                <a:cubicBezTo>
                  <a:pt x="5408" y="13633"/>
                  <a:pt x="5490" y="13832"/>
                  <a:pt x="5549" y="14031"/>
                </a:cubicBezTo>
                <a:cubicBezTo>
                  <a:pt x="5595" y="14160"/>
                  <a:pt x="5642" y="14289"/>
                  <a:pt x="5677" y="14417"/>
                </a:cubicBezTo>
                <a:cubicBezTo>
                  <a:pt x="5712" y="14558"/>
                  <a:pt x="5748" y="14686"/>
                  <a:pt x="5783" y="14815"/>
                </a:cubicBezTo>
                <a:cubicBezTo>
                  <a:pt x="5853" y="15073"/>
                  <a:pt x="5911" y="15330"/>
                  <a:pt x="5970" y="15588"/>
                </a:cubicBezTo>
                <a:cubicBezTo>
                  <a:pt x="6005" y="15763"/>
                  <a:pt x="6040" y="15927"/>
                  <a:pt x="6075" y="16091"/>
                </a:cubicBezTo>
                <a:cubicBezTo>
                  <a:pt x="5982" y="15904"/>
                  <a:pt x="5806" y="15541"/>
                  <a:pt x="5794" y="15506"/>
                </a:cubicBezTo>
                <a:cubicBezTo>
                  <a:pt x="5540" y="15103"/>
                  <a:pt x="4843" y="14478"/>
                  <a:pt x="4288" y="14478"/>
                </a:cubicBezTo>
                <a:cubicBezTo>
                  <a:pt x="4230" y="14478"/>
                  <a:pt x="4174" y="14485"/>
                  <a:pt x="4121" y="14499"/>
                </a:cubicBezTo>
                <a:cubicBezTo>
                  <a:pt x="3711" y="14616"/>
                  <a:pt x="3500" y="15061"/>
                  <a:pt x="3653" y="15447"/>
                </a:cubicBezTo>
                <a:cubicBezTo>
                  <a:pt x="3805" y="15845"/>
                  <a:pt x="4249" y="16091"/>
                  <a:pt x="4636" y="16208"/>
                </a:cubicBezTo>
                <a:cubicBezTo>
                  <a:pt x="4783" y="16253"/>
                  <a:pt x="4991" y="16268"/>
                  <a:pt x="5205" y="16268"/>
                </a:cubicBezTo>
                <a:cubicBezTo>
                  <a:pt x="5604" y="16268"/>
                  <a:pt x="6022" y="16216"/>
                  <a:pt x="6099" y="16208"/>
                </a:cubicBezTo>
                <a:cubicBezTo>
                  <a:pt x="6157" y="16489"/>
                  <a:pt x="6204" y="16758"/>
                  <a:pt x="6239" y="17016"/>
                </a:cubicBezTo>
                <a:cubicBezTo>
                  <a:pt x="6344" y="17577"/>
                  <a:pt x="6415" y="18081"/>
                  <a:pt x="6473" y="18514"/>
                </a:cubicBezTo>
                <a:lnTo>
                  <a:pt x="6871" y="18514"/>
                </a:lnTo>
                <a:cubicBezTo>
                  <a:pt x="6801" y="18069"/>
                  <a:pt x="6719" y="17542"/>
                  <a:pt x="6602" y="16945"/>
                </a:cubicBezTo>
                <a:cubicBezTo>
                  <a:pt x="6543" y="16664"/>
                  <a:pt x="6473" y="16360"/>
                  <a:pt x="6403" y="16056"/>
                </a:cubicBezTo>
                <a:cubicBezTo>
                  <a:pt x="6684" y="15951"/>
                  <a:pt x="6953" y="15822"/>
                  <a:pt x="7222" y="15681"/>
                </a:cubicBezTo>
                <a:cubicBezTo>
                  <a:pt x="7527" y="16009"/>
                  <a:pt x="8311" y="16395"/>
                  <a:pt x="8416" y="16442"/>
                </a:cubicBezTo>
                <a:cubicBezTo>
                  <a:pt x="8311" y="16711"/>
                  <a:pt x="8205" y="16957"/>
                  <a:pt x="8100" y="17203"/>
                </a:cubicBezTo>
                <a:cubicBezTo>
                  <a:pt x="7878" y="17694"/>
                  <a:pt x="7679" y="18139"/>
                  <a:pt x="7491" y="18514"/>
                </a:cubicBezTo>
                <a:lnTo>
                  <a:pt x="7913" y="18514"/>
                </a:lnTo>
                <a:cubicBezTo>
                  <a:pt x="8077" y="18163"/>
                  <a:pt x="8241" y="17776"/>
                  <a:pt x="8428" y="17332"/>
                </a:cubicBezTo>
                <a:cubicBezTo>
                  <a:pt x="8533" y="17074"/>
                  <a:pt x="8638" y="16781"/>
                  <a:pt x="8756" y="16489"/>
                </a:cubicBezTo>
                <a:cubicBezTo>
                  <a:pt x="8849" y="16508"/>
                  <a:pt x="9448" y="16632"/>
                  <a:pt x="9911" y="16632"/>
                </a:cubicBezTo>
                <a:cubicBezTo>
                  <a:pt x="10025" y="16632"/>
                  <a:pt x="10131" y="16624"/>
                  <a:pt x="10219" y="16606"/>
                </a:cubicBezTo>
                <a:cubicBezTo>
                  <a:pt x="10605" y="16512"/>
                  <a:pt x="11073" y="16290"/>
                  <a:pt x="11248" y="15915"/>
                </a:cubicBezTo>
                <a:cubicBezTo>
                  <a:pt x="11436" y="15529"/>
                  <a:pt x="11260" y="15084"/>
                  <a:pt x="10862" y="14932"/>
                </a:cubicBezTo>
                <a:cubicBezTo>
                  <a:pt x="10794" y="14909"/>
                  <a:pt x="10720" y="14899"/>
                  <a:pt x="10644" y="14899"/>
                </a:cubicBezTo>
                <a:cubicBezTo>
                  <a:pt x="10097" y="14899"/>
                  <a:pt x="9396" y="15440"/>
                  <a:pt x="9118" y="15810"/>
                </a:cubicBezTo>
                <a:cubicBezTo>
                  <a:pt x="9095" y="15833"/>
                  <a:pt x="8919" y="16138"/>
                  <a:pt x="8826" y="16325"/>
                </a:cubicBezTo>
                <a:cubicBezTo>
                  <a:pt x="8873" y="16208"/>
                  <a:pt x="8908" y="16091"/>
                  <a:pt x="8954" y="15962"/>
                </a:cubicBezTo>
                <a:cubicBezTo>
                  <a:pt x="9048" y="15716"/>
                  <a:pt x="9130" y="15471"/>
                  <a:pt x="9224" y="15201"/>
                </a:cubicBezTo>
                <a:lnTo>
                  <a:pt x="9341" y="14804"/>
                </a:lnTo>
                <a:cubicBezTo>
                  <a:pt x="9376" y="14675"/>
                  <a:pt x="9411" y="14534"/>
                  <a:pt x="9446" y="14394"/>
                </a:cubicBezTo>
                <a:cubicBezTo>
                  <a:pt x="9516" y="14066"/>
                  <a:pt x="9587" y="13738"/>
                  <a:pt x="9633" y="13399"/>
                </a:cubicBezTo>
                <a:cubicBezTo>
                  <a:pt x="9847" y="13478"/>
                  <a:pt x="10565" y="13728"/>
                  <a:pt x="10975" y="13728"/>
                </a:cubicBezTo>
                <a:cubicBezTo>
                  <a:pt x="10993" y="13728"/>
                  <a:pt x="11010" y="13728"/>
                  <a:pt x="11026" y="13727"/>
                </a:cubicBezTo>
                <a:cubicBezTo>
                  <a:pt x="11424" y="13692"/>
                  <a:pt x="11916" y="13551"/>
                  <a:pt x="12150" y="13188"/>
                </a:cubicBezTo>
                <a:cubicBezTo>
                  <a:pt x="12384" y="12849"/>
                  <a:pt x="12278" y="12369"/>
                  <a:pt x="11916" y="12170"/>
                </a:cubicBezTo>
                <a:cubicBezTo>
                  <a:pt x="11810" y="12117"/>
                  <a:pt x="11688" y="12094"/>
                  <a:pt x="11558" y="12094"/>
                </a:cubicBezTo>
                <a:cubicBezTo>
                  <a:pt x="11026" y="12094"/>
                  <a:pt x="10355" y="12478"/>
                  <a:pt x="10055" y="12779"/>
                </a:cubicBezTo>
                <a:cubicBezTo>
                  <a:pt x="10031" y="12802"/>
                  <a:pt x="9785" y="13095"/>
                  <a:pt x="9657" y="13270"/>
                </a:cubicBezTo>
                <a:cubicBezTo>
                  <a:pt x="9692" y="13071"/>
                  <a:pt x="9727" y="12861"/>
                  <a:pt x="9750" y="12662"/>
                </a:cubicBezTo>
                <a:cubicBezTo>
                  <a:pt x="9821" y="12076"/>
                  <a:pt x="9879" y="11468"/>
                  <a:pt x="9938" y="10871"/>
                </a:cubicBezTo>
                <a:cubicBezTo>
                  <a:pt x="9949" y="10684"/>
                  <a:pt x="9973" y="10496"/>
                  <a:pt x="9996" y="10321"/>
                </a:cubicBezTo>
                <a:cubicBezTo>
                  <a:pt x="10063" y="10343"/>
                  <a:pt x="10892" y="10651"/>
                  <a:pt x="11355" y="10651"/>
                </a:cubicBezTo>
                <a:cubicBezTo>
                  <a:pt x="11379" y="10651"/>
                  <a:pt x="11402" y="10650"/>
                  <a:pt x="11424" y="10649"/>
                </a:cubicBezTo>
                <a:cubicBezTo>
                  <a:pt x="11822" y="10625"/>
                  <a:pt x="12314" y="10485"/>
                  <a:pt x="12548" y="10122"/>
                </a:cubicBezTo>
                <a:cubicBezTo>
                  <a:pt x="12793" y="9782"/>
                  <a:pt x="12676" y="9303"/>
                  <a:pt x="12314" y="9104"/>
                </a:cubicBezTo>
                <a:cubicBezTo>
                  <a:pt x="12210" y="9051"/>
                  <a:pt x="12089" y="9028"/>
                  <a:pt x="11960" y="9028"/>
                </a:cubicBezTo>
                <a:cubicBezTo>
                  <a:pt x="11432" y="9028"/>
                  <a:pt x="10753" y="9411"/>
                  <a:pt x="10453" y="9712"/>
                </a:cubicBezTo>
                <a:cubicBezTo>
                  <a:pt x="10429" y="9736"/>
                  <a:pt x="10078" y="10169"/>
                  <a:pt x="9996" y="10286"/>
                </a:cubicBezTo>
                <a:cubicBezTo>
                  <a:pt x="10043" y="9876"/>
                  <a:pt x="10090" y="9478"/>
                  <a:pt x="10137" y="9080"/>
                </a:cubicBezTo>
                <a:cubicBezTo>
                  <a:pt x="10219" y="8554"/>
                  <a:pt x="10336" y="8027"/>
                  <a:pt x="10488" y="7512"/>
                </a:cubicBezTo>
                <a:cubicBezTo>
                  <a:pt x="10522" y="7523"/>
                  <a:pt x="11411" y="7852"/>
                  <a:pt x="11882" y="7852"/>
                </a:cubicBezTo>
                <a:cubicBezTo>
                  <a:pt x="11897" y="7852"/>
                  <a:pt x="11913" y="7852"/>
                  <a:pt x="11927" y="7851"/>
                </a:cubicBezTo>
                <a:cubicBezTo>
                  <a:pt x="12325" y="7816"/>
                  <a:pt x="12817" y="7676"/>
                  <a:pt x="13051" y="7325"/>
                </a:cubicBezTo>
                <a:cubicBezTo>
                  <a:pt x="13297" y="6973"/>
                  <a:pt x="13180" y="6494"/>
                  <a:pt x="12817" y="6295"/>
                </a:cubicBezTo>
                <a:cubicBezTo>
                  <a:pt x="12711" y="6242"/>
                  <a:pt x="12589" y="6219"/>
                  <a:pt x="12459" y="6219"/>
                </a:cubicBezTo>
                <a:cubicBezTo>
                  <a:pt x="11927" y="6219"/>
                  <a:pt x="11257" y="6602"/>
                  <a:pt x="10956" y="6903"/>
                </a:cubicBezTo>
                <a:cubicBezTo>
                  <a:pt x="10921" y="6938"/>
                  <a:pt x="10558" y="7395"/>
                  <a:pt x="10488" y="7488"/>
                </a:cubicBezTo>
                <a:cubicBezTo>
                  <a:pt x="10499" y="7465"/>
                  <a:pt x="10511" y="7430"/>
                  <a:pt x="10511" y="7395"/>
                </a:cubicBezTo>
                <a:cubicBezTo>
                  <a:pt x="10675" y="6880"/>
                  <a:pt x="10886" y="6388"/>
                  <a:pt x="11143" y="5908"/>
                </a:cubicBezTo>
                <a:cubicBezTo>
                  <a:pt x="11272" y="5639"/>
                  <a:pt x="11424" y="5393"/>
                  <a:pt x="11565" y="5159"/>
                </a:cubicBezTo>
                <a:cubicBezTo>
                  <a:pt x="11740" y="5241"/>
                  <a:pt x="12513" y="5616"/>
                  <a:pt x="12934" y="5639"/>
                </a:cubicBezTo>
                <a:cubicBezTo>
                  <a:pt x="12956" y="5640"/>
                  <a:pt x="12978" y="5640"/>
                  <a:pt x="13001" y="5640"/>
                </a:cubicBezTo>
                <a:cubicBezTo>
                  <a:pt x="13396" y="5640"/>
                  <a:pt x="13850" y="5540"/>
                  <a:pt x="14104" y="5241"/>
                </a:cubicBezTo>
                <a:cubicBezTo>
                  <a:pt x="14373" y="4925"/>
                  <a:pt x="14315" y="4434"/>
                  <a:pt x="13976" y="4188"/>
                </a:cubicBezTo>
                <a:cubicBezTo>
                  <a:pt x="13846" y="4102"/>
                  <a:pt x="13681" y="4066"/>
                  <a:pt x="13500" y="4066"/>
                </a:cubicBezTo>
                <a:cubicBezTo>
                  <a:pt x="12995" y="4066"/>
                  <a:pt x="12367" y="4347"/>
                  <a:pt x="12056" y="4598"/>
                </a:cubicBezTo>
                <a:cubicBezTo>
                  <a:pt x="12044" y="4609"/>
                  <a:pt x="11834" y="4820"/>
                  <a:pt x="11682" y="4972"/>
                </a:cubicBezTo>
                <a:cubicBezTo>
                  <a:pt x="11752" y="4867"/>
                  <a:pt x="11810" y="4761"/>
                  <a:pt x="11881" y="4656"/>
                </a:cubicBezTo>
                <a:cubicBezTo>
                  <a:pt x="12126" y="4282"/>
                  <a:pt x="12384" y="3954"/>
                  <a:pt x="12606" y="3661"/>
                </a:cubicBezTo>
                <a:cubicBezTo>
                  <a:pt x="12747" y="3497"/>
                  <a:pt x="12864" y="3357"/>
                  <a:pt x="12981" y="3228"/>
                </a:cubicBezTo>
                <a:cubicBezTo>
                  <a:pt x="13180" y="3228"/>
                  <a:pt x="14034" y="3193"/>
                  <a:pt x="14397" y="3017"/>
                </a:cubicBezTo>
                <a:cubicBezTo>
                  <a:pt x="14771" y="2854"/>
                  <a:pt x="15169" y="2538"/>
                  <a:pt x="15263" y="2128"/>
                </a:cubicBezTo>
                <a:cubicBezTo>
                  <a:pt x="15357" y="1718"/>
                  <a:pt x="15087" y="1309"/>
                  <a:pt x="14678" y="1250"/>
                </a:cubicBezTo>
                <a:cubicBezTo>
                  <a:pt x="14657" y="1248"/>
                  <a:pt x="14636" y="1247"/>
                  <a:pt x="14615" y="1247"/>
                </a:cubicBezTo>
                <a:cubicBezTo>
                  <a:pt x="14033" y="1247"/>
                  <a:pt x="13371" y="2016"/>
                  <a:pt x="13156" y="2491"/>
                </a:cubicBezTo>
                <a:cubicBezTo>
                  <a:pt x="13133" y="2538"/>
                  <a:pt x="12922" y="3216"/>
                  <a:pt x="12934" y="3216"/>
                </a:cubicBezTo>
                <a:lnTo>
                  <a:pt x="12946" y="3216"/>
                </a:lnTo>
                <a:cubicBezTo>
                  <a:pt x="12829" y="3345"/>
                  <a:pt x="12712" y="3486"/>
                  <a:pt x="12583" y="3638"/>
                </a:cubicBezTo>
                <a:cubicBezTo>
                  <a:pt x="12349" y="3930"/>
                  <a:pt x="12091" y="4246"/>
                  <a:pt x="11834" y="4621"/>
                </a:cubicBezTo>
                <a:cubicBezTo>
                  <a:pt x="11553" y="5019"/>
                  <a:pt x="11295" y="5440"/>
                  <a:pt x="11061" y="5862"/>
                </a:cubicBezTo>
                <a:cubicBezTo>
                  <a:pt x="10792" y="6341"/>
                  <a:pt x="10570" y="6845"/>
                  <a:pt x="10394" y="7360"/>
                </a:cubicBezTo>
                <a:lnTo>
                  <a:pt x="10394" y="7383"/>
                </a:lnTo>
                <a:cubicBezTo>
                  <a:pt x="10394" y="7208"/>
                  <a:pt x="10394" y="6716"/>
                  <a:pt x="10382" y="6681"/>
                </a:cubicBezTo>
                <a:cubicBezTo>
                  <a:pt x="10312" y="6154"/>
                  <a:pt x="9867" y="5171"/>
                  <a:pt x="9282" y="5054"/>
                </a:cubicBezTo>
                <a:cubicBezTo>
                  <a:pt x="9248" y="5049"/>
                  <a:pt x="9214" y="5047"/>
                  <a:pt x="9181" y="5047"/>
                </a:cubicBezTo>
                <a:cubicBezTo>
                  <a:pt x="8811" y="5047"/>
                  <a:pt x="8485" y="5335"/>
                  <a:pt x="8475" y="5721"/>
                </a:cubicBezTo>
                <a:cubicBezTo>
                  <a:pt x="8440" y="6142"/>
                  <a:pt x="8744" y="6564"/>
                  <a:pt x="9036" y="6833"/>
                </a:cubicBezTo>
                <a:cubicBezTo>
                  <a:pt x="9376" y="7126"/>
                  <a:pt x="10300" y="7418"/>
                  <a:pt x="10371" y="7442"/>
                </a:cubicBezTo>
                <a:cubicBezTo>
                  <a:pt x="10207" y="7968"/>
                  <a:pt x="10078" y="8518"/>
                  <a:pt x="9984" y="9057"/>
                </a:cubicBezTo>
                <a:cubicBezTo>
                  <a:pt x="9926" y="9385"/>
                  <a:pt x="9879" y="9701"/>
                  <a:pt x="9832" y="10028"/>
                </a:cubicBezTo>
                <a:cubicBezTo>
                  <a:pt x="9832" y="9888"/>
                  <a:pt x="9832" y="9736"/>
                  <a:pt x="9832" y="9724"/>
                </a:cubicBezTo>
                <a:cubicBezTo>
                  <a:pt x="9762" y="9197"/>
                  <a:pt x="9317" y="8214"/>
                  <a:pt x="8732" y="8109"/>
                </a:cubicBezTo>
                <a:cubicBezTo>
                  <a:pt x="8692" y="8102"/>
                  <a:pt x="8653" y="8099"/>
                  <a:pt x="8615" y="8099"/>
                </a:cubicBezTo>
                <a:cubicBezTo>
                  <a:pt x="8243" y="8099"/>
                  <a:pt x="7934" y="8394"/>
                  <a:pt x="7913" y="8776"/>
                </a:cubicBezTo>
                <a:cubicBezTo>
                  <a:pt x="7878" y="9186"/>
                  <a:pt x="8182" y="9607"/>
                  <a:pt x="8486" y="9876"/>
                </a:cubicBezTo>
                <a:cubicBezTo>
                  <a:pt x="8779" y="10145"/>
                  <a:pt x="9575" y="10403"/>
                  <a:pt x="9785" y="10473"/>
                </a:cubicBezTo>
                <a:cubicBezTo>
                  <a:pt x="9762" y="10602"/>
                  <a:pt x="9750" y="10719"/>
                  <a:pt x="9739" y="10848"/>
                </a:cubicBezTo>
                <a:cubicBezTo>
                  <a:pt x="9657" y="11444"/>
                  <a:pt x="9587" y="12041"/>
                  <a:pt x="9505" y="12627"/>
                </a:cubicBezTo>
                <a:cubicBezTo>
                  <a:pt x="9481" y="12837"/>
                  <a:pt x="9446" y="13036"/>
                  <a:pt x="9399" y="13235"/>
                </a:cubicBezTo>
                <a:cubicBezTo>
                  <a:pt x="9399" y="13106"/>
                  <a:pt x="9399" y="12989"/>
                  <a:pt x="9399" y="12978"/>
                </a:cubicBezTo>
                <a:cubicBezTo>
                  <a:pt x="9329" y="12451"/>
                  <a:pt x="8884" y="11468"/>
                  <a:pt x="8299" y="11363"/>
                </a:cubicBezTo>
                <a:cubicBezTo>
                  <a:pt x="8258" y="11356"/>
                  <a:pt x="8218" y="11352"/>
                  <a:pt x="8178" y="11352"/>
                </a:cubicBezTo>
                <a:cubicBezTo>
                  <a:pt x="7808" y="11352"/>
                  <a:pt x="7501" y="11637"/>
                  <a:pt x="7480" y="12018"/>
                </a:cubicBezTo>
                <a:cubicBezTo>
                  <a:pt x="7445" y="12439"/>
                  <a:pt x="7749" y="12861"/>
                  <a:pt x="8053" y="13130"/>
                </a:cubicBezTo>
                <a:cubicBezTo>
                  <a:pt x="8346" y="13387"/>
                  <a:pt x="9060" y="13633"/>
                  <a:pt x="9317" y="13715"/>
                </a:cubicBezTo>
                <a:cubicBezTo>
                  <a:pt x="9271" y="13914"/>
                  <a:pt x="9224" y="14125"/>
                  <a:pt x="9177" y="14324"/>
                </a:cubicBezTo>
                <a:cubicBezTo>
                  <a:pt x="9130" y="14452"/>
                  <a:pt x="9107" y="14593"/>
                  <a:pt x="9060" y="14722"/>
                </a:cubicBezTo>
                <a:lnTo>
                  <a:pt x="8931" y="15108"/>
                </a:lnTo>
                <a:cubicBezTo>
                  <a:pt x="8849" y="15354"/>
                  <a:pt x="8756" y="15611"/>
                  <a:pt x="8662" y="15845"/>
                </a:cubicBezTo>
                <a:cubicBezTo>
                  <a:pt x="8592" y="16009"/>
                  <a:pt x="8533" y="16173"/>
                  <a:pt x="8475" y="16325"/>
                </a:cubicBezTo>
                <a:cubicBezTo>
                  <a:pt x="8498" y="16126"/>
                  <a:pt x="8557" y="15716"/>
                  <a:pt x="8557" y="15681"/>
                </a:cubicBezTo>
                <a:cubicBezTo>
                  <a:pt x="8545" y="15213"/>
                  <a:pt x="8428" y="14757"/>
                  <a:pt x="8194" y="14347"/>
                </a:cubicBezTo>
                <a:cubicBezTo>
                  <a:pt x="8194" y="14300"/>
                  <a:pt x="8182" y="14242"/>
                  <a:pt x="8182" y="14195"/>
                </a:cubicBezTo>
                <a:cubicBezTo>
                  <a:pt x="8132" y="13834"/>
                  <a:pt x="7832" y="13576"/>
                  <a:pt x="7490" y="13576"/>
                </a:cubicBezTo>
                <a:cubicBezTo>
                  <a:pt x="7433" y="13576"/>
                  <a:pt x="7374" y="13583"/>
                  <a:pt x="7316" y="13598"/>
                </a:cubicBezTo>
                <a:cubicBezTo>
                  <a:pt x="6742" y="13738"/>
                  <a:pt x="6368" y="14768"/>
                  <a:pt x="6344" y="15295"/>
                </a:cubicBezTo>
                <a:cubicBezTo>
                  <a:pt x="6344" y="15330"/>
                  <a:pt x="6368" y="15670"/>
                  <a:pt x="6380" y="15880"/>
                </a:cubicBezTo>
                <a:cubicBezTo>
                  <a:pt x="6356" y="15752"/>
                  <a:pt x="6321" y="15634"/>
                  <a:pt x="6298" y="15506"/>
                </a:cubicBezTo>
                <a:cubicBezTo>
                  <a:pt x="6239" y="15248"/>
                  <a:pt x="6169" y="14991"/>
                  <a:pt x="6099" y="14722"/>
                </a:cubicBezTo>
                <a:cubicBezTo>
                  <a:pt x="6052" y="14593"/>
                  <a:pt x="6017" y="14464"/>
                  <a:pt x="5970" y="14324"/>
                </a:cubicBezTo>
                <a:cubicBezTo>
                  <a:pt x="5935" y="14195"/>
                  <a:pt x="5876" y="14066"/>
                  <a:pt x="5830" y="13926"/>
                </a:cubicBezTo>
                <a:cubicBezTo>
                  <a:pt x="5712" y="13610"/>
                  <a:pt x="5584" y="13305"/>
                  <a:pt x="5443" y="12989"/>
                </a:cubicBezTo>
                <a:cubicBezTo>
                  <a:pt x="5666" y="12943"/>
                  <a:pt x="6462" y="12744"/>
                  <a:pt x="6778" y="12498"/>
                </a:cubicBezTo>
                <a:cubicBezTo>
                  <a:pt x="7094" y="12252"/>
                  <a:pt x="7421" y="11854"/>
                  <a:pt x="7421" y="11433"/>
                </a:cubicBezTo>
                <a:cubicBezTo>
                  <a:pt x="7432" y="11032"/>
                  <a:pt x="7115" y="10705"/>
                  <a:pt x="6720" y="10705"/>
                </a:cubicBezTo>
                <a:cubicBezTo>
                  <a:pt x="6701" y="10705"/>
                  <a:pt x="6681" y="10705"/>
                  <a:pt x="6661" y="10707"/>
                </a:cubicBezTo>
                <a:cubicBezTo>
                  <a:pt x="6064" y="10766"/>
                  <a:pt x="5549" y="11714"/>
                  <a:pt x="5443" y="12240"/>
                </a:cubicBezTo>
                <a:cubicBezTo>
                  <a:pt x="5443" y="12264"/>
                  <a:pt x="5396" y="12650"/>
                  <a:pt x="5385" y="12861"/>
                </a:cubicBezTo>
                <a:cubicBezTo>
                  <a:pt x="5303" y="12673"/>
                  <a:pt x="5221" y="12486"/>
                  <a:pt x="5127" y="12311"/>
                </a:cubicBezTo>
                <a:cubicBezTo>
                  <a:pt x="4858" y="11772"/>
                  <a:pt x="4577" y="11234"/>
                  <a:pt x="4296" y="10707"/>
                </a:cubicBezTo>
                <a:cubicBezTo>
                  <a:pt x="4203" y="10543"/>
                  <a:pt x="4121" y="10379"/>
                  <a:pt x="4039" y="10216"/>
                </a:cubicBezTo>
                <a:cubicBezTo>
                  <a:pt x="4121" y="10204"/>
                  <a:pt x="5057" y="9981"/>
                  <a:pt x="5420" y="9712"/>
                </a:cubicBezTo>
                <a:cubicBezTo>
                  <a:pt x="5736" y="9466"/>
                  <a:pt x="6064" y="9069"/>
                  <a:pt x="6064" y="8647"/>
                </a:cubicBezTo>
                <a:cubicBezTo>
                  <a:pt x="6075" y="8246"/>
                  <a:pt x="5757" y="7919"/>
                  <a:pt x="5363" y="7919"/>
                </a:cubicBezTo>
                <a:cubicBezTo>
                  <a:pt x="5343" y="7919"/>
                  <a:pt x="5323" y="7920"/>
                  <a:pt x="5303" y="7921"/>
                </a:cubicBezTo>
                <a:cubicBezTo>
                  <a:pt x="4706" y="7992"/>
                  <a:pt x="4191" y="8928"/>
                  <a:pt x="4086" y="9455"/>
                </a:cubicBezTo>
                <a:cubicBezTo>
                  <a:pt x="4074" y="9490"/>
                  <a:pt x="4027" y="10040"/>
                  <a:pt x="4015" y="10192"/>
                </a:cubicBezTo>
                <a:cubicBezTo>
                  <a:pt x="3840" y="9829"/>
                  <a:pt x="3653" y="9466"/>
                  <a:pt x="3489" y="9104"/>
                </a:cubicBezTo>
                <a:cubicBezTo>
                  <a:pt x="3255" y="8612"/>
                  <a:pt x="3067" y="8109"/>
                  <a:pt x="2903" y="7605"/>
                </a:cubicBezTo>
                <a:cubicBezTo>
                  <a:pt x="2939" y="7594"/>
                  <a:pt x="3922" y="7371"/>
                  <a:pt x="4285" y="7091"/>
                </a:cubicBezTo>
                <a:cubicBezTo>
                  <a:pt x="4601" y="6845"/>
                  <a:pt x="4940" y="6447"/>
                  <a:pt x="4940" y="6025"/>
                </a:cubicBezTo>
                <a:cubicBezTo>
                  <a:pt x="4951" y="5624"/>
                  <a:pt x="4623" y="5297"/>
                  <a:pt x="4227" y="5297"/>
                </a:cubicBezTo>
                <a:cubicBezTo>
                  <a:pt x="4208" y="5297"/>
                  <a:pt x="4188" y="5298"/>
                  <a:pt x="4168" y="5300"/>
                </a:cubicBezTo>
                <a:cubicBezTo>
                  <a:pt x="3582" y="5370"/>
                  <a:pt x="3067" y="6318"/>
                  <a:pt x="2950" y="6833"/>
                </a:cubicBezTo>
                <a:cubicBezTo>
                  <a:pt x="2950" y="6880"/>
                  <a:pt x="2892" y="7477"/>
                  <a:pt x="2892" y="7582"/>
                </a:cubicBezTo>
                <a:cubicBezTo>
                  <a:pt x="2880" y="7547"/>
                  <a:pt x="2868" y="7524"/>
                  <a:pt x="2857" y="7488"/>
                </a:cubicBezTo>
                <a:cubicBezTo>
                  <a:pt x="2716" y="6973"/>
                  <a:pt x="2611" y="6435"/>
                  <a:pt x="2564" y="5897"/>
                </a:cubicBezTo>
                <a:cubicBezTo>
                  <a:pt x="2529" y="5604"/>
                  <a:pt x="2506" y="5311"/>
                  <a:pt x="2506" y="5042"/>
                </a:cubicBezTo>
                <a:cubicBezTo>
                  <a:pt x="2693" y="5019"/>
                  <a:pt x="3547" y="4902"/>
                  <a:pt x="3898" y="4691"/>
                </a:cubicBezTo>
                <a:cubicBezTo>
                  <a:pt x="4261" y="4469"/>
                  <a:pt x="4624" y="4129"/>
                  <a:pt x="4659" y="3708"/>
                </a:cubicBezTo>
                <a:cubicBezTo>
                  <a:pt x="4718" y="3287"/>
                  <a:pt x="4402" y="2912"/>
                  <a:pt x="3980" y="2900"/>
                </a:cubicBezTo>
                <a:cubicBezTo>
                  <a:pt x="3383" y="2900"/>
                  <a:pt x="2775" y="3778"/>
                  <a:pt x="2611" y="4293"/>
                </a:cubicBezTo>
                <a:cubicBezTo>
                  <a:pt x="2599" y="4317"/>
                  <a:pt x="2541" y="4609"/>
                  <a:pt x="2494" y="4820"/>
                </a:cubicBezTo>
                <a:lnTo>
                  <a:pt x="2494" y="4445"/>
                </a:lnTo>
                <a:cubicBezTo>
                  <a:pt x="2494" y="4001"/>
                  <a:pt x="2529" y="3579"/>
                  <a:pt x="2552" y="3216"/>
                </a:cubicBezTo>
                <a:cubicBezTo>
                  <a:pt x="2576" y="3006"/>
                  <a:pt x="2599" y="2819"/>
                  <a:pt x="2611" y="2643"/>
                </a:cubicBezTo>
                <a:cubicBezTo>
                  <a:pt x="2786" y="2526"/>
                  <a:pt x="3477" y="2034"/>
                  <a:pt x="3688" y="1695"/>
                </a:cubicBezTo>
                <a:cubicBezTo>
                  <a:pt x="3898" y="1344"/>
                  <a:pt x="4062" y="864"/>
                  <a:pt x="3910" y="466"/>
                </a:cubicBezTo>
                <a:cubicBezTo>
                  <a:pt x="3806" y="173"/>
                  <a:pt x="3537" y="0"/>
                  <a:pt x="3248" y="0"/>
                </a:cubicBezTo>
                <a:close/>
              </a:path>
            </a:pathLst>
          </a:custGeom>
          <a:solidFill>
            <a:srgbClr val="F0AE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2"/>
          <p:cNvSpPr/>
          <p:nvPr/>
        </p:nvSpPr>
        <p:spPr>
          <a:xfrm>
            <a:off x="2638763" y="3462221"/>
            <a:ext cx="953972" cy="1149715"/>
          </a:xfrm>
          <a:custGeom>
            <a:avLst/>
            <a:gdLst/>
            <a:ahLst/>
            <a:cxnLst/>
            <a:rect l="l" t="t" r="r" b="b"/>
            <a:pathLst>
              <a:path w="9177" h="11060" extrusionOk="0">
                <a:moveTo>
                  <a:pt x="1948" y="1"/>
                </a:moveTo>
                <a:cubicBezTo>
                  <a:pt x="1884" y="1"/>
                  <a:pt x="1819" y="15"/>
                  <a:pt x="1756" y="46"/>
                </a:cubicBezTo>
                <a:cubicBezTo>
                  <a:pt x="1440" y="210"/>
                  <a:pt x="1358" y="842"/>
                  <a:pt x="1417" y="1158"/>
                </a:cubicBezTo>
                <a:cubicBezTo>
                  <a:pt x="1417" y="1193"/>
                  <a:pt x="1534" y="1603"/>
                  <a:pt x="1545" y="1603"/>
                </a:cubicBezTo>
                <a:cubicBezTo>
                  <a:pt x="1534" y="1697"/>
                  <a:pt x="1510" y="1814"/>
                  <a:pt x="1499" y="1931"/>
                </a:cubicBezTo>
                <a:cubicBezTo>
                  <a:pt x="1475" y="2141"/>
                  <a:pt x="1452" y="2399"/>
                  <a:pt x="1452" y="2656"/>
                </a:cubicBezTo>
                <a:cubicBezTo>
                  <a:pt x="1440" y="2949"/>
                  <a:pt x="1452" y="3242"/>
                  <a:pt x="1475" y="3534"/>
                </a:cubicBezTo>
                <a:cubicBezTo>
                  <a:pt x="1499" y="3862"/>
                  <a:pt x="1545" y="4190"/>
                  <a:pt x="1639" y="4506"/>
                </a:cubicBezTo>
                <a:lnTo>
                  <a:pt x="1639" y="4517"/>
                </a:lnTo>
                <a:cubicBezTo>
                  <a:pt x="1581" y="4424"/>
                  <a:pt x="1417" y="4178"/>
                  <a:pt x="1393" y="4166"/>
                </a:cubicBezTo>
                <a:cubicBezTo>
                  <a:pt x="1229" y="3963"/>
                  <a:pt x="824" y="3695"/>
                  <a:pt x="503" y="3695"/>
                </a:cubicBezTo>
                <a:cubicBezTo>
                  <a:pt x="436" y="3695"/>
                  <a:pt x="373" y="3707"/>
                  <a:pt x="316" y="3733"/>
                </a:cubicBezTo>
                <a:cubicBezTo>
                  <a:pt x="82" y="3827"/>
                  <a:pt x="0" y="4108"/>
                  <a:pt x="129" y="4330"/>
                </a:cubicBezTo>
                <a:cubicBezTo>
                  <a:pt x="246" y="4517"/>
                  <a:pt x="539" y="4634"/>
                  <a:pt x="773" y="4670"/>
                </a:cubicBezTo>
                <a:cubicBezTo>
                  <a:pt x="798" y="4673"/>
                  <a:pt x="825" y="4674"/>
                  <a:pt x="855" y="4674"/>
                </a:cubicBezTo>
                <a:cubicBezTo>
                  <a:pt x="1134" y="4674"/>
                  <a:pt x="1598" y="4540"/>
                  <a:pt x="1651" y="4529"/>
                </a:cubicBezTo>
                <a:cubicBezTo>
                  <a:pt x="1733" y="4845"/>
                  <a:pt x="1850" y="5161"/>
                  <a:pt x="1990" y="5465"/>
                </a:cubicBezTo>
                <a:cubicBezTo>
                  <a:pt x="2060" y="5641"/>
                  <a:pt x="2142" y="5828"/>
                  <a:pt x="2236" y="6004"/>
                </a:cubicBezTo>
                <a:cubicBezTo>
                  <a:pt x="2177" y="5922"/>
                  <a:pt x="2131" y="5852"/>
                  <a:pt x="2131" y="5852"/>
                </a:cubicBezTo>
                <a:cubicBezTo>
                  <a:pt x="1956" y="5648"/>
                  <a:pt x="1550" y="5381"/>
                  <a:pt x="1229" y="5381"/>
                </a:cubicBezTo>
                <a:cubicBezTo>
                  <a:pt x="1162" y="5381"/>
                  <a:pt x="1099" y="5392"/>
                  <a:pt x="1042" y="5419"/>
                </a:cubicBezTo>
                <a:cubicBezTo>
                  <a:pt x="820" y="5512"/>
                  <a:pt x="726" y="5793"/>
                  <a:pt x="855" y="6016"/>
                </a:cubicBezTo>
                <a:cubicBezTo>
                  <a:pt x="972" y="6238"/>
                  <a:pt x="1265" y="6343"/>
                  <a:pt x="1510" y="6378"/>
                </a:cubicBezTo>
                <a:cubicBezTo>
                  <a:pt x="1538" y="6383"/>
                  <a:pt x="1569" y="6384"/>
                  <a:pt x="1603" y="6384"/>
                </a:cubicBezTo>
                <a:cubicBezTo>
                  <a:pt x="1853" y="6384"/>
                  <a:pt x="2239" y="6281"/>
                  <a:pt x="2353" y="6250"/>
                </a:cubicBezTo>
                <a:cubicBezTo>
                  <a:pt x="2388" y="6320"/>
                  <a:pt x="2412" y="6378"/>
                  <a:pt x="2447" y="6449"/>
                </a:cubicBezTo>
                <a:cubicBezTo>
                  <a:pt x="2610" y="6776"/>
                  <a:pt x="2774" y="7092"/>
                  <a:pt x="2927" y="7408"/>
                </a:cubicBezTo>
                <a:cubicBezTo>
                  <a:pt x="2973" y="7525"/>
                  <a:pt x="3032" y="7642"/>
                  <a:pt x="3067" y="7748"/>
                </a:cubicBezTo>
                <a:cubicBezTo>
                  <a:pt x="3032" y="7689"/>
                  <a:pt x="2985" y="7631"/>
                  <a:pt x="2985" y="7619"/>
                </a:cubicBezTo>
                <a:cubicBezTo>
                  <a:pt x="2810" y="7424"/>
                  <a:pt x="2400" y="7149"/>
                  <a:pt x="2079" y="7149"/>
                </a:cubicBezTo>
                <a:cubicBezTo>
                  <a:pt x="2013" y="7149"/>
                  <a:pt x="1952" y="7160"/>
                  <a:pt x="1897" y="7186"/>
                </a:cubicBezTo>
                <a:cubicBezTo>
                  <a:pt x="1674" y="7291"/>
                  <a:pt x="1581" y="7572"/>
                  <a:pt x="1709" y="7783"/>
                </a:cubicBezTo>
                <a:cubicBezTo>
                  <a:pt x="1838" y="8005"/>
                  <a:pt x="2119" y="8111"/>
                  <a:pt x="2365" y="8146"/>
                </a:cubicBezTo>
                <a:cubicBezTo>
                  <a:pt x="2395" y="8150"/>
                  <a:pt x="2428" y="8152"/>
                  <a:pt x="2463" y="8152"/>
                </a:cubicBezTo>
                <a:cubicBezTo>
                  <a:pt x="2705" y="8152"/>
                  <a:pt x="3051" y="8059"/>
                  <a:pt x="3184" y="8029"/>
                </a:cubicBezTo>
                <a:cubicBezTo>
                  <a:pt x="3231" y="8146"/>
                  <a:pt x="3278" y="8263"/>
                  <a:pt x="3313" y="8368"/>
                </a:cubicBezTo>
                <a:cubicBezTo>
                  <a:pt x="3336" y="8450"/>
                  <a:pt x="3371" y="8532"/>
                  <a:pt x="3395" y="8614"/>
                </a:cubicBezTo>
                <a:cubicBezTo>
                  <a:pt x="3406" y="8696"/>
                  <a:pt x="3430" y="8766"/>
                  <a:pt x="3453" y="8848"/>
                </a:cubicBezTo>
                <a:cubicBezTo>
                  <a:pt x="3488" y="9000"/>
                  <a:pt x="3535" y="9152"/>
                  <a:pt x="3559" y="9304"/>
                </a:cubicBezTo>
                <a:cubicBezTo>
                  <a:pt x="3582" y="9410"/>
                  <a:pt x="3605" y="9503"/>
                  <a:pt x="3629" y="9609"/>
                </a:cubicBezTo>
                <a:cubicBezTo>
                  <a:pt x="3570" y="9492"/>
                  <a:pt x="3465" y="9281"/>
                  <a:pt x="3453" y="9258"/>
                </a:cubicBezTo>
                <a:cubicBezTo>
                  <a:pt x="3305" y="9014"/>
                  <a:pt x="2890" y="8647"/>
                  <a:pt x="2561" y="8647"/>
                </a:cubicBezTo>
                <a:cubicBezTo>
                  <a:pt x="2526" y="8647"/>
                  <a:pt x="2491" y="8652"/>
                  <a:pt x="2458" y="8661"/>
                </a:cubicBezTo>
                <a:cubicBezTo>
                  <a:pt x="2213" y="8731"/>
                  <a:pt x="2084" y="8988"/>
                  <a:pt x="2177" y="9222"/>
                </a:cubicBezTo>
                <a:cubicBezTo>
                  <a:pt x="2271" y="9457"/>
                  <a:pt x="2540" y="9609"/>
                  <a:pt x="2763" y="9679"/>
                </a:cubicBezTo>
                <a:cubicBezTo>
                  <a:pt x="2841" y="9702"/>
                  <a:pt x="2956" y="9710"/>
                  <a:pt x="3079" y="9710"/>
                </a:cubicBezTo>
                <a:cubicBezTo>
                  <a:pt x="3323" y="9710"/>
                  <a:pt x="3594" y="9679"/>
                  <a:pt x="3640" y="9679"/>
                </a:cubicBezTo>
                <a:cubicBezTo>
                  <a:pt x="3676" y="9843"/>
                  <a:pt x="3711" y="10007"/>
                  <a:pt x="3734" y="10159"/>
                </a:cubicBezTo>
                <a:cubicBezTo>
                  <a:pt x="3793" y="10498"/>
                  <a:pt x="3839" y="10803"/>
                  <a:pt x="3875" y="11060"/>
                </a:cubicBezTo>
                <a:lnTo>
                  <a:pt x="4109" y="11060"/>
                </a:lnTo>
                <a:cubicBezTo>
                  <a:pt x="4062" y="10791"/>
                  <a:pt x="4015" y="10475"/>
                  <a:pt x="3945" y="10124"/>
                </a:cubicBezTo>
                <a:cubicBezTo>
                  <a:pt x="3910" y="9948"/>
                  <a:pt x="3875" y="9773"/>
                  <a:pt x="3828" y="9585"/>
                </a:cubicBezTo>
                <a:cubicBezTo>
                  <a:pt x="3992" y="9527"/>
                  <a:pt x="4155" y="9445"/>
                  <a:pt x="4319" y="9363"/>
                </a:cubicBezTo>
                <a:cubicBezTo>
                  <a:pt x="4530" y="9550"/>
                  <a:pt x="4776" y="9702"/>
                  <a:pt x="5022" y="9819"/>
                </a:cubicBezTo>
                <a:cubicBezTo>
                  <a:pt x="4963" y="9972"/>
                  <a:pt x="4904" y="10124"/>
                  <a:pt x="4834" y="10264"/>
                </a:cubicBezTo>
                <a:cubicBezTo>
                  <a:pt x="4706" y="10557"/>
                  <a:pt x="4588" y="10826"/>
                  <a:pt x="4483" y="11060"/>
                </a:cubicBezTo>
                <a:lnTo>
                  <a:pt x="4729" y="11060"/>
                </a:lnTo>
                <a:cubicBezTo>
                  <a:pt x="4823" y="10849"/>
                  <a:pt x="4928" y="10615"/>
                  <a:pt x="5033" y="10346"/>
                </a:cubicBezTo>
                <a:cubicBezTo>
                  <a:pt x="5103" y="10194"/>
                  <a:pt x="5162" y="10018"/>
                  <a:pt x="5232" y="9843"/>
                </a:cubicBezTo>
                <a:cubicBezTo>
                  <a:pt x="5289" y="9852"/>
                  <a:pt x="5653" y="9929"/>
                  <a:pt x="5929" y="9929"/>
                </a:cubicBezTo>
                <a:cubicBezTo>
                  <a:pt x="5997" y="9929"/>
                  <a:pt x="6059" y="9925"/>
                  <a:pt x="6110" y="9913"/>
                </a:cubicBezTo>
                <a:cubicBezTo>
                  <a:pt x="6344" y="9866"/>
                  <a:pt x="6625" y="9726"/>
                  <a:pt x="6730" y="9503"/>
                </a:cubicBezTo>
                <a:cubicBezTo>
                  <a:pt x="6836" y="9269"/>
                  <a:pt x="6730" y="9000"/>
                  <a:pt x="6496" y="8918"/>
                </a:cubicBezTo>
                <a:cubicBezTo>
                  <a:pt x="6453" y="8903"/>
                  <a:pt x="6408" y="8897"/>
                  <a:pt x="6360" y="8897"/>
                </a:cubicBezTo>
                <a:cubicBezTo>
                  <a:pt x="6032" y="8897"/>
                  <a:pt x="5618" y="9220"/>
                  <a:pt x="5455" y="9445"/>
                </a:cubicBezTo>
                <a:cubicBezTo>
                  <a:pt x="5443" y="9457"/>
                  <a:pt x="5338" y="9632"/>
                  <a:pt x="5267" y="9749"/>
                </a:cubicBezTo>
                <a:lnTo>
                  <a:pt x="5349" y="9527"/>
                </a:lnTo>
                <a:cubicBezTo>
                  <a:pt x="5408" y="9386"/>
                  <a:pt x="5455" y="9234"/>
                  <a:pt x="5513" y="9070"/>
                </a:cubicBezTo>
                <a:cubicBezTo>
                  <a:pt x="5537" y="9000"/>
                  <a:pt x="5560" y="8918"/>
                  <a:pt x="5583" y="8836"/>
                </a:cubicBezTo>
                <a:cubicBezTo>
                  <a:pt x="5607" y="8754"/>
                  <a:pt x="5618" y="8672"/>
                  <a:pt x="5642" y="8590"/>
                </a:cubicBezTo>
                <a:cubicBezTo>
                  <a:pt x="5689" y="8403"/>
                  <a:pt x="5724" y="8204"/>
                  <a:pt x="5759" y="8005"/>
                </a:cubicBezTo>
                <a:cubicBezTo>
                  <a:pt x="5879" y="8049"/>
                  <a:pt x="6285" y="8195"/>
                  <a:pt x="6539" y="8195"/>
                </a:cubicBezTo>
                <a:cubicBezTo>
                  <a:pt x="6556" y="8195"/>
                  <a:pt x="6574" y="8194"/>
                  <a:pt x="6590" y="8192"/>
                </a:cubicBezTo>
                <a:cubicBezTo>
                  <a:pt x="6836" y="8181"/>
                  <a:pt x="7128" y="8087"/>
                  <a:pt x="7257" y="7876"/>
                </a:cubicBezTo>
                <a:cubicBezTo>
                  <a:pt x="7409" y="7678"/>
                  <a:pt x="7339" y="7385"/>
                  <a:pt x="7117" y="7268"/>
                </a:cubicBezTo>
                <a:cubicBezTo>
                  <a:pt x="7054" y="7235"/>
                  <a:pt x="6981" y="7221"/>
                  <a:pt x="6903" y="7221"/>
                </a:cubicBezTo>
                <a:cubicBezTo>
                  <a:pt x="6587" y="7221"/>
                  <a:pt x="6183" y="7452"/>
                  <a:pt x="6005" y="7631"/>
                </a:cubicBezTo>
                <a:cubicBezTo>
                  <a:pt x="5993" y="7642"/>
                  <a:pt x="5841" y="7830"/>
                  <a:pt x="5771" y="7923"/>
                </a:cubicBezTo>
                <a:cubicBezTo>
                  <a:pt x="5794" y="7806"/>
                  <a:pt x="5806" y="7678"/>
                  <a:pt x="5817" y="7560"/>
                </a:cubicBezTo>
                <a:cubicBezTo>
                  <a:pt x="5864" y="7209"/>
                  <a:pt x="5899" y="6847"/>
                  <a:pt x="5934" y="6484"/>
                </a:cubicBezTo>
                <a:cubicBezTo>
                  <a:pt x="5946" y="6378"/>
                  <a:pt x="5958" y="6273"/>
                  <a:pt x="5970" y="6156"/>
                </a:cubicBezTo>
                <a:cubicBezTo>
                  <a:pt x="6014" y="6178"/>
                  <a:pt x="6497" y="6357"/>
                  <a:pt x="6777" y="6357"/>
                </a:cubicBezTo>
                <a:cubicBezTo>
                  <a:pt x="6793" y="6357"/>
                  <a:pt x="6809" y="6356"/>
                  <a:pt x="6824" y="6355"/>
                </a:cubicBezTo>
                <a:cubicBezTo>
                  <a:pt x="7058" y="6343"/>
                  <a:pt x="7362" y="6261"/>
                  <a:pt x="7503" y="6051"/>
                </a:cubicBezTo>
                <a:cubicBezTo>
                  <a:pt x="7643" y="5840"/>
                  <a:pt x="7573" y="5547"/>
                  <a:pt x="7351" y="5430"/>
                </a:cubicBezTo>
                <a:cubicBezTo>
                  <a:pt x="7288" y="5398"/>
                  <a:pt x="7215" y="5384"/>
                  <a:pt x="7137" y="5384"/>
                </a:cubicBezTo>
                <a:cubicBezTo>
                  <a:pt x="6821" y="5384"/>
                  <a:pt x="6417" y="5615"/>
                  <a:pt x="6239" y="5793"/>
                </a:cubicBezTo>
                <a:cubicBezTo>
                  <a:pt x="6227" y="5817"/>
                  <a:pt x="6016" y="6074"/>
                  <a:pt x="5970" y="6144"/>
                </a:cubicBezTo>
                <a:cubicBezTo>
                  <a:pt x="5993" y="5898"/>
                  <a:pt x="6016" y="5653"/>
                  <a:pt x="6051" y="5419"/>
                </a:cubicBezTo>
                <a:cubicBezTo>
                  <a:pt x="6110" y="5103"/>
                  <a:pt x="6169" y="4787"/>
                  <a:pt x="6262" y="4482"/>
                </a:cubicBezTo>
                <a:cubicBezTo>
                  <a:pt x="6284" y="4482"/>
                  <a:pt x="6793" y="4683"/>
                  <a:pt x="7084" y="4683"/>
                </a:cubicBezTo>
                <a:cubicBezTo>
                  <a:pt x="7099" y="4683"/>
                  <a:pt x="7114" y="4682"/>
                  <a:pt x="7128" y="4681"/>
                </a:cubicBezTo>
                <a:cubicBezTo>
                  <a:pt x="7362" y="4670"/>
                  <a:pt x="7655" y="4576"/>
                  <a:pt x="7795" y="4365"/>
                </a:cubicBezTo>
                <a:cubicBezTo>
                  <a:pt x="7936" y="4166"/>
                  <a:pt x="7877" y="3874"/>
                  <a:pt x="7655" y="3757"/>
                </a:cubicBezTo>
                <a:cubicBezTo>
                  <a:pt x="7590" y="3724"/>
                  <a:pt x="7516" y="3710"/>
                  <a:pt x="7437" y="3710"/>
                </a:cubicBezTo>
                <a:cubicBezTo>
                  <a:pt x="7118" y="3710"/>
                  <a:pt x="6721" y="3941"/>
                  <a:pt x="6543" y="4119"/>
                </a:cubicBezTo>
                <a:cubicBezTo>
                  <a:pt x="6520" y="4131"/>
                  <a:pt x="6297" y="4412"/>
                  <a:pt x="6262" y="4471"/>
                </a:cubicBezTo>
                <a:cubicBezTo>
                  <a:pt x="6262" y="4447"/>
                  <a:pt x="6274" y="4435"/>
                  <a:pt x="6274" y="4412"/>
                </a:cubicBezTo>
                <a:cubicBezTo>
                  <a:pt x="6367" y="4108"/>
                  <a:pt x="6496" y="3803"/>
                  <a:pt x="6648" y="3523"/>
                </a:cubicBezTo>
                <a:cubicBezTo>
                  <a:pt x="6730" y="3359"/>
                  <a:pt x="6812" y="3218"/>
                  <a:pt x="6906" y="3078"/>
                </a:cubicBezTo>
                <a:cubicBezTo>
                  <a:pt x="7000" y="3125"/>
                  <a:pt x="7468" y="3347"/>
                  <a:pt x="7713" y="3370"/>
                </a:cubicBezTo>
                <a:cubicBezTo>
                  <a:pt x="7734" y="3371"/>
                  <a:pt x="7755" y="3372"/>
                  <a:pt x="7776" y="3372"/>
                </a:cubicBezTo>
                <a:cubicBezTo>
                  <a:pt x="8017" y="3372"/>
                  <a:pt x="8277" y="3308"/>
                  <a:pt x="8427" y="3125"/>
                </a:cubicBezTo>
                <a:cubicBezTo>
                  <a:pt x="8591" y="2937"/>
                  <a:pt x="8556" y="2645"/>
                  <a:pt x="8345" y="2504"/>
                </a:cubicBezTo>
                <a:cubicBezTo>
                  <a:pt x="8267" y="2451"/>
                  <a:pt x="8166" y="2429"/>
                  <a:pt x="8056" y="2429"/>
                </a:cubicBezTo>
                <a:cubicBezTo>
                  <a:pt x="7757" y="2429"/>
                  <a:pt x="7387" y="2593"/>
                  <a:pt x="7198" y="2738"/>
                </a:cubicBezTo>
                <a:cubicBezTo>
                  <a:pt x="7187" y="2750"/>
                  <a:pt x="7058" y="2879"/>
                  <a:pt x="6976" y="2972"/>
                </a:cubicBezTo>
                <a:cubicBezTo>
                  <a:pt x="7011" y="2902"/>
                  <a:pt x="7058" y="2844"/>
                  <a:pt x="7093" y="2774"/>
                </a:cubicBezTo>
                <a:cubicBezTo>
                  <a:pt x="7245" y="2551"/>
                  <a:pt x="7386" y="2352"/>
                  <a:pt x="7538" y="2188"/>
                </a:cubicBezTo>
                <a:cubicBezTo>
                  <a:pt x="7608" y="2083"/>
                  <a:pt x="7678" y="2001"/>
                  <a:pt x="7749" y="1919"/>
                </a:cubicBezTo>
                <a:cubicBezTo>
                  <a:pt x="7877" y="1919"/>
                  <a:pt x="8381" y="1896"/>
                  <a:pt x="8603" y="1802"/>
                </a:cubicBezTo>
                <a:cubicBezTo>
                  <a:pt x="8825" y="1697"/>
                  <a:pt x="9059" y="1509"/>
                  <a:pt x="9118" y="1264"/>
                </a:cubicBezTo>
                <a:cubicBezTo>
                  <a:pt x="9176" y="1018"/>
                  <a:pt x="9013" y="772"/>
                  <a:pt x="8767" y="737"/>
                </a:cubicBezTo>
                <a:cubicBezTo>
                  <a:pt x="8754" y="736"/>
                  <a:pt x="8742" y="735"/>
                  <a:pt x="8729" y="735"/>
                </a:cubicBezTo>
                <a:cubicBezTo>
                  <a:pt x="8376" y="735"/>
                  <a:pt x="7978" y="1203"/>
                  <a:pt x="7854" y="1486"/>
                </a:cubicBezTo>
                <a:cubicBezTo>
                  <a:pt x="7842" y="1509"/>
                  <a:pt x="7713" y="1919"/>
                  <a:pt x="7725" y="1919"/>
                </a:cubicBezTo>
                <a:cubicBezTo>
                  <a:pt x="7667" y="2001"/>
                  <a:pt x="7585" y="2083"/>
                  <a:pt x="7514" y="2165"/>
                </a:cubicBezTo>
                <a:cubicBezTo>
                  <a:pt x="7374" y="2340"/>
                  <a:pt x="7222" y="2539"/>
                  <a:pt x="7070" y="2750"/>
                </a:cubicBezTo>
                <a:cubicBezTo>
                  <a:pt x="6894" y="2996"/>
                  <a:pt x="6742" y="3242"/>
                  <a:pt x="6602" y="3499"/>
                </a:cubicBezTo>
                <a:cubicBezTo>
                  <a:pt x="6438" y="3780"/>
                  <a:pt x="6309" y="4084"/>
                  <a:pt x="6204" y="4389"/>
                </a:cubicBezTo>
                <a:lnTo>
                  <a:pt x="6204" y="3979"/>
                </a:lnTo>
                <a:cubicBezTo>
                  <a:pt x="6157" y="3663"/>
                  <a:pt x="5899" y="3078"/>
                  <a:pt x="5548" y="3019"/>
                </a:cubicBezTo>
                <a:cubicBezTo>
                  <a:pt x="5523" y="3014"/>
                  <a:pt x="5497" y="3012"/>
                  <a:pt x="5472" y="3012"/>
                </a:cubicBezTo>
                <a:cubicBezTo>
                  <a:pt x="5256" y="3012"/>
                  <a:pt x="5067" y="3186"/>
                  <a:pt x="5057" y="3417"/>
                </a:cubicBezTo>
                <a:cubicBezTo>
                  <a:pt x="5033" y="3663"/>
                  <a:pt x="5221" y="3921"/>
                  <a:pt x="5396" y="4073"/>
                </a:cubicBezTo>
                <a:cubicBezTo>
                  <a:pt x="5595" y="4248"/>
                  <a:pt x="6157" y="4424"/>
                  <a:pt x="6204" y="4435"/>
                </a:cubicBezTo>
                <a:cubicBezTo>
                  <a:pt x="6098" y="4763"/>
                  <a:pt x="6016" y="5079"/>
                  <a:pt x="5970" y="5407"/>
                </a:cubicBezTo>
                <a:cubicBezTo>
                  <a:pt x="5934" y="5606"/>
                  <a:pt x="5899" y="5793"/>
                  <a:pt x="5876" y="5992"/>
                </a:cubicBezTo>
                <a:lnTo>
                  <a:pt x="5876" y="5817"/>
                </a:lnTo>
                <a:cubicBezTo>
                  <a:pt x="5829" y="5501"/>
                  <a:pt x="5572" y="4915"/>
                  <a:pt x="5221" y="4845"/>
                </a:cubicBezTo>
                <a:cubicBezTo>
                  <a:pt x="5200" y="4842"/>
                  <a:pt x="5181" y="4841"/>
                  <a:pt x="5161" y="4841"/>
                </a:cubicBezTo>
                <a:cubicBezTo>
                  <a:pt x="4938" y="4841"/>
                  <a:pt x="4740" y="5017"/>
                  <a:pt x="4729" y="5243"/>
                </a:cubicBezTo>
                <a:cubicBezTo>
                  <a:pt x="4706" y="5501"/>
                  <a:pt x="4893" y="5746"/>
                  <a:pt x="5068" y="5910"/>
                </a:cubicBezTo>
                <a:cubicBezTo>
                  <a:pt x="5244" y="6062"/>
                  <a:pt x="5724" y="6226"/>
                  <a:pt x="5841" y="6261"/>
                </a:cubicBezTo>
                <a:cubicBezTo>
                  <a:pt x="5841" y="6343"/>
                  <a:pt x="5829" y="6413"/>
                  <a:pt x="5817" y="6484"/>
                </a:cubicBezTo>
                <a:cubicBezTo>
                  <a:pt x="5771" y="6847"/>
                  <a:pt x="5735" y="7209"/>
                  <a:pt x="5689" y="7549"/>
                </a:cubicBezTo>
                <a:cubicBezTo>
                  <a:pt x="5665" y="7678"/>
                  <a:pt x="5642" y="7795"/>
                  <a:pt x="5618" y="7923"/>
                </a:cubicBezTo>
                <a:lnTo>
                  <a:pt x="5618" y="7759"/>
                </a:lnTo>
                <a:cubicBezTo>
                  <a:pt x="5583" y="7443"/>
                  <a:pt x="5314" y="6858"/>
                  <a:pt x="4963" y="6788"/>
                </a:cubicBezTo>
                <a:cubicBezTo>
                  <a:pt x="4943" y="6785"/>
                  <a:pt x="4923" y="6784"/>
                  <a:pt x="4904" y="6784"/>
                </a:cubicBezTo>
                <a:cubicBezTo>
                  <a:pt x="4682" y="6784"/>
                  <a:pt x="4493" y="6960"/>
                  <a:pt x="4471" y="7186"/>
                </a:cubicBezTo>
                <a:cubicBezTo>
                  <a:pt x="4460" y="7443"/>
                  <a:pt x="4635" y="7689"/>
                  <a:pt x="4811" y="7853"/>
                </a:cubicBezTo>
                <a:cubicBezTo>
                  <a:pt x="4998" y="8005"/>
                  <a:pt x="5419" y="8157"/>
                  <a:pt x="5572" y="8204"/>
                </a:cubicBezTo>
                <a:cubicBezTo>
                  <a:pt x="5548" y="8321"/>
                  <a:pt x="5513" y="8450"/>
                  <a:pt x="5490" y="8567"/>
                </a:cubicBezTo>
                <a:cubicBezTo>
                  <a:pt x="5466" y="8649"/>
                  <a:pt x="5443" y="8719"/>
                  <a:pt x="5419" y="8801"/>
                </a:cubicBezTo>
                <a:cubicBezTo>
                  <a:pt x="5396" y="8883"/>
                  <a:pt x="5373" y="8965"/>
                  <a:pt x="5349" y="9035"/>
                </a:cubicBezTo>
                <a:cubicBezTo>
                  <a:pt x="5291" y="9187"/>
                  <a:pt x="5232" y="9328"/>
                  <a:pt x="5185" y="9480"/>
                </a:cubicBezTo>
                <a:cubicBezTo>
                  <a:pt x="5139" y="9574"/>
                  <a:pt x="5103" y="9667"/>
                  <a:pt x="5068" y="9773"/>
                </a:cubicBezTo>
                <a:cubicBezTo>
                  <a:pt x="5080" y="9644"/>
                  <a:pt x="5115" y="9410"/>
                  <a:pt x="5115" y="9386"/>
                </a:cubicBezTo>
                <a:cubicBezTo>
                  <a:pt x="5115" y="9105"/>
                  <a:pt x="5045" y="8836"/>
                  <a:pt x="4904" y="8590"/>
                </a:cubicBezTo>
                <a:cubicBezTo>
                  <a:pt x="4904" y="8555"/>
                  <a:pt x="4904" y="8532"/>
                  <a:pt x="4904" y="8497"/>
                </a:cubicBezTo>
                <a:cubicBezTo>
                  <a:pt x="4874" y="8283"/>
                  <a:pt x="4684" y="8123"/>
                  <a:pt x="4474" y="8123"/>
                </a:cubicBezTo>
                <a:cubicBezTo>
                  <a:pt x="4442" y="8123"/>
                  <a:pt x="4410" y="8126"/>
                  <a:pt x="4378" y="8134"/>
                </a:cubicBezTo>
                <a:cubicBezTo>
                  <a:pt x="4038" y="8228"/>
                  <a:pt x="3816" y="8836"/>
                  <a:pt x="3793" y="9152"/>
                </a:cubicBezTo>
                <a:cubicBezTo>
                  <a:pt x="3793" y="9176"/>
                  <a:pt x="3804" y="9375"/>
                  <a:pt x="3816" y="9503"/>
                </a:cubicBezTo>
                <a:cubicBezTo>
                  <a:pt x="3804" y="9433"/>
                  <a:pt x="3781" y="9363"/>
                  <a:pt x="3769" y="9281"/>
                </a:cubicBezTo>
                <a:cubicBezTo>
                  <a:pt x="3734" y="9141"/>
                  <a:pt x="3687" y="8977"/>
                  <a:pt x="3652" y="8813"/>
                </a:cubicBezTo>
                <a:cubicBezTo>
                  <a:pt x="3629" y="8731"/>
                  <a:pt x="3605" y="8661"/>
                  <a:pt x="3570" y="8579"/>
                </a:cubicBezTo>
                <a:cubicBezTo>
                  <a:pt x="3547" y="8497"/>
                  <a:pt x="3523" y="8415"/>
                  <a:pt x="3488" y="8333"/>
                </a:cubicBezTo>
                <a:cubicBezTo>
                  <a:pt x="3418" y="8146"/>
                  <a:pt x="3348" y="7970"/>
                  <a:pt x="3266" y="7783"/>
                </a:cubicBezTo>
                <a:cubicBezTo>
                  <a:pt x="3395" y="7748"/>
                  <a:pt x="3875" y="7631"/>
                  <a:pt x="4062" y="7490"/>
                </a:cubicBezTo>
                <a:cubicBezTo>
                  <a:pt x="4249" y="7338"/>
                  <a:pt x="4448" y="7104"/>
                  <a:pt x="4448" y="6858"/>
                </a:cubicBezTo>
                <a:cubicBezTo>
                  <a:pt x="4459" y="6614"/>
                  <a:pt x="4259" y="6412"/>
                  <a:pt x="4029" y="6412"/>
                </a:cubicBezTo>
                <a:cubicBezTo>
                  <a:pt x="4017" y="6412"/>
                  <a:pt x="4004" y="6412"/>
                  <a:pt x="3992" y="6413"/>
                </a:cubicBezTo>
                <a:cubicBezTo>
                  <a:pt x="3640" y="6449"/>
                  <a:pt x="3324" y="7022"/>
                  <a:pt x="3254" y="7326"/>
                </a:cubicBezTo>
                <a:cubicBezTo>
                  <a:pt x="3254" y="7350"/>
                  <a:pt x="3231" y="7584"/>
                  <a:pt x="3231" y="7701"/>
                </a:cubicBezTo>
                <a:cubicBezTo>
                  <a:pt x="3172" y="7596"/>
                  <a:pt x="3125" y="7479"/>
                  <a:pt x="3067" y="7373"/>
                </a:cubicBezTo>
                <a:cubicBezTo>
                  <a:pt x="2915" y="7057"/>
                  <a:pt x="2739" y="6729"/>
                  <a:pt x="2575" y="6413"/>
                </a:cubicBezTo>
                <a:lnTo>
                  <a:pt x="2423" y="6121"/>
                </a:lnTo>
                <a:cubicBezTo>
                  <a:pt x="2470" y="6109"/>
                  <a:pt x="3044" y="5980"/>
                  <a:pt x="3254" y="5817"/>
                </a:cubicBezTo>
                <a:cubicBezTo>
                  <a:pt x="3441" y="5676"/>
                  <a:pt x="3640" y="5442"/>
                  <a:pt x="3640" y="5185"/>
                </a:cubicBezTo>
                <a:cubicBezTo>
                  <a:pt x="3652" y="4941"/>
                  <a:pt x="3453" y="4750"/>
                  <a:pt x="3223" y="4750"/>
                </a:cubicBezTo>
                <a:cubicBezTo>
                  <a:pt x="3210" y="4750"/>
                  <a:pt x="3197" y="4750"/>
                  <a:pt x="3184" y="4751"/>
                </a:cubicBezTo>
                <a:cubicBezTo>
                  <a:pt x="2833" y="4787"/>
                  <a:pt x="2517" y="5348"/>
                  <a:pt x="2447" y="5664"/>
                </a:cubicBezTo>
                <a:cubicBezTo>
                  <a:pt x="2447" y="5688"/>
                  <a:pt x="2412" y="6016"/>
                  <a:pt x="2412" y="6097"/>
                </a:cubicBezTo>
                <a:cubicBezTo>
                  <a:pt x="2306" y="5887"/>
                  <a:pt x="2189" y="5676"/>
                  <a:pt x="2096" y="5454"/>
                </a:cubicBezTo>
                <a:cubicBezTo>
                  <a:pt x="1955" y="5161"/>
                  <a:pt x="1838" y="4857"/>
                  <a:pt x="1744" y="4553"/>
                </a:cubicBezTo>
                <a:cubicBezTo>
                  <a:pt x="1768" y="4553"/>
                  <a:pt x="2353" y="4412"/>
                  <a:pt x="2575" y="4248"/>
                </a:cubicBezTo>
                <a:cubicBezTo>
                  <a:pt x="2763" y="4096"/>
                  <a:pt x="2962" y="3862"/>
                  <a:pt x="2962" y="3616"/>
                </a:cubicBezTo>
                <a:cubicBezTo>
                  <a:pt x="2973" y="3366"/>
                  <a:pt x="2763" y="3171"/>
                  <a:pt x="2526" y="3171"/>
                </a:cubicBezTo>
                <a:cubicBezTo>
                  <a:pt x="2519" y="3171"/>
                  <a:pt x="2512" y="3171"/>
                  <a:pt x="2505" y="3171"/>
                </a:cubicBezTo>
                <a:cubicBezTo>
                  <a:pt x="2154" y="3218"/>
                  <a:pt x="1838" y="3780"/>
                  <a:pt x="1768" y="4096"/>
                </a:cubicBezTo>
                <a:cubicBezTo>
                  <a:pt x="1768" y="4119"/>
                  <a:pt x="1733" y="4471"/>
                  <a:pt x="1733" y="4529"/>
                </a:cubicBezTo>
                <a:cubicBezTo>
                  <a:pt x="1733" y="4517"/>
                  <a:pt x="1721" y="4494"/>
                  <a:pt x="1721" y="4471"/>
                </a:cubicBezTo>
                <a:cubicBezTo>
                  <a:pt x="1627" y="4166"/>
                  <a:pt x="1569" y="3850"/>
                  <a:pt x="1534" y="3523"/>
                </a:cubicBezTo>
                <a:cubicBezTo>
                  <a:pt x="1510" y="3347"/>
                  <a:pt x="1510" y="3183"/>
                  <a:pt x="1499" y="3008"/>
                </a:cubicBezTo>
                <a:cubicBezTo>
                  <a:pt x="1616" y="2996"/>
                  <a:pt x="2131" y="2926"/>
                  <a:pt x="2341" y="2797"/>
                </a:cubicBezTo>
                <a:cubicBezTo>
                  <a:pt x="2552" y="2668"/>
                  <a:pt x="2774" y="2469"/>
                  <a:pt x="2798" y="2212"/>
                </a:cubicBezTo>
                <a:cubicBezTo>
                  <a:pt x="2833" y="1966"/>
                  <a:pt x="2634" y="1744"/>
                  <a:pt x="2388" y="1732"/>
                </a:cubicBezTo>
                <a:cubicBezTo>
                  <a:pt x="2037" y="1732"/>
                  <a:pt x="1662" y="2259"/>
                  <a:pt x="1569" y="2563"/>
                </a:cubicBezTo>
                <a:cubicBezTo>
                  <a:pt x="1569" y="2586"/>
                  <a:pt x="1522" y="2750"/>
                  <a:pt x="1499" y="2879"/>
                </a:cubicBezTo>
                <a:lnTo>
                  <a:pt x="1499" y="2656"/>
                </a:lnTo>
                <a:cubicBezTo>
                  <a:pt x="1499" y="2387"/>
                  <a:pt x="1510" y="2141"/>
                  <a:pt x="1534" y="1931"/>
                </a:cubicBezTo>
                <a:cubicBezTo>
                  <a:pt x="1545" y="1802"/>
                  <a:pt x="1557" y="1685"/>
                  <a:pt x="1569" y="1580"/>
                </a:cubicBezTo>
                <a:cubicBezTo>
                  <a:pt x="1674" y="1509"/>
                  <a:pt x="2084" y="1229"/>
                  <a:pt x="2213" y="1018"/>
                </a:cubicBezTo>
                <a:cubicBezTo>
                  <a:pt x="2341" y="807"/>
                  <a:pt x="2435" y="515"/>
                  <a:pt x="2341" y="281"/>
                </a:cubicBezTo>
                <a:cubicBezTo>
                  <a:pt x="2281" y="109"/>
                  <a:pt x="2121" y="1"/>
                  <a:pt x="1948" y="1"/>
                </a:cubicBezTo>
                <a:close/>
              </a:path>
            </a:pathLst>
          </a:custGeom>
          <a:solidFill>
            <a:srgbClr val="F0AE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11"/>
          <p:cNvSpPr/>
          <p:nvPr/>
        </p:nvSpPr>
        <p:spPr>
          <a:xfrm>
            <a:off x="1510350" y="-481350"/>
            <a:ext cx="6123300" cy="61062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11"/>
          <p:cNvSpPr txBox="1">
            <a:spLocks noGrp="1"/>
          </p:cNvSpPr>
          <p:nvPr>
            <p:ph type="title" hasCustomPrompt="1"/>
          </p:nvPr>
        </p:nvSpPr>
        <p:spPr>
          <a:xfrm>
            <a:off x="1843813" y="862175"/>
            <a:ext cx="5461500" cy="114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7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86" name="Google Shape;386;p11"/>
          <p:cNvSpPr txBox="1">
            <a:spLocks noGrp="1"/>
          </p:cNvSpPr>
          <p:nvPr>
            <p:ph type="body" idx="1"/>
          </p:nvPr>
        </p:nvSpPr>
        <p:spPr>
          <a:xfrm>
            <a:off x="1843813" y="2045575"/>
            <a:ext cx="5461500" cy="50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87" name="Google Shape;387;p11"/>
          <p:cNvSpPr/>
          <p:nvPr/>
        </p:nvSpPr>
        <p:spPr>
          <a:xfrm>
            <a:off x="887550" y="2073298"/>
            <a:ext cx="146100" cy="146100"/>
          </a:xfrm>
          <a:prstGeom prst="diamond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" name="Google Shape;388;p11"/>
          <p:cNvSpPr/>
          <p:nvPr/>
        </p:nvSpPr>
        <p:spPr>
          <a:xfrm>
            <a:off x="323075" y="938675"/>
            <a:ext cx="135600" cy="135600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" name="Google Shape;389;p11"/>
          <p:cNvSpPr/>
          <p:nvPr/>
        </p:nvSpPr>
        <p:spPr>
          <a:xfrm>
            <a:off x="1433850" y="531600"/>
            <a:ext cx="76500" cy="76500"/>
          </a:xfrm>
          <a:prstGeom prst="diamond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" name="Google Shape;390;p11"/>
          <p:cNvSpPr/>
          <p:nvPr/>
        </p:nvSpPr>
        <p:spPr>
          <a:xfrm>
            <a:off x="8633100" y="3745800"/>
            <a:ext cx="135600" cy="135600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11"/>
          <p:cNvSpPr/>
          <p:nvPr/>
        </p:nvSpPr>
        <p:spPr>
          <a:xfrm>
            <a:off x="8698750" y="2012748"/>
            <a:ext cx="146100" cy="146100"/>
          </a:xfrm>
          <a:prstGeom prst="diamond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" name="Google Shape;392;p11"/>
          <p:cNvSpPr/>
          <p:nvPr/>
        </p:nvSpPr>
        <p:spPr>
          <a:xfrm>
            <a:off x="7685638" y="862175"/>
            <a:ext cx="76500" cy="76500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3" name="Google Shape;393;p11"/>
          <p:cNvGrpSpPr/>
          <p:nvPr/>
        </p:nvGrpSpPr>
        <p:grpSpPr>
          <a:xfrm>
            <a:off x="7685650" y="3475663"/>
            <a:ext cx="429909" cy="390345"/>
            <a:chOff x="368345" y="284369"/>
            <a:chExt cx="526011" cy="477545"/>
          </a:xfrm>
        </p:grpSpPr>
        <p:sp>
          <p:nvSpPr>
            <p:cNvPr id="394" name="Google Shape;394;p11"/>
            <p:cNvSpPr/>
            <p:nvPr/>
          </p:nvSpPr>
          <p:spPr>
            <a:xfrm>
              <a:off x="368345" y="284369"/>
              <a:ext cx="486904" cy="242130"/>
            </a:xfrm>
            <a:custGeom>
              <a:avLst/>
              <a:gdLst/>
              <a:ahLst/>
              <a:cxnLst/>
              <a:rect l="l" t="t" r="r" b="b"/>
              <a:pathLst>
                <a:path w="13073" h="6501" extrusionOk="0">
                  <a:moveTo>
                    <a:pt x="12818" y="0"/>
                  </a:moveTo>
                  <a:cubicBezTo>
                    <a:pt x="9570" y="64"/>
                    <a:pt x="6323" y="223"/>
                    <a:pt x="3076" y="509"/>
                  </a:cubicBezTo>
                  <a:cubicBezTo>
                    <a:pt x="2981" y="509"/>
                    <a:pt x="2885" y="605"/>
                    <a:pt x="2885" y="700"/>
                  </a:cubicBezTo>
                  <a:cubicBezTo>
                    <a:pt x="2914" y="2390"/>
                    <a:pt x="2788" y="4053"/>
                    <a:pt x="2484" y="5691"/>
                  </a:cubicBezTo>
                  <a:lnTo>
                    <a:pt x="2484" y="5691"/>
                  </a:lnTo>
                  <a:cubicBezTo>
                    <a:pt x="2330" y="5336"/>
                    <a:pt x="2196" y="4967"/>
                    <a:pt x="2089" y="4584"/>
                  </a:cubicBezTo>
                  <a:cubicBezTo>
                    <a:pt x="1962" y="4043"/>
                    <a:pt x="1866" y="3470"/>
                    <a:pt x="1835" y="2929"/>
                  </a:cubicBezTo>
                  <a:cubicBezTo>
                    <a:pt x="1803" y="2483"/>
                    <a:pt x="1580" y="2069"/>
                    <a:pt x="1198" y="1783"/>
                  </a:cubicBezTo>
                  <a:cubicBezTo>
                    <a:pt x="1055" y="1682"/>
                    <a:pt x="885" y="1634"/>
                    <a:pt x="717" y="1634"/>
                  </a:cubicBezTo>
                  <a:cubicBezTo>
                    <a:pt x="510" y="1634"/>
                    <a:pt x="305" y="1706"/>
                    <a:pt x="147" y="1846"/>
                  </a:cubicBezTo>
                  <a:cubicBezTo>
                    <a:pt x="1" y="1993"/>
                    <a:pt x="117" y="2196"/>
                    <a:pt x="265" y="2196"/>
                  </a:cubicBezTo>
                  <a:cubicBezTo>
                    <a:pt x="310" y="2196"/>
                    <a:pt x="358" y="2177"/>
                    <a:pt x="402" y="2133"/>
                  </a:cubicBezTo>
                  <a:cubicBezTo>
                    <a:pt x="489" y="2064"/>
                    <a:pt x="582" y="2034"/>
                    <a:pt x="676" y="2034"/>
                  </a:cubicBezTo>
                  <a:cubicBezTo>
                    <a:pt x="927" y="2034"/>
                    <a:pt x="1178" y="2243"/>
                    <a:pt x="1293" y="2451"/>
                  </a:cubicBezTo>
                  <a:cubicBezTo>
                    <a:pt x="1421" y="2897"/>
                    <a:pt x="1516" y="3343"/>
                    <a:pt x="1516" y="3788"/>
                  </a:cubicBezTo>
                  <a:cubicBezTo>
                    <a:pt x="1675" y="4712"/>
                    <a:pt x="1962" y="5571"/>
                    <a:pt x="2408" y="6399"/>
                  </a:cubicBezTo>
                  <a:cubicBezTo>
                    <a:pt x="2449" y="6468"/>
                    <a:pt x="2514" y="6501"/>
                    <a:pt x="2577" y="6501"/>
                  </a:cubicBezTo>
                  <a:cubicBezTo>
                    <a:pt x="2660" y="6501"/>
                    <a:pt x="2740" y="6444"/>
                    <a:pt x="2758" y="6335"/>
                  </a:cubicBezTo>
                  <a:cubicBezTo>
                    <a:pt x="3128" y="4545"/>
                    <a:pt x="3319" y="2726"/>
                    <a:pt x="3272" y="876"/>
                  </a:cubicBezTo>
                  <a:lnTo>
                    <a:pt x="3272" y="876"/>
                  </a:lnTo>
                  <a:cubicBezTo>
                    <a:pt x="6454" y="629"/>
                    <a:pt x="9636" y="445"/>
                    <a:pt x="12818" y="414"/>
                  </a:cubicBezTo>
                  <a:cubicBezTo>
                    <a:pt x="13072" y="414"/>
                    <a:pt x="13072" y="0"/>
                    <a:pt x="128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11"/>
            <p:cNvSpPr/>
            <p:nvPr/>
          </p:nvSpPr>
          <p:spPr>
            <a:xfrm>
              <a:off x="567078" y="369583"/>
              <a:ext cx="97805" cy="110841"/>
            </a:xfrm>
            <a:custGeom>
              <a:avLst/>
              <a:gdLst/>
              <a:ahLst/>
              <a:cxnLst/>
              <a:rect l="l" t="t" r="r" b="b"/>
              <a:pathLst>
                <a:path w="2626" h="2976" extrusionOk="0">
                  <a:moveTo>
                    <a:pt x="1184" y="1"/>
                  </a:moveTo>
                  <a:cubicBezTo>
                    <a:pt x="1161" y="1"/>
                    <a:pt x="1138" y="2"/>
                    <a:pt x="1115" y="4"/>
                  </a:cubicBezTo>
                  <a:cubicBezTo>
                    <a:pt x="764" y="36"/>
                    <a:pt x="414" y="195"/>
                    <a:pt x="128" y="418"/>
                  </a:cubicBezTo>
                  <a:cubicBezTo>
                    <a:pt x="32" y="450"/>
                    <a:pt x="0" y="577"/>
                    <a:pt x="64" y="673"/>
                  </a:cubicBezTo>
                  <a:cubicBezTo>
                    <a:pt x="112" y="744"/>
                    <a:pt x="195" y="780"/>
                    <a:pt x="274" y="780"/>
                  </a:cubicBezTo>
                  <a:cubicBezTo>
                    <a:pt x="301" y="780"/>
                    <a:pt x="327" y="776"/>
                    <a:pt x="351" y="768"/>
                  </a:cubicBezTo>
                  <a:cubicBezTo>
                    <a:pt x="542" y="609"/>
                    <a:pt x="796" y="482"/>
                    <a:pt x="1051" y="418"/>
                  </a:cubicBezTo>
                  <a:cubicBezTo>
                    <a:pt x="1091" y="405"/>
                    <a:pt x="1131" y="398"/>
                    <a:pt x="1169" y="398"/>
                  </a:cubicBezTo>
                  <a:cubicBezTo>
                    <a:pt x="1316" y="398"/>
                    <a:pt x="1446" y="490"/>
                    <a:pt x="1497" y="641"/>
                  </a:cubicBezTo>
                  <a:cubicBezTo>
                    <a:pt x="1528" y="896"/>
                    <a:pt x="1433" y="1118"/>
                    <a:pt x="1242" y="1278"/>
                  </a:cubicBezTo>
                  <a:cubicBezTo>
                    <a:pt x="1019" y="1437"/>
                    <a:pt x="796" y="1596"/>
                    <a:pt x="573" y="1755"/>
                  </a:cubicBezTo>
                  <a:cubicBezTo>
                    <a:pt x="319" y="1914"/>
                    <a:pt x="128" y="2169"/>
                    <a:pt x="32" y="2487"/>
                  </a:cubicBezTo>
                  <a:cubicBezTo>
                    <a:pt x="0" y="2583"/>
                    <a:pt x="32" y="2678"/>
                    <a:pt x="128" y="2710"/>
                  </a:cubicBezTo>
                  <a:cubicBezTo>
                    <a:pt x="517" y="2887"/>
                    <a:pt x="945" y="2975"/>
                    <a:pt x="1380" y="2975"/>
                  </a:cubicBezTo>
                  <a:cubicBezTo>
                    <a:pt x="1728" y="2975"/>
                    <a:pt x="2080" y="2919"/>
                    <a:pt x="2420" y="2806"/>
                  </a:cubicBezTo>
                  <a:cubicBezTo>
                    <a:pt x="2626" y="2747"/>
                    <a:pt x="2560" y="2416"/>
                    <a:pt x="2348" y="2416"/>
                  </a:cubicBezTo>
                  <a:cubicBezTo>
                    <a:pt x="2330" y="2416"/>
                    <a:pt x="2312" y="2419"/>
                    <a:pt x="2292" y="2424"/>
                  </a:cubicBezTo>
                  <a:cubicBezTo>
                    <a:pt x="2006" y="2524"/>
                    <a:pt x="1706" y="2573"/>
                    <a:pt x="1406" y="2573"/>
                  </a:cubicBezTo>
                  <a:cubicBezTo>
                    <a:pt x="1097" y="2573"/>
                    <a:pt x="788" y="2521"/>
                    <a:pt x="489" y="2422"/>
                  </a:cubicBezTo>
                  <a:lnTo>
                    <a:pt x="489" y="2422"/>
                  </a:lnTo>
                  <a:cubicBezTo>
                    <a:pt x="594" y="2236"/>
                    <a:pt x="749" y="2078"/>
                    <a:pt x="924" y="1978"/>
                  </a:cubicBezTo>
                  <a:cubicBezTo>
                    <a:pt x="1210" y="1819"/>
                    <a:pt x="1465" y="1596"/>
                    <a:pt x="1688" y="1341"/>
                  </a:cubicBezTo>
                  <a:cubicBezTo>
                    <a:pt x="1910" y="1087"/>
                    <a:pt x="1974" y="736"/>
                    <a:pt x="1847" y="450"/>
                  </a:cubicBezTo>
                  <a:cubicBezTo>
                    <a:pt x="1729" y="184"/>
                    <a:pt x="1474" y="1"/>
                    <a:pt x="11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11"/>
            <p:cNvSpPr/>
            <p:nvPr/>
          </p:nvSpPr>
          <p:spPr>
            <a:xfrm>
              <a:off x="703428" y="454201"/>
              <a:ext cx="14265" cy="21081"/>
            </a:xfrm>
            <a:custGeom>
              <a:avLst/>
              <a:gdLst/>
              <a:ahLst/>
              <a:cxnLst/>
              <a:rect l="l" t="t" r="r" b="b"/>
              <a:pathLst>
                <a:path w="383" h="566" extrusionOk="0">
                  <a:moveTo>
                    <a:pt x="223" y="0"/>
                  </a:moveTo>
                  <a:cubicBezTo>
                    <a:pt x="215" y="0"/>
                    <a:pt x="207" y="8"/>
                    <a:pt x="191" y="24"/>
                  </a:cubicBezTo>
                  <a:lnTo>
                    <a:pt x="128" y="24"/>
                  </a:lnTo>
                  <a:cubicBezTo>
                    <a:pt x="96" y="24"/>
                    <a:pt x="64" y="24"/>
                    <a:pt x="32" y="56"/>
                  </a:cubicBezTo>
                  <a:lnTo>
                    <a:pt x="0" y="88"/>
                  </a:lnTo>
                  <a:cubicBezTo>
                    <a:pt x="0" y="120"/>
                    <a:pt x="0" y="152"/>
                    <a:pt x="0" y="215"/>
                  </a:cubicBezTo>
                  <a:lnTo>
                    <a:pt x="0" y="374"/>
                  </a:lnTo>
                  <a:cubicBezTo>
                    <a:pt x="0" y="406"/>
                    <a:pt x="0" y="406"/>
                    <a:pt x="0" y="438"/>
                  </a:cubicBezTo>
                  <a:cubicBezTo>
                    <a:pt x="0" y="470"/>
                    <a:pt x="32" y="502"/>
                    <a:pt x="32" y="502"/>
                  </a:cubicBezTo>
                  <a:cubicBezTo>
                    <a:pt x="64" y="534"/>
                    <a:pt x="96" y="534"/>
                    <a:pt x="128" y="565"/>
                  </a:cubicBezTo>
                  <a:lnTo>
                    <a:pt x="223" y="565"/>
                  </a:lnTo>
                  <a:cubicBezTo>
                    <a:pt x="287" y="534"/>
                    <a:pt x="319" y="534"/>
                    <a:pt x="319" y="502"/>
                  </a:cubicBezTo>
                  <a:lnTo>
                    <a:pt x="351" y="470"/>
                  </a:lnTo>
                  <a:cubicBezTo>
                    <a:pt x="382" y="438"/>
                    <a:pt x="382" y="406"/>
                    <a:pt x="382" y="374"/>
                  </a:cubicBezTo>
                  <a:lnTo>
                    <a:pt x="382" y="183"/>
                  </a:lnTo>
                  <a:cubicBezTo>
                    <a:pt x="382" y="152"/>
                    <a:pt x="382" y="152"/>
                    <a:pt x="351" y="120"/>
                  </a:cubicBezTo>
                  <a:cubicBezTo>
                    <a:pt x="351" y="88"/>
                    <a:pt x="351" y="56"/>
                    <a:pt x="319" y="56"/>
                  </a:cubicBezTo>
                  <a:cubicBezTo>
                    <a:pt x="319" y="24"/>
                    <a:pt x="287" y="24"/>
                    <a:pt x="255" y="24"/>
                  </a:cubicBezTo>
                  <a:cubicBezTo>
                    <a:pt x="239" y="8"/>
                    <a:pt x="231" y="0"/>
                    <a:pt x="2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11"/>
            <p:cNvSpPr/>
            <p:nvPr/>
          </p:nvSpPr>
          <p:spPr>
            <a:xfrm>
              <a:off x="768643" y="361464"/>
              <a:ext cx="73559" cy="127937"/>
            </a:xfrm>
            <a:custGeom>
              <a:avLst/>
              <a:gdLst/>
              <a:ahLst/>
              <a:cxnLst/>
              <a:rect l="l" t="t" r="r" b="b"/>
              <a:pathLst>
                <a:path w="1975" h="3435" extrusionOk="0">
                  <a:moveTo>
                    <a:pt x="1016" y="385"/>
                  </a:moveTo>
                  <a:cubicBezTo>
                    <a:pt x="1286" y="385"/>
                    <a:pt x="1592" y="708"/>
                    <a:pt x="1592" y="954"/>
                  </a:cubicBezTo>
                  <a:cubicBezTo>
                    <a:pt x="1570" y="1326"/>
                    <a:pt x="1248" y="1547"/>
                    <a:pt x="904" y="1640"/>
                  </a:cubicBezTo>
                  <a:lnTo>
                    <a:pt x="904" y="1640"/>
                  </a:lnTo>
                  <a:cubicBezTo>
                    <a:pt x="857" y="1633"/>
                    <a:pt x="809" y="1630"/>
                    <a:pt x="761" y="1630"/>
                  </a:cubicBezTo>
                  <a:cubicBezTo>
                    <a:pt x="685" y="1630"/>
                    <a:pt x="608" y="1638"/>
                    <a:pt x="534" y="1655"/>
                  </a:cubicBezTo>
                  <a:lnTo>
                    <a:pt x="534" y="1655"/>
                  </a:lnTo>
                  <a:cubicBezTo>
                    <a:pt x="587" y="1274"/>
                    <a:pt x="652" y="903"/>
                    <a:pt x="717" y="533"/>
                  </a:cubicBezTo>
                  <a:lnTo>
                    <a:pt x="717" y="533"/>
                  </a:lnTo>
                  <a:cubicBezTo>
                    <a:pt x="745" y="524"/>
                    <a:pt x="772" y="506"/>
                    <a:pt x="796" y="477"/>
                  </a:cubicBezTo>
                  <a:cubicBezTo>
                    <a:pt x="861" y="412"/>
                    <a:pt x="937" y="385"/>
                    <a:pt x="1016" y="385"/>
                  </a:cubicBezTo>
                  <a:close/>
                  <a:moveTo>
                    <a:pt x="973" y="2043"/>
                  </a:moveTo>
                  <a:lnTo>
                    <a:pt x="973" y="2043"/>
                  </a:lnTo>
                  <a:cubicBezTo>
                    <a:pt x="1148" y="2091"/>
                    <a:pt x="1298" y="2209"/>
                    <a:pt x="1369" y="2387"/>
                  </a:cubicBezTo>
                  <a:cubicBezTo>
                    <a:pt x="1460" y="2721"/>
                    <a:pt x="1233" y="3026"/>
                    <a:pt x="880" y="3026"/>
                  </a:cubicBezTo>
                  <a:cubicBezTo>
                    <a:pt x="863" y="3026"/>
                    <a:pt x="846" y="3025"/>
                    <a:pt x="828" y="3024"/>
                  </a:cubicBezTo>
                  <a:cubicBezTo>
                    <a:pt x="447" y="2928"/>
                    <a:pt x="478" y="2390"/>
                    <a:pt x="478" y="2103"/>
                  </a:cubicBezTo>
                  <a:lnTo>
                    <a:pt x="478" y="2103"/>
                  </a:lnTo>
                  <a:cubicBezTo>
                    <a:pt x="506" y="2104"/>
                    <a:pt x="534" y="2105"/>
                    <a:pt x="562" y="2105"/>
                  </a:cubicBezTo>
                  <a:cubicBezTo>
                    <a:pt x="704" y="2105"/>
                    <a:pt x="841" y="2084"/>
                    <a:pt x="973" y="2043"/>
                  </a:cubicBezTo>
                  <a:close/>
                  <a:moveTo>
                    <a:pt x="1029" y="0"/>
                  </a:moveTo>
                  <a:cubicBezTo>
                    <a:pt x="863" y="0"/>
                    <a:pt x="696" y="56"/>
                    <a:pt x="550" y="184"/>
                  </a:cubicBezTo>
                  <a:lnTo>
                    <a:pt x="550" y="184"/>
                  </a:lnTo>
                  <a:cubicBezTo>
                    <a:pt x="540" y="183"/>
                    <a:pt x="530" y="182"/>
                    <a:pt x="520" y="182"/>
                  </a:cubicBezTo>
                  <a:cubicBezTo>
                    <a:pt x="437" y="182"/>
                    <a:pt x="350" y="239"/>
                    <a:pt x="350" y="318"/>
                  </a:cubicBezTo>
                  <a:lnTo>
                    <a:pt x="319" y="318"/>
                  </a:lnTo>
                  <a:cubicBezTo>
                    <a:pt x="223" y="891"/>
                    <a:pt x="128" y="1464"/>
                    <a:pt x="64" y="2037"/>
                  </a:cubicBezTo>
                  <a:cubicBezTo>
                    <a:pt x="0" y="2451"/>
                    <a:pt x="128" y="2896"/>
                    <a:pt x="382" y="3215"/>
                  </a:cubicBezTo>
                  <a:cubicBezTo>
                    <a:pt x="545" y="3362"/>
                    <a:pt x="742" y="3435"/>
                    <a:pt x="935" y="3435"/>
                  </a:cubicBezTo>
                  <a:cubicBezTo>
                    <a:pt x="1157" y="3435"/>
                    <a:pt x="1375" y="3339"/>
                    <a:pt x="1528" y="3151"/>
                  </a:cubicBezTo>
                  <a:cubicBezTo>
                    <a:pt x="1847" y="2833"/>
                    <a:pt x="1879" y="2355"/>
                    <a:pt x="1592" y="2005"/>
                  </a:cubicBezTo>
                  <a:cubicBezTo>
                    <a:pt x="1536" y="1943"/>
                    <a:pt x="1474" y="1889"/>
                    <a:pt x="1408" y="1841"/>
                  </a:cubicBezTo>
                  <a:lnTo>
                    <a:pt x="1408" y="1841"/>
                  </a:lnTo>
                  <a:cubicBezTo>
                    <a:pt x="1438" y="1822"/>
                    <a:pt x="1467" y="1803"/>
                    <a:pt x="1497" y="1782"/>
                  </a:cubicBezTo>
                  <a:cubicBezTo>
                    <a:pt x="1815" y="1591"/>
                    <a:pt x="1974" y="1241"/>
                    <a:pt x="1974" y="859"/>
                  </a:cubicBezTo>
                  <a:cubicBezTo>
                    <a:pt x="1929" y="405"/>
                    <a:pt x="1480" y="0"/>
                    <a:pt x="10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11"/>
            <p:cNvSpPr/>
            <p:nvPr/>
          </p:nvSpPr>
          <p:spPr>
            <a:xfrm>
              <a:off x="380933" y="539192"/>
              <a:ext cx="513422" cy="30168"/>
            </a:xfrm>
            <a:custGeom>
              <a:avLst/>
              <a:gdLst/>
              <a:ahLst/>
              <a:cxnLst/>
              <a:rect l="l" t="t" r="r" b="b"/>
              <a:pathLst>
                <a:path w="13785" h="810" extrusionOk="0">
                  <a:moveTo>
                    <a:pt x="13557" y="1"/>
                  </a:moveTo>
                  <a:cubicBezTo>
                    <a:pt x="13549" y="1"/>
                    <a:pt x="13540" y="1"/>
                    <a:pt x="13530" y="3"/>
                  </a:cubicBezTo>
                  <a:cubicBezTo>
                    <a:pt x="10432" y="289"/>
                    <a:pt x="7335" y="421"/>
                    <a:pt x="4214" y="421"/>
                  </a:cubicBezTo>
                  <a:cubicBezTo>
                    <a:pt x="3871" y="421"/>
                    <a:pt x="3527" y="420"/>
                    <a:pt x="3184" y="416"/>
                  </a:cubicBezTo>
                  <a:cubicBezTo>
                    <a:pt x="2197" y="416"/>
                    <a:pt x="1242" y="385"/>
                    <a:pt x="255" y="353"/>
                  </a:cubicBezTo>
                  <a:cubicBezTo>
                    <a:pt x="0" y="353"/>
                    <a:pt x="0" y="735"/>
                    <a:pt x="255" y="735"/>
                  </a:cubicBezTo>
                  <a:cubicBezTo>
                    <a:pt x="1591" y="784"/>
                    <a:pt x="2923" y="809"/>
                    <a:pt x="4252" y="809"/>
                  </a:cubicBezTo>
                  <a:cubicBezTo>
                    <a:pt x="6373" y="809"/>
                    <a:pt x="8487" y="744"/>
                    <a:pt x="10601" y="607"/>
                  </a:cubicBezTo>
                  <a:cubicBezTo>
                    <a:pt x="11588" y="576"/>
                    <a:pt x="12543" y="480"/>
                    <a:pt x="13530" y="416"/>
                  </a:cubicBezTo>
                  <a:cubicBezTo>
                    <a:pt x="13775" y="386"/>
                    <a:pt x="13784" y="1"/>
                    <a:pt x="135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11"/>
            <p:cNvSpPr/>
            <p:nvPr/>
          </p:nvSpPr>
          <p:spPr>
            <a:xfrm>
              <a:off x="397060" y="628316"/>
              <a:ext cx="97731" cy="133598"/>
            </a:xfrm>
            <a:custGeom>
              <a:avLst/>
              <a:gdLst/>
              <a:ahLst/>
              <a:cxnLst/>
              <a:rect l="l" t="t" r="r" b="b"/>
              <a:pathLst>
                <a:path w="2624" h="3587" extrusionOk="0">
                  <a:moveTo>
                    <a:pt x="1427" y="1"/>
                  </a:moveTo>
                  <a:cubicBezTo>
                    <a:pt x="1236" y="1"/>
                    <a:pt x="1045" y="83"/>
                    <a:pt x="904" y="252"/>
                  </a:cubicBezTo>
                  <a:cubicBezTo>
                    <a:pt x="796" y="404"/>
                    <a:pt x="925" y="556"/>
                    <a:pt x="1068" y="556"/>
                  </a:cubicBezTo>
                  <a:cubicBezTo>
                    <a:pt x="1134" y="556"/>
                    <a:pt x="1204" y="524"/>
                    <a:pt x="1255" y="443"/>
                  </a:cubicBezTo>
                  <a:cubicBezTo>
                    <a:pt x="1298" y="400"/>
                    <a:pt x="1354" y="383"/>
                    <a:pt x="1411" y="383"/>
                  </a:cubicBezTo>
                  <a:cubicBezTo>
                    <a:pt x="1481" y="383"/>
                    <a:pt x="1552" y="408"/>
                    <a:pt x="1605" y="443"/>
                  </a:cubicBezTo>
                  <a:cubicBezTo>
                    <a:pt x="1732" y="507"/>
                    <a:pt x="1828" y="666"/>
                    <a:pt x="1796" y="857"/>
                  </a:cubicBezTo>
                  <a:cubicBezTo>
                    <a:pt x="1732" y="1080"/>
                    <a:pt x="1573" y="1271"/>
                    <a:pt x="1382" y="1398"/>
                  </a:cubicBezTo>
                  <a:cubicBezTo>
                    <a:pt x="1286" y="1462"/>
                    <a:pt x="1223" y="1525"/>
                    <a:pt x="1223" y="1653"/>
                  </a:cubicBezTo>
                  <a:cubicBezTo>
                    <a:pt x="1223" y="1748"/>
                    <a:pt x="1255" y="1844"/>
                    <a:pt x="1350" y="1907"/>
                  </a:cubicBezTo>
                  <a:cubicBezTo>
                    <a:pt x="1573" y="2098"/>
                    <a:pt x="2019" y="1971"/>
                    <a:pt x="2146" y="2257"/>
                  </a:cubicBezTo>
                  <a:cubicBezTo>
                    <a:pt x="2241" y="2544"/>
                    <a:pt x="2146" y="2830"/>
                    <a:pt x="1923" y="3021"/>
                  </a:cubicBezTo>
                  <a:cubicBezTo>
                    <a:pt x="1769" y="3140"/>
                    <a:pt x="1576" y="3183"/>
                    <a:pt x="1370" y="3183"/>
                  </a:cubicBezTo>
                  <a:cubicBezTo>
                    <a:pt x="1020" y="3183"/>
                    <a:pt x="632" y="3058"/>
                    <a:pt x="331" y="2958"/>
                  </a:cubicBezTo>
                  <a:cubicBezTo>
                    <a:pt x="314" y="2953"/>
                    <a:pt x="298" y="2951"/>
                    <a:pt x="282" y="2951"/>
                  </a:cubicBezTo>
                  <a:cubicBezTo>
                    <a:pt x="91" y="2951"/>
                    <a:pt x="1" y="3283"/>
                    <a:pt x="236" y="3372"/>
                  </a:cubicBezTo>
                  <a:cubicBezTo>
                    <a:pt x="594" y="3515"/>
                    <a:pt x="970" y="3587"/>
                    <a:pt x="1351" y="3587"/>
                  </a:cubicBezTo>
                  <a:cubicBezTo>
                    <a:pt x="1477" y="3587"/>
                    <a:pt x="1605" y="3579"/>
                    <a:pt x="1732" y="3563"/>
                  </a:cubicBezTo>
                  <a:cubicBezTo>
                    <a:pt x="2082" y="3467"/>
                    <a:pt x="2401" y="3212"/>
                    <a:pt x="2528" y="2830"/>
                  </a:cubicBezTo>
                  <a:cubicBezTo>
                    <a:pt x="2623" y="2544"/>
                    <a:pt x="2592" y="2194"/>
                    <a:pt x="2401" y="1939"/>
                  </a:cubicBezTo>
                  <a:cubicBezTo>
                    <a:pt x="2273" y="1812"/>
                    <a:pt x="2146" y="1716"/>
                    <a:pt x="1987" y="1716"/>
                  </a:cubicBezTo>
                  <a:cubicBezTo>
                    <a:pt x="1891" y="1716"/>
                    <a:pt x="1796" y="1684"/>
                    <a:pt x="1732" y="1653"/>
                  </a:cubicBezTo>
                  <a:cubicBezTo>
                    <a:pt x="1723" y="1653"/>
                    <a:pt x="1715" y="1652"/>
                    <a:pt x="1707" y="1651"/>
                  </a:cubicBezTo>
                  <a:lnTo>
                    <a:pt x="1707" y="1651"/>
                  </a:lnTo>
                  <a:cubicBezTo>
                    <a:pt x="2070" y="1314"/>
                    <a:pt x="2348" y="812"/>
                    <a:pt x="2050" y="379"/>
                  </a:cubicBezTo>
                  <a:cubicBezTo>
                    <a:pt x="1908" y="131"/>
                    <a:pt x="1668" y="1"/>
                    <a:pt x="14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11"/>
            <p:cNvSpPr/>
            <p:nvPr/>
          </p:nvSpPr>
          <p:spPr>
            <a:xfrm>
              <a:off x="573019" y="628126"/>
              <a:ext cx="16611" cy="120972"/>
            </a:xfrm>
            <a:custGeom>
              <a:avLst/>
              <a:gdLst/>
              <a:ahLst/>
              <a:cxnLst/>
              <a:rect l="l" t="t" r="r" b="b"/>
              <a:pathLst>
                <a:path w="446" h="3248" extrusionOk="0">
                  <a:moveTo>
                    <a:pt x="239" y="0"/>
                  </a:moveTo>
                  <a:cubicBezTo>
                    <a:pt x="135" y="0"/>
                    <a:pt x="32" y="64"/>
                    <a:pt x="32" y="191"/>
                  </a:cubicBezTo>
                  <a:cubicBezTo>
                    <a:pt x="32" y="1146"/>
                    <a:pt x="0" y="2101"/>
                    <a:pt x="0" y="3056"/>
                  </a:cubicBezTo>
                  <a:cubicBezTo>
                    <a:pt x="0" y="3184"/>
                    <a:pt x="96" y="3247"/>
                    <a:pt x="191" y="3247"/>
                  </a:cubicBezTo>
                  <a:cubicBezTo>
                    <a:pt x="287" y="3247"/>
                    <a:pt x="382" y="3184"/>
                    <a:pt x="382" y="3056"/>
                  </a:cubicBezTo>
                  <a:cubicBezTo>
                    <a:pt x="382" y="2101"/>
                    <a:pt x="414" y="1146"/>
                    <a:pt x="446" y="191"/>
                  </a:cubicBezTo>
                  <a:cubicBezTo>
                    <a:pt x="446" y="64"/>
                    <a:pt x="342" y="0"/>
                    <a:pt x="2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11"/>
            <p:cNvSpPr/>
            <p:nvPr/>
          </p:nvSpPr>
          <p:spPr>
            <a:xfrm>
              <a:off x="532237" y="682390"/>
              <a:ext cx="108830" cy="21677"/>
            </a:xfrm>
            <a:custGeom>
              <a:avLst/>
              <a:gdLst/>
              <a:ahLst/>
              <a:cxnLst/>
              <a:rect l="l" t="t" r="r" b="b"/>
              <a:pathLst>
                <a:path w="2922" h="582" extrusionOk="0">
                  <a:moveTo>
                    <a:pt x="2612" y="1"/>
                  </a:moveTo>
                  <a:cubicBezTo>
                    <a:pt x="2595" y="1"/>
                    <a:pt x="2578" y="3"/>
                    <a:pt x="2560" y="7"/>
                  </a:cubicBezTo>
                  <a:cubicBezTo>
                    <a:pt x="2144" y="116"/>
                    <a:pt x="1718" y="173"/>
                    <a:pt x="1293" y="173"/>
                  </a:cubicBezTo>
                  <a:cubicBezTo>
                    <a:pt x="970" y="173"/>
                    <a:pt x="648" y="140"/>
                    <a:pt x="331" y="71"/>
                  </a:cubicBezTo>
                  <a:cubicBezTo>
                    <a:pt x="312" y="66"/>
                    <a:pt x="293" y="64"/>
                    <a:pt x="276" y="64"/>
                  </a:cubicBezTo>
                  <a:cubicBezTo>
                    <a:pt x="64" y="64"/>
                    <a:pt x="0" y="394"/>
                    <a:pt x="236" y="453"/>
                  </a:cubicBezTo>
                  <a:cubicBezTo>
                    <a:pt x="601" y="541"/>
                    <a:pt x="972" y="581"/>
                    <a:pt x="1345" y="581"/>
                  </a:cubicBezTo>
                  <a:cubicBezTo>
                    <a:pt x="1784" y="581"/>
                    <a:pt x="2224" y="525"/>
                    <a:pt x="2655" y="421"/>
                  </a:cubicBezTo>
                  <a:cubicBezTo>
                    <a:pt x="2921" y="362"/>
                    <a:pt x="2830" y="1"/>
                    <a:pt x="26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11"/>
            <p:cNvSpPr/>
            <p:nvPr/>
          </p:nvSpPr>
          <p:spPr>
            <a:xfrm>
              <a:off x="678512" y="647162"/>
              <a:ext cx="20224" cy="15457"/>
            </a:xfrm>
            <a:custGeom>
              <a:avLst/>
              <a:gdLst/>
              <a:ahLst/>
              <a:cxnLst/>
              <a:rect l="l" t="t" r="r" b="b"/>
              <a:pathLst>
                <a:path w="543" h="415" extrusionOk="0">
                  <a:moveTo>
                    <a:pt x="287" y="1"/>
                  </a:moveTo>
                  <a:cubicBezTo>
                    <a:pt x="1" y="1"/>
                    <a:pt x="1" y="414"/>
                    <a:pt x="287" y="414"/>
                  </a:cubicBezTo>
                  <a:cubicBezTo>
                    <a:pt x="542" y="414"/>
                    <a:pt x="542" y="1"/>
                    <a:pt x="2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11"/>
            <p:cNvSpPr/>
            <p:nvPr/>
          </p:nvSpPr>
          <p:spPr>
            <a:xfrm>
              <a:off x="675868" y="639340"/>
              <a:ext cx="103094" cy="119482"/>
            </a:xfrm>
            <a:custGeom>
              <a:avLst/>
              <a:gdLst/>
              <a:ahLst/>
              <a:cxnLst/>
              <a:rect l="l" t="t" r="r" b="b"/>
              <a:pathLst>
                <a:path w="2768" h="3208" extrusionOk="0">
                  <a:moveTo>
                    <a:pt x="899" y="0"/>
                  </a:moveTo>
                  <a:cubicBezTo>
                    <a:pt x="846" y="0"/>
                    <a:pt x="792" y="6"/>
                    <a:pt x="740" y="19"/>
                  </a:cubicBezTo>
                  <a:cubicBezTo>
                    <a:pt x="422" y="19"/>
                    <a:pt x="136" y="242"/>
                    <a:pt x="40" y="529"/>
                  </a:cubicBezTo>
                  <a:cubicBezTo>
                    <a:pt x="1" y="686"/>
                    <a:pt x="132" y="795"/>
                    <a:pt x="252" y="795"/>
                  </a:cubicBezTo>
                  <a:cubicBezTo>
                    <a:pt x="327" y="795"/>
                    <a:pt x="398" y="753"/>
                    <a:pt x="422" y="656"/>
                  </a:cubicBezTo>
                  <a:cubicBezTo>
                    <a:pt x="505" y="489"/>
                    <a:pt x="662" y="395"/>
                    <a:pt x="827" y="395"/>
                  </a:cubicBezTo>
                  <a:cubicBezTo>
                    <a:pt x="851" y="395"/>
                    <a:pt x="875" y="397"/>
                    <a:pt x="900" y="402"/>
                  </a:cubicBezTo>
                  <a:cubicBezTo>
                    <a:pt x="1154" y="465"/>
                    <a:pt x="1345" y="656"/>
                    <a:pt x="1377" y="911"/>
                  </a:cubicBezTo>
                  <a:cubicBezTo>
                    <a:pt x="1473" y="1643"/>
                    <a:pt x="804" y="2121"/>
                    <a:pt x="263" y="2471"/>
                  </a:cubicBezTo>
                  <a:cubicBezTo>
                    <a:pt x="136" y="2566"/>
                    <a:pt x="136" y="2725"/>
                    <a:pt x="263" y="2821"/>
                  </a:cubicBezTo>
                  <a:cubicBezTo>
                    <a:pt x="762" y="3071"/>
                    <a:pt x="1310" y="3207"/>
                    <a:pt x="1861" y="3207"/>
                  </a:cubicBezTo>
                  <a:cubicBezTo>
                    <a:pt x="2082" y="3207"/>
                    <a:pt x="2304" y="3185"/>
                    <a:pt x="2523" y="3139"/>
                  </a:cubicBezTo>
                  <a:cubicBezTo>
                    <a:pt x="2768" y="3078"/>
                    <a:pt x="2689" y="2724"/>
                    <a:pt x="2457" y="2724"/>
                  </a:cubicBezTo>
                  <a:cubicBezTo>
                    <a:pt x="2448" y="2724"/>
                    <a:pt x="2438" y="2724"/>
                    <a:pt x="2428" y="2725"/>
                  </a:cubicBezTo>
                  <a:cubicBezTo>
                    <a:pt x="2214" y="2776"/>
                    <a:pt x="1998" y="2801"/>
                    <a:pt x="1784" y="2801"/>
                  </a:cubicBezTo>
                  <a:cubicBezTo>
                    <a:pt x="1428" y="2801"/>
                    <a:pt x="1078" y="2733"/>
                    <a:pt x="757" y="2601"/>
                  </a:cubicBezTo>
                  <a:lnTo>
                    <a:pt x="757" y="2601"/>
                  </a:lnTo>
                  <a:cubicBezTo>
                    <a:pt x="1237" y="2250"/>
                    <a:pt x="1679" y="1809"/>
                    <a:pt x="1759" y="1166"/>
                  </a:cubicBezTo>
                  <a:cubicBezTo>
                    <a:pt x="1823" y="847"/>
                    <a:pt x="1695" y="497"/>
                    <a:pt x="1473" y="274"/>
                  </a:cubicBezTo>
                  <a:cubicBezTo>
                    <a:pt x="1321" y="97"/>
                    <a:pt x="1108" y="0"/>
                    <a:pt x="8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11"/>
            <p:cNvSpPr/>
            <p:nvPr/>
          </p:nvSpPr>
          <p:spPr>
            <a:xfrm>
              <a:off x="793522" y="611892"/>
              <a:ext cx="15457" cy="77693"/>
            </a:xfrm>
            <a:custGeom>
              <a:avLst/>
              <a:gdLst/>
              <a:ahLst/>
              <a:cxnLst/>
              <a:rect l="l" t="t" r="r" b="b"/>
              <a:pathLst>
                <a:path w="415" h="2086" extrusionOk="0">
                  <a:moveTo>
                    <a:pt x="224" y="0"/>
                  </a:moveTo>
                  <a:cubicBezTo>
                    <a:pt x="128" y="0"/>
                    <a:pt x="33" y="72"/>
                    <a:pt x="33" y="215"/>
                  </a:cubicBezTo>
                  <a:cubicBezTo>
                    <a:pt x="33" y="756"/>
                    <a:pt x="1" y="1330"/>
                    <a:pt x="1" y="1871"/>
                  </a:cubicBezTo>
                  <a:cubicBezTo>
                    <a:pt x="1" y="2014"/>
                    <a:pt x="96" y="2086"/>
                    <a:pt x="192" y="2086"/>
                  </a:cubicBezTo>
                  <a:cubicBezTo>
                    <a:pt x="287" y="2086"/>
                    <a:pt x="383" y="2014"/>
                    <a:pt x="383" y="1871"/>
                  </a:cubicBezTo>
                  <a:cubicBezTo>
                    <a:pt x="383" y="1330"/>
                    <a:pt x="415" y="756"/>
                    <a:pt x="415" y="215"/>
                  </a:cubicBezTo>
                  <a:cubicBezTo>
                    <a:pt x="415" y="72"/>
                    <a:pt x="319" y="0"/>
                    <a:pt x="22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11"/>
            <p:cNvSpPr/>
            <p:nvPr/>
          </p:nvSpPr>
          <p:spPr>
            <a:xfrm>
              <a:off x="768643" y="645970"/>
              <a:ext cx="85403" cy="17840"/>
            </a:xfrm>
            <a:custGeom>
              <a:avLst/>
              <a:gdLst/>
              <a:ahLst/>
              <a:cxnLst/>
              <a:rect l="l" t="t" r="r" b="b"/>
              <a:pathLst>
                <a:path w="2293" h="479" extrusionOk="0">
                  <a:moveTo>
                    <a:pt x="191" y="1"/>
                  </a:moveTo>
                  <a:cubicBezTo>
                    <a:pt x="96" y="1"/>
                    <a:pt x="0" y="96"/>
                    <a:pt x="0" y="192"/>
                  </a:cubicBezTo>
                  <a:cubicBezTo>
                    <a:pt x="0" y="319"/>
                    <a:pt x="96" y="383"/>
                    <a:pt x="191" y="383"/>
                  </a:cubicBezTo>
                  <a:lnTo>
                    <a:pt x="2038" y="478"/>
                  </a:lnTo>
                  <a:cubicBezTo>
                    <a:pt x="2292" y="478"/>
                    <a:pt x="2292" y="96"/>
                    <a:pt x="2038" y="96"/>
                  </a:cubicBezTo>
                  <a:lnTo>
                    <a:pt x="1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6" name="Google Shape;406;p11"/>
          <p:cNvGrpSpPr/>
          <p:nvPr/>
        </p:nvGrpSpPr>
        <p:grpSpPr>
          <a:xfrm>
            <a:off x="8477071" y="682464"/>
            <a:ext cx="447642" cy="256218"/>
            <a:chOff x="-639309" y="2036391"/>
            <a:chExt cx="371087" cy="212400"/>
          </a:xfrm>
        </p:grpSpPr>
        <p:sp>
          <p:nvSpPr>
            <p:cNvPr id="407" name="Google Shape;407;p11"/>
            <p:cNvSpPr/>
            <p:nvPr/>
          </p:nvSpPr>
          <p:spPr>
            <a:xfrm>
              <a:off x="-573426" y="2036888"/>
              <a:ext cx="8974" cy="75916"/>
            </a:xfrm>
            <a:custGeom>
              <a:avLst/>
              <a:gdLst/>
              <a:ahLst/>
              <a:cxnLst/>
              <a:rect l="l" t="t" r="r" b="b"/>
              <a:pathLst>
                <a:path w="542" h="4585" extrusionOk="0">
                  <a:moveTo>
                    <a:pt x="271" y="0"/>
                  </a:moveTo>
                  <a:cubicBezTo>
                    <a:pt x="168" y="0"/>
                    <a:pt x="64" y="64"/>
                    <a:pt x="64" y="191"/>
                  </a:cubicBezTo>
                  <a:cubicBezTo>
                    <a:pt x="0" y="1592"/>
                    <a:pt x="32" y="2992"/>
                    <a:pt x="128" y="4393"/>
                  </a:cubicBezTo>
                  <a:cubicBezTo>
                    <a:pt x="128" y="4521"/>
                    <a:pt x="231" y="4584"/>
                    <a:pt x="335" y="4584"/>
                  </a:cubicBezTo>
                  <a:cubicBezTo>
                    <a:pt x="438" y="4584"/>
                    <a:pt x="542" y="4521"/>
                    <a:pt x="542" y="4393"/>
                  </a:cubicBezTo>
                  <a:cubicBezTo>
                    <a:pt x="414" y="2992"/>
                    <a:pt x="414" y="1592"/>
                    <a:pt x="478" y="191"/>
                  </a:cubicBezTo>
                  <a:cubicBezTo>
                    <a:pt x="478" y="64"/>
                    <a:pt x="374" y="0"/>
                    <a:pt x="2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11"/>
            <p:cNvSpPr/>
            <p:nvPr/>
          </p:nvSpPr>
          <p:spPr>
            <a:xfrm>
              <a:off x="-548656" y="2040315"/>
              <a:ext cx="50086" cy="58928"/>
            </a:xfrm>
            <a:custGeom>
              <a:avLst/>
              <a:gdLst/>
              <a:ahLst/>
              <a:cxnLst/>
              <a:rect l="l" t="t" r="r" b="b"/>
              <a:pathLst>
                <a:path w="3025" h="3559" extrusionOk="0">
                  <a:moveTo>
                    <a:pt x="1176" y="1"/>
                  </a:moveTo>
                  <a:cubicBezTo>
                    <a:pt x="1129" y="1"/>
                    <a:pt x="1077" y="15"/>
                    <a:pt x="1019" y="48"/>
                  </a:cubicBezTo>
                  <a:cubicBezTo>
                    <a:pt x="860" y="111"/>
                    <a:pt x="765" y="302"/>
                    <a:pt x="765" y="493"/>
                  </a:cubicBezTo>
                  <a:cubicBezTo>
                    <a:pt x="765" y="589"/>
                    <a:pt x="860" y="684"/>
                    <a:pt x="988" y="684"/>
                  </a:cubicBezTo>
                  <a:cubicBezTo>
                    <a:pt x="1083" y="684"/>
                    <a:pt x="1179" y="589"/>
                    <a:pt x="1179" y="493"/>
                  </a:cubicBezTo>
                  <a:lnTo>
                    <a:pt x="1179" y="398"/>
                  </a:lnTo>
                  <a:cubicBezTo>
                    <a:pt x="1179" y="430"/>
                    <a:pt x="1210" y="430"/>
                    <a:pt x="1242" y="462"/>
                  </a:cubicBezTo>
                  <a:lnTo>
                    <a:pt x="1592" y="716"/>
                  </a:lnTo>
                  <a:cubicBezTo>
                    <a:pt x="1783" y="875"/>
                    <a:pt x="1974" y="1066"/>
                    <a:pt x="2165" y="1257"/>
                  </a:cubicBezTo>
                  <a:cubicBezTo>
                    <a:pt x="2484" y="1671"/>
                    <a:pt x="2579" y="2212"/>
                    <a:pt x="2388" y="2690"/>
                  </a:cubicBezTo>
                  <a:cubicBezTo>
                    <a:pt x="2182" y="2956"/>
                    <a:pt x="1866" y="3139"/>
                    <a:pt x="1516" y="3139"/>
                  </a:cubicBezTo>
                  <a:cubicBezTo>
                    <a:pt x="1489" y="3139"/>
                    <a:pt x="1461" y="3138"/>
                    <a:pt x="1433" y="3136"/>
                  </a:cubicBezTo>
                  <a:cubicBezTo>
                    <a:pt x="1051" y="3104"/>
                    <a:pt x="701" y="2881"/>
                    <a:pt x="574" y="2499"/>
                  </a:cubicBezTo>
                  <a:cubicBezTo>
                    <a:pt x="383" y="2053"/>
                    <a:pt x="478" y="1544"/>
                    <a:pt x="765" y="1162"/>
                  </a:cubicBezTo>
                  <a:cubicBezTo>
                    <a:pt x="887" y="1015"/>
                    <a:pt x="765" y="812"/>
                    <a:pt x="616" y="812"/>
                  </a:cubicBezTo>
                  <a:cubicBezTo>
                    <a:pt x="570" y="812"/>
                    <a:pt x="523" y="831"/>
                    <a:pt x="478" y="875"/>
                  </a:cubicBezTo>
                  <a:lnTo>
                    <a:pt x="510" y="907"/>
                  </a:lnTo>
                  <a:cubicBezTo>
                    <a:pt x="96" y="1353"/>
                    <a:pt x="1" y="1990"/>
                    <a:pt x="160" y="2563"/>
                  </a:cubicBezTo>
                  <a:cubicBezTo>
                    <a:pt x="351" y="3104"/>
                    <a:pt x="828" y="3486"/>
                    <a:pt x="1401" y="3550"/>
                  </a:cubicBezTo>
                  <a:cubicBezTo>
                    <a:pt x="1452" y="3555"/>
                    <a:pt x="1502" y="3558"/>
                    <a:pt x="1552" y="3558"/>
                  </a:cubicBezTo>
                  <a:cubicBezTo>
                    <a:pt x="2041" y="3558"/>
                    <a:pt x="2507" y="3282"/>
                    <a:pt x="2738" y="2849"/>
                  </a:cubicBezTo>
                  <a:cubicBezTo>
                    <a:pt x="3025" y="2212"/>
                    <a:pt x="2898" y="1480"/>
                    <a:pt x="2420" y="1003"/>
                  </a:cubicBezTo>
                  <a:cubicBezTo>
                    <a:pt x="2165" y="684"/>
                    <a:pt x="1879" y="430"/>
                    <a:pt x="1561" y="207"/>
                  </a:cubicBezTo>
                  <a:cubicBezTo>
                    <a:pt x="1419" y="113"/>
                    <a:pt x="1313" y="1"/>
                    <a:pt x="11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11"/>
            <p:cNvSpPr/>
            <p:nvPr/>
          </p:nvSpPr>
          <p:spPr>
            <a:xfrm>
              <a:off x="-478022" y="2042286"/>
              <a:ext cx="6342" cy="62074"/>
            </a:xfrm>
            <a:custGeom>
              <a:avLst/>
              <a:gdLst/>
              <a:ahLst/>
              <a:cxnLst/>
              <a:rect l="l" t="t" r="r" b="b"/>
              <a:pathLst>
                <a:path w="383" h="3749" extrusionOk="0">
                  <a:moveTo>
                    <a:pt x="192" y="0"/>
                  </a:moveTo>
                  <a:cubicBezTo>
                    <a:pt x="96" y="0"/>
                    <a:pt x="1" y="72"/>
                    <a:pt x="1" y="215"/>
                  </a:cubicBezTo>
                  <a:lnTo>
                    <a:pt x="1" y="3558"/>
                  </a:lnTo>
                  <a:cubicBezTo>
                    <a:pt x="1" y="3685"/>
                    <a:pt x="96" y="3749"/>
                    <a:pt x="192" y="3749"/>
                  </a:cubicBezTo>
                  <a:cubicBezTo>
                    <a:pt x="287" y="3749"/>
                    <a:pt x="383" y="3685"/>
                    <a:pt x="383" y="3558"/>
                  </a:cubicBezTo>
                  <a:lnTo>
                    <a:pt x="383" y="215"/>
                  </a:lnTo>
                  <a:cubicBezTo>
                    <a:pt x="383" y="72"/>
                    <a:pt x="287" y="0"/>
                    <a:pt x="1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11"/>
            <p:cNvSpPr/>
            <p:nvPr/>
          </p:nvSpPr>
          <p:spPr>
            <a:xfrm>
              <a:off x="-490871" y="2059952"/>
              <a:ext cx="44490" cy="8924"/>
            </a:xfrm>
            <a:custGeom>
              <a:avLst/>
              <a:gdLst/>
              <a:ahLst/>
              <a:cxnLst/>
              <a:rect l="l" t="t" r="r" b="b"/>
              <a:pathLst>
                <a:path w="2687" h="539" extrusionOk="0">
                  <a:moveTo>
                    <a:pt x="275" y="1"/>
                  </a:moveTo>
                  <a:cubicBezTo>
                    <a:pt x="64" y="1"/>
                    <a:pt x="0" y="331"/>
                    <a:pt x="235" y="390"/>
                  </a:cubicBezTo>
                  <a:cubicBezTo>
                    <a:pt x="693" y="489"/>
                    <a:pt x="1163" y="539"/>
                    <a:pt x="1630" y="539"/>
                  </a:cubicBezTo>
                  <a:cubicBezTo>
                    <a:pt x="1910" y="539"/>
                    <a:pt x="2189" y="521"/>
                    <a:pt x="2464" y="485"/>
                  </a:cubicBezTo>
                  <a:cubicBezTo>
                    <a:pt x="2591" y="485"/>
                    <a:pt x="2655" y="422"/>
                    <a:pt x="2687" y="294"/>
                  </a:cubicBezTo>
                  <a:cubicBezTo>
                    <a:pt x="2687" y="199"/>
                    <a:pt x="2591" y="103"/>
                    <a:pt x="2464" y="103"/>
                  </a:cubicBezTo>
                  <a:cubicBezTo>
                    <a:pt x="2201" y="139"/>
                    <a:pt x="1934" y="157"/>
                    <a:pt x="1666" y="157"/>
                  </a:cubicBezTo>
                  <a:cubicBezTo>
                    <a:pt x="1219" y="157"/>
                    <a:pt x="769" y="107"/>
                    <a:pt x="331" y="8"/>
                  </a:cubicBezTo>
                  <a:cubicBezTo>
                    <a:pt x="311" y="3"/>
                    <a:pt x="293" y="1"/>
                    <a:pt x="2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11"/>
            <p:cNvSpPr/>
            <p:nvPr/>
          </p:nvSpPr>
          <p:spPr>
            <a:xfrm>
              <a:off x="-421097" y="2042683"/>
              <a:ext cx="10878" cy="53613"/>
            </a:xfrm>
            <a:custGeom>
              <a:avLst/>
              <a:gdLst/>
              <a:ahLst/>
              <a:cxnLst/>
              <a:rect l="l" t="t" r="r" b="b"/>
              <a:pathLst>
                <a:path w="657" h="3238" extrusionOk="0">
                  <a:moveTo>
                    <a:pt x="315" y="0"/>
                  </a:moveTo>
                  <a:cubicBezTo>
                    <a:pt x="216" y="0"/>
                    <a:pt x="112" y="64"/>
                    <a:pt x="96" y="191"/>
                  </a:cubicBezTo>
                  <a:cubicBezTo>
                    <a:pt x="1" y="1146"/>
                    <a:pt x="64" y="2133"/>
                    <a:pt x="224" y="3088"/>
                  </a:cubicBezTo>
                  <a:cubicBezTo>
                    <a:pt x="250" y="3192"/>
                    <a:pt x="329" y="3238"/>
                    <a:pt x="412" y="3238"/>
                  </a:cubicBezTo>
                  <a:cubicBezTo>
                    <a:pt x="531" y="3238"/>
                    <a:pt x="656" y="3143"/>
                    <a:pt x="637" y="2993"/>
                  </a:cubicBezTo>
                  <a:cubicBezTo>
                    <a:pt x="446" y="2069"/>
                    <a:pt x="415" y="1114"/>
                    <a:pt x="510" y="191"/>
                  </a:cubicBezTo>
                  <a:cubicBezTo>
                    <a:pt x="510" y="64"/>
                    <a:pt x="415" y="0"/>
                    <a:pt x="3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11"/>
            <p:cNvSpPr/>
            <p:nvPr/>
          </p:nvSpPr>
          <p:spPr>
            <a:xfrm>
              <a:off x="-392618" y="2036391"/>
              <a:ext cx="54822" cy="73201"/>
            </a:xfrm>
            <a:custGeom>
              <a:avLst/>
              <a:gdLst/>
              <a:ahLst/>
              <a:cxnLst/>
              <a:rect l="l" t="t" r="r" b="b"/>
              <a:pathLst>
                <a:path w="3311" h="4421" extrusionOk="0">
                  <a:moveTo>
                    <a:pt x="1122" y="0"/>
                  </a:moveTo>
                  <a:cubicBezTo>
                    <a:pt x="833" y="0"/>
                    <a:pt x="544" y="11"/>
                    <a:pt x="254" y="30"/>
                  </a:cubicBezTo>
                  <a:cubicBezTo>
                    <a:pt x="9" y="61"/>
                    <a:pt x="0" y="446"/>
                    <a:pt x="227" y="446"/>
                  </a:cubicBezTo>
                  <a:cubicBezTo>
                    <a:pt x="236" y="446"/>
                    <a:pt x="245" y="445"/>
                    <a:pt x="254" y="444"/>
                  </a:cubicBezTo>
                  <a:lnTo>
                    <a:pt x="223" y="444"/>
                  </a:lnTo>
                  <a:cubicBezTo>
                    <a:pt x="529" y="413"/>
                    <a:pt x="832" y="399"/>
                    <a:pt x="1132" y="399"/>
                  </a:cubicBezTo>
                  <a:cubicBezTo>
                    <a:pt x="1686" y="399"/>
                    <a:pt x="2233" y="447"/>
                    <a:pt x="2779" y="531"/>
                  </a:cubicBezTo>
                  <a:lnTo>
                    <a:pt x="2779" y="531"/>
                  </a:lnTo>
                  <a:cubicBezTo>
                    <a:pt x="2229" y="1699"/>
                    <a:pt x="1791" y="2920"/>
                    <a:pt x="1464" y="4169"/>
                  </a:cubicBezTo>
                  <a:cubicBezTo>
                    <a:pt x="1425" y="4325"/>
                    <a:pt x="1553" y="4421"/>
                    <a:pt x="1681" y="4421"/>
                  </a:cubicBezTo>
                  <a:cubicBezTo>
                    <a:pt x="1761" y="4421"/>
                    <a:pt x="1841" y="4382"/>
                    <a:pt x="1878" y="4296"/>
                  </a:cubicBezTo>
                  <a:cubicBezTo>
                    <a:pt x="2196" y="2959"/>
                    <a:pt x="2642" y="1685"/>
                    <a:pt x="3247" y="476"/>
                  </a:cubicBezTo>
                  <a:cubicBezTo>
                    <a:pt x="3311" y="380"/>
                    <a:pt x="3247" y="221"/>
                    <a:pt x="3120" y="189"/>
                  </a:cubicBezTo>
                  <a:cubicBezTo>
                    <a:pt x="2454" y="56"/>
                    <a:pt x="1788" y="0"/>
                    <a:pt x="11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11"/>
            <p:cNvSpPr/>
            <p:nvPr/>
          </p:nvSpPr>
          <p:spPr>
            <a:xfrm>
              <a:off x="-639309" y="2131729"/>
              <a:ext cx="371087" cy="25581"/>
            </a:xfrm>
            <a:custGeom>
              <a:avLst/>
              <a:gdLst/>
              <a:ahLst/>
              <a:cxnLst/>
              <a:rect l="l" t="t" r="r" b="b"/>
              <a:pathLst>
                <a:path w="22412" h="1545" extrusionOk="0">
                  <a:moveTo>
                    <a:pt x="22184" y="1"/>
                  </a:moveTo>
                  <a:cubicBezTo>
                    <a:pt x="22176" y="1"/>
                    <a:pt x="22167" y="1"/>
                    <a:pt x="22157" y="2"/>
                  </a:cubicBezTo>
                  <a:cubicBezTo>
                    <a:pt x="19292" y="257"/>
                    <a:pt x="16427" y="512"/>
                    <a:pt x="13562" y="734"/>
                  </a:cubicBezTo>
                  <a:cubicBezTo>
                    <a:pt x="10936" y="970"/>
                    <a:pt x="8311" y="1152"/>
                    <a:pt x="5685" y="1152"/>
                  </a:cubicBezTo>
                  <a:cubicBezTo>
                    <a:pt x="5477" y="1152"/>
                    <a:pt x="5270" y="1151"/>
                    <a:pt x="5062" y="1148"/>
                  </a:cubicBezTo>
                  <a:cubicBezTo>
                    <a:pt x="3438" y="1117"/>
                    <a:pt x="1846" y="1021"/>
                    <a:pt x="255" y="798"/>
                  </a:cubicBezTo>
                  <a:cubicBezTo>
                    <a:pt x="245" y="797"/>
                    <a:pt x="236" y="796"/>
                    <a:pt x="228" y="796"/>
                  </a:cubicBezTo>
                  <a:cubicBezTo>
                    <a:pt x="0" y="796"/>
                    <a:pt x="9" y="1181"/>
                    <a:pt x="255" y="1212"/>
                  </a:cubicBezTo>
                  <a:cubicBezTo>
                    <a:pt x="2109" y="1452"/>
                    <a:pt x="3970" y="1545"/>
                    <a:pt x="5833" y="1545"/>
                  </a:cubicBezTo>
                  <a:cubicBezTo>
                    <a:pt x="9664" y="1545"/>
                    <a:pt x="13506" y="1151"/>
                    <a:pt x="17318" y="830"/>
                  </a:cubicBezTo>
                  <a:lnTo>
                    <a:pt x="22157" y="416"/>
                  </a:lnTo>
                  <a:cubicBezTo>
                    <a:pt x="22402" y="385"/>
                    <a:pt x="22411" y="1"/>
                    <a:pt x="221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11"/>
            <p:cNvSpPr/>
            <p:nvPr/>
          </p:nvSpPr>
          <p:spPr>
            <a:xfrm>
              <a:off x="-552133" y="2182379"/>
              <a:ext cx="39341" cy="66412"/>
            </a:xfrm>
            <a:custGeom>
              <a:avLst/>
              <a:gdLst/>
              <a:ahLst/>
              <a:cxnLst/>
              <a:rect l="l" t="t" r="r" b="b"/>
              <a:pathLst>
                <a:path w="2376" h="4011" extrusionOk="0">
                  <a:moveTo>
                    <a:pt x="718" y="1"/>
                  </a:moveTo>
                  <a:cubicBezTo>
                    <a:pt x="507" y="1"/>
                    <a:pt x="301" y="77"/>
                    <a:pt x="147" y="254"/>
                  </a:cubicBezTo>
                  <a:cubicBezTo>
                    <a:pt x="0" y="401"/>
                    <a:pt x="135" y="604"/>
                    <a:pt x="292" y="604"/>
                  </a:cubicBezTo>
                  <a:cubicBezTo>
                    <a:pt x="340" y="604"/>
                    <a:pt x="389" y="585"/>
                    <a:pt x="434" y="541"/>
                  </a:cubicBezTo>
                  <a:cubicBezTo>
                    <a:pt x="510" y="453"/>
                    <a:pt x="617" y="414"/>
                    <a:pt x="729" y="414"/>
                  </a:cubicBezTo>
                  <a:cubicBezTo>
                    <a:pt x="944" y="414"/>
                    <a:pt x="1178" y="555"/>
                    <a:pt x="1261" y="763"/>
                  </a:cubicBezTo>
                  <a:cubicBezTo>
                    <a:pt x="1452" y="1209"/>
                    <a:pt x="1007" y="1687"/>
                    <a:pt x="625" y="1846"/>
                  </a:cubicBezTo>
                  <a:cubicBezTo>
                    <a:pt x="465" y="1910"/>
                    <a:pt x="434" y="2069"/>
                    <a:pt x="529" y="2196"/>
                  </a:cubicBezTo>
                  <a:cubicBezTo>
                    <a:pt x="752" y="2387"/>
                    <a:pt x="1007" y="2483"/>
                    <a:pt x="1293" y="2483"/>
                  </a:cubicBezTo>
                  <a:cubicBezTo>
                    <a:pt x="1484" y="2514"/>
                    <a:pt x="1898" y="2514"/>
                    <a:pt x="1962" y="2769"/>
                  </a:cubicBezTo>
                  <a:cubicBezTo>
                    <a:pt x="1993" y="2896"/>
                    <a:pt x="1866" y="3024"/>
                    <a:pt x="1771" y="3087"/>
                  </a:cubicBezTo>
                  <a:cubicBezTo>
                    <a:pt x="1675" y="3215"/>
                    <a:pt x="1548" y="3278"/>
                    <a:pt x="1389" y="3374"/>
                  </a:cubicBezTo>
                  <a:cubicBezTo>
                    <a:pt x="1134" y="3533"/>
                    <a:pt x="816" y="3629"/>
                    <a:pt x="497" y="3629"/>
                  </a:cubicBezTo>
                  <a:cubicBezTo>
                    <a:pt x="242" y="3629"/>
                    <a:pt x="242" y="4011"/>
                    <a:pt x="497" y="4011"/>
                  </a:cubicBezTo>
                  <a:cubicBezTo>
                    <a:pt x="879" y="4011"/>
                    <a:pt x="1293" y="3915"/>
                    <a:pt x="1611" y="3692"/>
                  </a:cubicBezTo>
                  <a:cubicBezTo>
                    <a:pt x="1930" y="3533"/>
                    <a:pt x="2312" y="3247"/>
                    <a:pt x="2375" y="2865"/>
                  </a:cubicBezTo>
                  <a:cubicBezTo>
                    <a:pt x="2375" y="2546"/>
                    <a:pt x="2153" y="2260"/>
                    <a:pt x="1802" y="2164"/>
                  </a:cubicBezTo>
                  <a:cubicBezTo>
                    <a:pt x="1570" y="2094"/>
                    <a:pt x="1286" y="2127"/>
                    <a:pt x="1051" y="2050"/>
                  </a:cubicBezTo>
                  <a:lnTo>
                    <a:pt x="1051" y="2050"/>
                  </a:lnTo>
                  <a:cubicBezTo>
                    <a:pt x="1542" y="1714"/>
                    <a:pt x="1899" y="1117"/>
                    <a:pt x="1611" y="541"/>
                  </a:cubicBezTo>
                  <a:cubicBezTo>
                    <a:pt x="1451" y="220"/>
                    <a:pt x="1077" y="1"/>
                    <a:pt x="71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11"/>
            <p:cNvSpPr/>
            <p:nvPr/>
          </p:nvSpPr>
          <p:spPr>
            <a:xfrm>
              <a:off x="-495937" y="2228226"/>
              <a:ext cx="8974" cy="6855"/>
            </a:xfrm>
            <a:custGeom>
              <a:avLst/>
              <a:gdLst/>
              <a:ahLst/>
              <a:cxnLst/>
              <a:rect l="l" t="t" r="r" b="b"/>
              <a:pathLst>
                <a:path w="542" h="414" extrusionOk="0">
                  <a:moveTo>
                    <a:pt x="287" y="0"/>
                  </a:moveTo>
                  <a:cubicBezTo>
                    <a:pt x="0" y="0"/>
                    <a:pt x="0" y="414"/>
                    <a:pt x="287" y="414"/>
                  </a:cubicBezTo>
                  <a:cubicBezTo>
                    <a:pt x="541" y="414"/>
                    <a:pt x="541" y="0"/>
                    <a:pt x="2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11"/>
            <p:cNvSpPr/>
            <p:nvPr/>
          </p:nvSpPr>
          <p:spPr>
            <a:xfrm>
              <a:off x="-475919" y="2175441"/>
              <a:ext cx="47669" cy="51080"/>
            </a:xfrm>
            <a:custGeom>
              <a:avLst/>
              <a:gdLst/>
              <a:ahLst/>
              <a:cxnLst/>
              <a:rect l="l" t="t" r="r" b="b"/>
              <a:pathLst>
                <a:path w="2879" h="3085" extrusionOk="0">
                  <a:moveTo>
                    <a:pt x="1421" y="1"/>
                  </a:moveTo>
                  <a:cubicBezTo>
                    <a:pt x="1359" y="1"/>
                    <a:pt x="1293" y="30"/>
                    <a:pt x="1242" y="100"/>
                  </a:cubicBezTo>
                  <a:cubicBezTo>
                    <a:pt x="733" y="960"/>
                    <a:pt x="319" y="1851"/>
                    <a:pt x="65" y="2806"/>
                  </a:cubicBezTo>
                  <a:cubicBezTo>
                    <a:pt x="1" y="2933"/>
                    <a:pt x="96" y="3061"/>
                    <a:pt x="256" y="3061"/>
                  </a:cubicBezTo>
                  <a:cubicBezTo>
                    <a:pt x="449" y="3076"/>
                    <a:pt x="642" y="3084"/>
                    <a:pt x="835" y="3084"/>
                  </a:cubicBezTo>
                  <a:cubicBezTo>
                    <a:pt x="1438" y="3084"/>
                    <a:pt x="2040" y="3007"/>
                    <a:pt x="2643" y="2838"/>
                  </a:cubicBezTo>
                  <a:cubicBezTo>
                    <a:pt x="2878" y="2779"/>
                    <a:pt x="2788" y="2449"/>
                    <a:pt x="2572" y="2449"/>
                  </a:cubicBezTo>
                  <a:cubicBezTo>
                    <a:pt x="2554" y="2449"/>
                    <a:pt x="2535" y="2451"/>
                    <a:pt x="2516" y="2456"/>
                  </a:cubicBezTo>
                  <a:cubicBezTo>
                    <a:pt x="1967" y="2599"/>
                    <a:pt x="1400" y="2671"/>
                    <a:pt x="815" y="2671"/>
                  </a:cubicBezTo>
                  <a:cubicBezTo>
                    <a:pt x="715" y="2671"/>
                    <a:pt x="616" y="2669"/>
                    <a:pt x="516" y="2665"/>
                  </a:cubicBezTo>
                  <a:lnTo>
                    <a:pt x="516" y="2665"/>
                  </a:lnTo>
                  <a:cubicBezTo>
                    <a:pt x="773" y="1826"/>
                    <a:pt x="1156" y="1019"/>
                    <a:pt x="1593" y="291"/>
                  </a:cubicBezTo>
                  <a:cubicBezTo>
                    <a:pt x="1680" y="138"/>
                    <a:pt x="1558" y="1"/>
                    <a:pt x="142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11"/>
            <p:cNvSpPr/>
            <p:nvPr/>
          </p:nvSpPr>
          <p:spPr>
            <a:xfrm>
              <a:off x="-442705" y="2191998"/>
              <a:ext cx="12766" cy="56792"/>
            </a:xfrm>
            <a:custGeom>
              <a:avLst/>
              <a:gdLst/>
              <a:ahLst/>
              <a:cxnLst/>
              <a:rect l="l" t="t" r="r" b="b"/>
              <a:pathLst>
                <a:path w="771" h="3430" extrusionOk="0">
                  <a:moveTo>
                    <a:pt x="530" y="1"/>
                  </a:moveTo>
                  <a:cubicBezTo>
                    <a:pt x="445" y="1"/>
                    <a:pt x="358" y="46"/>
                    <a:pt x="319" y="151"/>
                  </a:cubicBezTo>
                  <a:lnTo>
                    <a:pt x="351" y="151"/>
                  </a:lnTo>
                  <a:cubicBezTo>
                    <a:pt x="96" y="1169"/>
                    <a:pt x="0" y="2188"/>
                    <a:pt x="32" y="3239"/>
                  </a:cubicBezTo>
                  <a:cubicBezTo>
                    <a:pt x="32" y="3366"/>
                    <a:pt x="136" y="3430"/>
                    <a:pt x="239" y="3430"/>
                  </a:cubicBezTo>
                  <a:cubicBezTo>
                    <a:pt x="343" y="3430"/>
                    <a:pt x="446" y="3366"/>
                    <a:pt x="446" y="3239"/>
                  </a:cubicBezTo>
                  <a:cubicBezTo>
                    <a:pt x="382" y="2220"/>
                    <a:pt x="478" y="1233"/>
                    <a:pt x="733" y="246"/>
                  </a:cubicBezTo>
                  <a:cubicBezTo>
                    <a:pt x="770" y="96"/>
                    <a:pt x="652" y="1"/>
                    <a:pt x="5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11"/>
            <p:cNvSpPr/>
            <p:nvPr/>
          </p:nvSpPr>
          <p:spPr>
            <a:xfrm>
              <a:off x="-419508" y="2178339"/>
              <a:ext cx="38496" cy="67406"/>
            </a:xfrm>
            <a:custGeom>
              <a:avLst/>
              <a:gdLst/>
              <a:ahLst/>
              <a:cxnLst/>
              <a:rect l="l" t="t" r="r" b="b"/>
              <a:pathLst>
                <a:path w="2325" h="4071" extrusionOk="0">
                  <a:moveTo>
                    <a:pt x="550" y="1"/>
                  </a:moveTo>
                  <a:cubicBezTo>
                    <a:pt x="430" y="1"/>
                    <a:pt x="311" y="7"/>
                    <a:pt x="191" y="21"/>
                  </a:cubicBezTo>
                  <a:cubicBezTo>
                    <a:pt x="96" y="21"/>
                    <a:pt x="0" y="116"/>
                    <a:pt x="0" y="212"/>
                  </a:cubicBezTo>
                  <a:lnTo>
                    <a:pt x="0" y="1994"/>
                  </a:lnTo>
                  <a:cubicBezTo>
                    <a:pt x="0" y="2105"/>
                    <a:pt x="96" y="2192"/>
                    <a:pt x="205" y="2192"/>
                  </a:cubicBezTo>
                  <a:cubicBezTo>
                    <a:pt x="221" y="2192"/>
                    <a:pt x="238" y="2190"/>
                    <a:pt x="255" y="2185"/>
                  </a:cubicBezTo>
                  <a:cubicBezTo>
                    <a:pt x="545" y="2080"/>
                    <a:pt x="835" y="2018"/>
                    <a:pt x="1143" y="2018"/>
                  </a:cubicBezTo>
                  <a:cubicBezTo>
                    <a:pt x="1207" y="2018"/>
                    <a:pt x="1272" y="2021"/>
                    <a:pt x="1337" y="2026"/>
                  </a:cubicBezTo>
                  <a:cubicBezTo>
                    <a:pt x="1592" y="2058"/>
                    <a:pt x="1815" y="2249"/>
                    <a:pt x="1910" y="2504"/>
                  </a:cubicBezTo>
                  <a:cubicBezTo>
                    <a:pt x="1974" y="2822"/>
                    <a:pt x="1624" y="3013"/>
                    <a:pt x="1433" y="3172"/>
                  </a:cubicBezTo>
                  <a:cubicBezTo>
                    <a:pt x="1146" y="3363"/>
                    <a:pt x="828" y="3522"/>
                    <a:pt x="510" y="3650"/>
                  </a:cubicBezTo>
                  <a:cubicBezTo>
                    <a:pt x="304" y="3738"/>
                    <a:pt x="370" y="4071"/>
                    <a:pt x="582" y="4071"/>
                  </a:cubicBezTo>
                  <a:cubicBezTo>
                    <a:pt x="599" y="4071"/>
                    <a:pt x="617" y="4068"/>
                    <a:pt x="637" y="4064"/>
                  </a:cubicBezTo>
                  <a:cubicBezTo>
                    <a:pt x="1051" y="3873"/>
                    <a:pt x="1433" y="3650"/>
                    <a:pt x="1815" y="3363"/>
                  </a:cubicBezTo>
                  <a:cubicBezTo>
                    <a:pt x="2133" y="3172"/>
                    <a:pt x="2324" y="2790"/>
                    <a:pt x="2260" y="2408"/>
                  </a:cubicBezTo>
                  <a:cubicBezTo>
                    <a:pt x="2165" y="2058"/>
                    <a:pt x="1910" y="1803"/>
                    <a:pt x="1560" y="1676"/>
                  </a:cubicBezTo>
                  <a:cubicBezTo>
                    <a:pt x="1412" y="1646"/>
                    <a:pt x="1264" y="1632"/>
                    <a:pt x="1118" y="1632"/>
                  </a:cubicBezTo>
                  <a:cubicBezTo>
                    <a:pt x="879" y="1632"/>
                    <a:pt x="643" y="1670"/>
                    <a:pt x="414" y="1741"/>
                  </a:cubicBezTo>
                  <a:lnTo>
                    <a:pt x="414" y="1741"/>
                  </a:lnTo>
                  <a:lnTo>
                    <a:pt x="414" y="415"/>
                  </a:lnTo>
                  <a:lnTo>
                    <a:pt x="414" y="415"/>
                  </a:lnTo>
                  <a:cubicBezTo>
                    <a:pt x="475" y="412"/>
                    <a:pt x="536" y="411"/>
                    <a:pt x="597" y="411"/>
                  </a:cubicBezTo>
                  <a:cubicBezTo>
                    <a:pt x="1001" y="411"/>
                    <a:pt x="1401" y="482"/>
                    <a:pt x="1783" y="625"/>
                  </a:cubicBezTo>
                  <a:cubicBezTo>
                    <a:pt x="1811" y="636"/>
                    <a:pt x="1837" y="641"/>
                    <a:pt x="1861" y="641"/>
                  </a:cubicBezTo>
                  <a:cubicBezTo>
                    <a:pt x="2055" y="641"/>
                    <a:pt x="2109" y="328"/>
                    <a:pt x="1910" y="243"/>
                  </a:cubicBezTo>
                  <a:cubicBezTo>
                    <a:pt x="1457" y="92"/>
                    <a:pt x="1003" y="1"/>
                    <a:pt x="55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9" name="Google Shape;419;p11"/>
          <p:cNvGrpSpPr/>
          <p:nvPr/>
        </p:nvGrpSpPr>
        <p:grpSpPr>
          <a:xfrm>
            <a:off x="366131" y="3338443"/>
            <a:ext cx="776593" cy="494447"/>
            <a:chOff x="-4950448" y="506803"/>
            <a:chExt cx="499192" cy="317788"/>
          </a:xfrm>
        </p:grpSpPr>
        <p:sp>
          <p:nvSpPr>
            <p:cNvPr id="420" name="Google Shape;420;p11"/>
            <p:cNvSpPr/>
            <p:nvPr/>
          </p:nvSpPr>
          <p:spPr>
            <a:xfrm>
              <a:off x="-4916720" y="527798"/>
              <a:ext cx="55368" cy="76131"/>
            </a:xfrm>
            <a:custGeom>
              <a:avLst/>
              <a:gdLst/>
              <a:ahLst/>
              <a:cxnLst/>
              <a:rect l="l" t="t" r="r" b="b"/>
              <a:pathLst>
                <a:path w="3344" h="4598" extrusionOk="0">
                  <a:moveTo>
                    <a:pt x="2422" y="1"/>
                  </a:moveTo>
                  <a:cubicBezTo>
                    <a:pt x="2337" y="1"/>
                    <a:pt x="2255" y="49"/>
                    <a:pt x="2229" y="164"/>
                  </a:cubicBezTo>
                  <a:lnTo>
                    <a:pt x="2261" y="164"/>
                  </a:lnTo>
                  <a:cubicBezTo>
                    <a:pt x="1847" y="1565"/>
                    <a:pt x="1083" y="2870"/>
                    <a:pt x="96" y="3953"/>
                  </a:cubicBezTo>
                  <a:cubicBezTo>
                    <a:pt x="1" y="4048"/>
                    <a:pt x="1" y="4207"/>
                    <a:pt x="128" y="4271"/>
                  </a:cubicBezTo>
                  <a:cubicBezTo>
                    <a:pt x="624" y="4486"/>
                    <a:pt x="1154" y="4598"/>
                    <a:pt x="1683" y="4598"/>
                  </a:cubicBezTo>
                  <a:cubicBezTo>
                    <a:pt x="2173" y="4598"/>
                    <a:pt x="2662" y="4502"/>
                    <a:pt x="3121" y="4303"/>
                  </a:cubicBezTo>
                  <a:cubicBezTo>
                    <a:pt x="3343" y="4192"/>
                    <a:pt x="3202" y="3935"/>
                    <a:pt x="3014" y="3935"/>
                  </a:cubicBezTo>
                  <a:cubicBezTo>
                    <a:pt x="2986" y="3935"/>
                    <a:pt x="2958" y="3940"/>
                    <a:pt x="2930" y="3953"/>
                  </a:cubicBezTo>
                  <a:cubicBezTo>
                    <a:pt x="2525" y="4124"/>
                    <a:pt x="2090" y="4211"/>
                    <a:pt x="1654" y="4211"/>
                  </a:cubicBezTo>
                  <a:cubicBezTo>
                    <a:pt x="1283" y="4211"/>
                    <a:pt x="911" y="4148"/>
                    <a:pt x="558" y="4019"/>
                  </a:cubicBezTo>
                  <a:lnTo>
                    <a:pt x="558" y="4019"/>
                  </a:lnTo>
                  <a:cubicBezTo>
                    <a:pt x="1531" y="2947"/>
                    <a:pt x="2226" y="1659"/>
                    <a:pt x="2643" y="260"/>
                  </a:cubicBezTo>
                  <a:cubicBezTo>
                    <a:pt x="2681" y="107"/>
                    <a:pt x="2549" y="1"/>
                    <a:pt x="24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11"/>
            <p:cNvSpPr/>
            <p:nvPr/>
          </p:nvSpPr>
          <p:spPr>
            <a:xfrm>
              <a:off x="-4874813" y="558446"/>
              <a:ext cx="12666" cy="72754"/>
            </a:xfrm>
            <a:custGeom>
              <a:avLst/>
              <a:gdLst/>
              <a:ahLst/>
              <a:cxnLst/>
              <a:rect l="l" t="t" r="r" b="b"/>
              <a:pathLst>
                <a:path w="765" h="4394" extrusionOk="0">
                  <a:moveTo>
                    <a:pt x="570" y="0"/>
                  </a:moveTo>
                  <a:cubicBezTo>
                    <a:pt x="470" y="0"/>
                    <a:pt x="367" y="64"/>
                    <a:pt x="367" y="191"/>
                  </a:cubicBezTo>
                  <a:cubicBezTo>
                    <a:pt x="240" y="1529"/>
                    <a:pt x="112" y="2866"/>
                    <a:pt x="17" y="4203"/>
                  </a:cubicBezTo>
                  <a:cubicBezTo>
                    <a:pt x="1" y="4330"/>
                    <a:pt x="88" y="4394"/>
                    <a:pt x="184" y="4394"/>
                  </a:cubicBezTo>
                  <a:cubicBezTo>
                    <a:pt x="279" y="4394"/>
                    <a:pt x="383" y="4330"/>
                    <a:pt x="399" y="4203"/>
                  </a:cubicBezTo>
                  <a:cubicBezTo>
                    <a:pt x="526" y="2866"/>
                    <a:pt x="622" y="1529"/>
                    <a:pt x="749" y="191"/>
                  </a:cubicBezTo>
                  <a:cubicBezTo>
                    <a:pt x="765" y="64"/>
                    <a:pt x="669" y="0"/>
                    <a:pt x="5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11"/>
            <p:cNvSpPr/>
            <p:nvPr/>
          </p:nvSpPr>
          <p:spPr>
            <a:xfrm>
              <a:off x="-4836334" y="566874"/>
              <a:ext cx="10299" cy="47984"/>
            </a:xfrm>
            <a:custGeom>
              <a:avLst/>
              <a:gdLst/>
              <a:ahLst/>
              <a:cxnLst/>
              <a:rect l="l" t="t" r="r" b="b"/>
              <a:pathLst>
                <a:path w="622" h="2898" extrusionOk="0">
                  <a:moveTo>
                    <a:pt x="415" y="1"/>
                  </a:moveTo>
                  <a:cubicBezTo>
                    <a:pt x="311" y="1"/>
                    <a:pt x="208" y="64"/>
                    <a:pt x="208" y="192"/>
                  </a:cubicBezTo>
                  <a:cubicBezTo>
                    <a:pt x="144" y="1020"/>
                    <a:pt x="80" y="1847"/>
                    <a:pt x="17" y="2707"/>
                  </a:cubicBezTo>
                  <a:cubicBezTo>
                    <a:pt x="1" y="2834"/>
                    <a:pt x="96" y="2898"/>
                    <a:pt x="200" y="2898"/>
                  </a:cubicBezTo>
                  <a:cubicBezTo>
                    <a:pt x="303" y="2898"/>
                    <a:pt x="415" y="2834"/>
                    <a:pt x="431" y="2707"/>
                  </a:cubicBezTo>
                  <a:cubicBezTo>
                    <a:pt x="494" y="1847"/>
                    <a:pt x="558" y="1020"/>
                    <a:pt x="622" y="192"/>
                  </a:cubicBezTo>
                  <a:cubicBezTo>
                    <a:pt x="622" y="64"/>
                    <a:pt x="518" y="1"/>
                    <a:pt x="4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11"/>
            <p:cNvSpPr/>
            <p:nvPr/>
          </p:nvSpPr>
          <p:spPr>
            <a:xfrm>
              <a:off x="-4849778" y="586246"/>
              <a:ext cx="37453" cy="9239"/>
            </a:xfrm>
            <a:custGeom>
              <a:avLst/>
              <a:gdLst/>
              <a:ahLst/>
              <a:cxnLst/>
              <a:rect l="l" t="t" r="r" b="b"/>
              <a:pathLst>
                <a:path w="2262" h="558" extrusionOk="0">
                  <a:moveTo>
                    <a:pt x="205" y="0"/>
                  </a:moveTo>
                  <a:cubicBezTo>
                    <a:pt x="128" y="0"/>
                    <a:pt x="59" y="57"/>
                    <a:pt x="33" y="136"/>
                  </a:cubicBezTo>
                  <a:cubicBezTo>
                    <a:pt x="1" y="232"/>
                    <a:pt x="65" y="359"/>
                    <a:pt x="160" y="391"/>
                  </a:cubicBezTo>
                  <a:cubicBezTo>
                    <a:pt x="478" y="502"/>
                    <a:pt x="805" y="558"/>
                    <a:pt x="1131" y="558"/>
                  </a:cubicBezTo>
                  <a:cubicBezTo>
                    <a:pt x="1457" y="558"/>
                    <a:pt x="1784" y="502"/>
                    <a:pt x="2102" y="391"/>
                  </a:cubicBezTo>
                  <a:cubicBezTo>
                    <a:pt x="2198" y="359"/>
                    <a:pt x="2261" y="232"/>
                    <a:pt x="2261" y="136"/>
                  </a:cubicBezTo>
                  <a:cubicBezTo>
                    <a:pt x="2235" y="57"/>
                    <a:pt x="2144" y="0"/>
                    <a:pt x="2060" y="0"/>
                  </a:cubicBezTo>
                  <a:cubicBezTo>
                    <a:pt x="2041" y="0"/>
                    <a:pt x="2023" y="3"/>
                    <a:pt x="2007" y="9"/>
                  </a:cubicBezTo>
                  <a:cubicBezTo>
                    <a:pt x="1720" y="120"/>
                    <a:pt x="1426" y="176"/>
                    <a:pt x="1131" y="176"/>
                  </a:cubicBezTo>
                  <a:cubicBezTo>
                    <a:pt x="837" y="176"/>
                    <a:pt x="542" y="120"/>
                    <a:pt x="256" y="9"/>
                  </a:cubicBezTo>
                  <a:cubicBezTo>
                    <a:pt x="239" y="3"/>
                    <a:pt x="222" y="0"/>
                    <a:pt x="2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11"/>
            <p:cNvSpPr/>
            <p:nvPr/>
          </p:nvSpPr>
          <p:spPr>
            <a:xfrm>
              <a:off x="-4797589" y="539173"/>
              <a:ext cx="45881" cy="83384"/>
            </a:xfrm>
            <a:custGeom>
              <a:avLst/>
              <a:gdLst/>
              <a:ahLst/>
              <a:cxnLst/>
              <a:rect l="l" t="t" r="r" b="b"/>
              <a:pathLst>
                <a:path w="2771" h="5036" extrusionOk="0">
                  <a:moveTo>
                    <a:pt x="1197" y="3019"/>
                  </a:moveTo>
                  <a:cubicBezTo>
                    <a:pt x="1652" y="3019"/>
                    <a:pt x="2063" y="3320"/>
                    <a:pt x="2165" y="3807"/>
                  </a:cubicBezTo>
                  <a:cubicBezTo>
                    <a:pt x="2261" y="4125"/>
                    <a:pt x="2102" y="4443"/>
                    <a:pt x="1783" y="4603"/>
                  </a:cubicBezTo>
                  <a:cubicBezTo>
                    <a:pt x="1744" y="4614"/>
                    <a:pt x="1705" y="4620"/>
                    <a:pt x="1666" y="4620"/>
                  </a:cubicBezTo>
                  <a:cubicBezTo>
                    <a:pt x="1389" y="4620"/>
                    <a:pt x="1127" y="4344"/>
                    <a:pt x="988" y="4093"/>
                  </a:cubicBezTo>
                  <a:cubicBezTo>
                    <a:pt x="802" y="3776"/>
                    <a:pt x="695" y="3419"/>
                    <a:pt x="657" y="3049"/>
                  </a:cubicBezTo>
                  <a:lnTo>
                    <a:pt x="657" y="3049"/>
                  </a:lnTo>
                  <a:cubicBezTo>
                    <a:pt x="693" y="3075"/>
                    <a:pt x="736" y="3091"/>
                    <a:pt x="782" y="3091"/>
                  </a:cubicBezTo>
                  <a:cubicBezTo>
                    <a:pt x="808" y="3091"/>
                    <a:pt x="834" y="3086"/>
                    <a:pt x="860" y="3075"/>
                  </a:cubicBezTo>
                  <a:cubicBezTo>
                    <a:pt x="972" y="3037"/>
                    <a:pt x="1086" y="3019"/>
                    <a:pt x="1197" y="3019"/>
                  </a:cubicBezTo>
                  <a:close/>
                  <a:moveTo>
                    <a:pt x="1423" y="0"/>
                  </a:moveTo>
                  <a:cubicBezTo>
                    <a:pt x="1382" y="0"/>
                    <a:pt x="1341" y="15"/>
                    <a:pt x="1306" y="50"/>
                  </a:cubicBezTo>
                  <a:lnTo>
                    <a:pt x="1306" y="82"/>
                  </a:lnTo>
                  <a:cubicBezTo>
                    <a:pt x="287" y="1133"/>
                    <a:pt x="1" y="2661"/>
                    <a:pt x="510" y="4030"/>
                  </a:cubicBezTo>
                  <a:cubicBezTo>
                    <a:pt x="693" y="4500"/>
                    <a:pt x="1112" y="5035"/>
                    <a:pt x="1644" y="5035"/>
                  </a:cubicBezTo>
                  <a:cubicBezTo>
                    <a:pt x="1760" y="5035"/>
                    <a:pt x="1881" y="5010"/>
                    <a:pt x="2006" y="4953"/>
                  </a:cubicBezTo>
                  <a:cubicBezTo>
                    <a:pt x="2579" y="4634"/>
                    <a:pt x="2770" y="3870"/>
                    <a:pt x="2420" y="3329"/>
                  </a:cubicBezTo>
                  <a:cubicBezTo>
                    <a:pt x="2161" y="2882"/>
                    <a:pt x="1676" y="2626"/>
                    <a:pt x="1183" y="2626"/>
                  </a:cubicBezTo>
                  <a:cubicBezTo>
                    <a:pt x="1010" y="2626"/>
                    <a:pt x="835" y="2658"/>
                    <a:pt x="669" y="2724"/>
                  </a:cubicBezTo>
                  <a:cubicBezTo>
                    <a:pt x="659" y="2728"/>
                    <a:pt x="649" y="2732"/>
                    <a:pt x="641" y="2737"/>
                  </a:cubicBezTo>
                  <a:lnTo>
                    <a:pt x="641" y="2737"/>
                  </a:lnTo>
                  <a:cubicBezTo>
                    <a:pt x="639" y="1862"/>
                    <a:pt x="996" y="953"/>
                    <a:pt x="1592" y="337"/>
                  </a:cubicBezTo>
                  <a:cubicBezTo>
                    <a:pt x="1716" y="188"/>
                    <a:pt x="1570" y="0"/>
                    <a:pt x="14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11"/>
            <p:cNvSpPr/>
            <p:nvPr/>
          </p:nvSpPr>
          <p:spPr>
            <a:xfrm>
              <a:off x="-4731177" y="558446"/>
              <a:ext cx="9835" cy="48199"/>
            </a:xfrm>
            <a:custGeom>
              <a:avLst/>
              <a:gdLst/>
              <a:ahLst/>
              <a:cxnLst/>
              <a:rect l="l" t="t" r="r" b="b"/>
              <a:pathLst>
                <a:path w="594" h="2911" extrusionOk="0">
                  <a:moveTo>
                    <a:pt x="287" y="0"/>
                  </a:moveTo>
                  <a:cubicBezTo>
                    <a:pt x="192" y="0"/>
                    <a:pt x="96" y="96"/>
                    <a:pt x="96" y="191"/>
                  </a:cubicBezTo>
                  <a:lnTo>
                    <a:pt x="64" y="191"/>
                  </a:lnTo>
                  <a:cubicBezTo>
                    <a:pt x="1" y="1051"/>
                    <a:pt x="33" y="1911"/>
                    <a:pt x="192" y="2770"/>
                  </a:cubicBezTo>
                  <a:cubicBezTo>
                    <a:pt x="204" y="2870"/>
                    <a:pt x="270" y="2911"/>
                    <a:pt x="344" y="2911"/>
                  </a:cubicBezTo>
                  <a:cubicBezTo>
                    <a:pt x="459" y="2911"/>
                    <a:pt x="593" y="2810"/>
                    <a:pt x="574" y="2675"/>
                  </a:cubicBezTo>
                  <a:cubicBezTo>
                    <a:pt x="415" y="1847"/>
                    <a:pt x="383" y="1019"/>
                    <a:pt x="478" y="191"/>
                  </a:cubicBezTo>
                  <a:cubicBezTo>
                    <a:pt x="478" y="96"/>
                    <a:pt x="383" y="0"/>
                    <a:pt x="2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11"/>
            <p:cNvSpPr/>
            <p:nvPr/>
          </p:nvSpPr>
          <p:spPr>
            <a:xfrm>
              <a:off x="-4736442" y="574226"/>
              <a:ext cx="44672" cy="10199"/>
            </a:xfrm>
            <a:custGeom>
              <a:avLst/>
              <a:gdLst/>
              <a:ahLst/>
              <a:cxnLst/>
              <a:rect l="l" t="t" r="r" b="b"/>
              <a:pathLst>
                <a:path w="2698" h="616" extrusionOk="0">
                  <a:moveTo>
                    <a:pt x="2386" y="1"/>
                  </a:moveTo>
                  <a:cubicBezTo>
                    <a:pt x="2376" y="1"/>
                    <a:pt x="2366" y="1"/>
                    <a:pt x="2356" y="2"/>
                  </a:cubicBezTo>
                  <a:cubicBezTo>
                    <a:pt x="1773" y="135"/>
                    <a:pt x="1189" y="201"/>
                    <a:pt x="605" y="201"/>
                  </a:cubicBezTo>
                  <a:cubicBezTo>
                    <a:pt x="489" y="201"/>
                    <a:pt x="372" y="199"/>
                    <a:pt x="255" y="193"/>
                  </a:cubicBezTo>
                  <a:cubicBezTo>
                    <a:pt x="0" y="193"/>
                    <a:pt x="0" y="607"/>
                    <a:pt x="255" y="607"/>
                  </a:cubicBezTo>
                  <a:cubicBezTo>
                    <a:pt x="377" y="613"/>
                    <a:pt x="500" y="615"/>
                    <a:pt x="624" y="615"/>
                  </a:cubicBezTo>
                  <a:cubicBezTo>
                    <a:pt x="1241" y="615"/>
                    <a:pt x="1873" y="549"/>
                    <a:pt x="2484" y="416"/>
                  </a:cubicBezTo>
                  <a:cubicBezTo>
                    <a:pt x="2698" y="355"/>
                    <a:pt x="2618" y="1"/>
                    <a:pt x="23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11"/>
            <p:cNvSpPr/>
            <p:nvPr/>
          </p:nvSpPr>
          <p:spPr>
            <a:xfrm>
              <a:off x="-4684253" y="515480"/>
              <a:ext cx="58233" cy="104246"/>
            </a:xfrm>
            <a:custGeom>
              <a:avLst/>
              <a:gdLst/>
              <a:ahLst/>
              <a:cxnLst/>
              <a:rect l="l" t="t" r="r" b="b"/>
              <a:pathLst>
                <a:path w="3517" h="6296" extrusionOk="0">
                  <a:moveTo>
                    <a:pt x="2912" y="0"/>
                  </a:moveTo>
                  <a:cubicBezTo>
                    <a:pt x="2886" y="0"/>
                    <a:pt x="2860" y="6"/>
                    <a:pt x="2833" y="17"/>
                  </a:cubicBezTo>
                  <a:lnTo>
                    <a:pt x="2833" y="49"/>
                  </a:lnTo>
                  <a:cubicBezTo>
                    <a:pt x="0" y="1290"/>
                    <a:pt x="223" y="5397"/>
                    <a:pt x="3215" y="6288"/>
                  </a:cubicBezTo>
                  <a:cubicBezTo>
                    <a:pt x="3232" y="6293"/>
                    <a:pt x="3249" y="6295"/>
                    <a:pt x="3264" y="6295"/>
                  </a:cubicBezTo>
                  <a:cubicBezTo>
                    <a:pt x="3451" y="6295"/>
                    <a:pt x="3517" y="5963"/>
                    <a:pt x="3311" y="5874"/>
                  </a:cubicBezTo>
                  <a:cubicBezTo>
                    <a:pt x="700" y="5079"/>
                    <a:pt x="509" y="1449"/>
                    <a:pt x="3024" y="367"/>
                  </a:cubicBezTo>
                  <a:cubicBezTo>
                    <a:pt x="3249" y="283"/>
                    <a:pt x="3102" y="0"/>
                    <a:pt x="29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11"/>
            <p:cNvSpPr/>
            <p:nvPr/>
          </p:nvSpPr>
          <p:spPr>
            <a:xfrm>
              <a:off x="-4621533" y="545631"/>
              <a:ext cx="46609" cy="53232"/>
            </a:xfrm>
            <a:custGeom>
              <a:avLst/>
              <a:gdLst/>
              <a:ahLst/>
              <a:cxnLst/>
              <a:rect l="l" t="t" r="r" b="b"/>
              <a:pathLst>
                <a:path w="2815" h="3215" extrusionOk="0">
                  <a:moveTo>
                    <a:pt x="669" y="1"/>
                  </a:moveTo>
                  <a:cubicBezTo>
                    <a:pt x="532" y="1"/>
                    <a:pt x="391" y="42"/>
                    <a:pt x="255" y="138"/>
                  </a:cubicBezTo>
                  <a:cubicBezTo>
                    <a:pt x="72" y="242"/>
                    <a:pt x="190" y="497"/>
                    <a:pt x="343" y="497"/>
                  </a:cubicBezTo>
                  <a:cubicBezTo>
                    <a:pt x="377" y="497"/>
                    <a:pt x="412" y="485"/>
                    <a:pt x="446" y="456"/>
                  </a:cubicBezTo>
                  <a:lnTo>
                    <a:pt x="446" y="488"/>
                  </a:lnTo>
                  <a:cubicBezTo>
                    <a:pt x="524" y="438"/>
                    <a:pt x="602" y="416"/>
                    <a:pt x="677" y="416"/>
                  </a:cubicBezTo>
                  <a:cubicBezTo>
                    <a:pt x="1032" y="416"/>
                    <a:pt x="1326" y="905"/>
                    <a:pt x="1274" y="1220"/>
                  </a:cubicBezTo>
                  <a:cubicBezTo>
                    <a:pt x="1242" y="1825"/>
                    <a:pt x="605" y="2239"/>
                    <a:pt x="128" y="2557"/>
                  </a:cubicBezTo>
                  <a:cubicBezTo>
                    <a:pt x="0" y="2653"/>
                    <a:pt x="0" y="2876"/>
                    <a:pt x="191" y="2907"/>
                  </a:cubicBezTo>
                  <a:cubicBezTo>
                    <a:pt x="689" y="3115"/>
                    <a:pt x="1214" y="3214"/>
                    <a:pt x="1740" y="3214"/>
                  </a:cubicBezTo>
                  <a:cubicBezTo>
                    <a:pt x="2021" y="3214"/>
                    <a:pt x="2302" y="3186"/>
                    <a:pt x="2579" y="3130"/>
                  </a:cubicBezTo>
                  <a:cubicBezTo>
                    <a:pt x="2814" y="3071"/>
                    <a:pt x="2724" y="2741"/>
                    <a:pt x="2508" y="2741"/>
                  </a:cubicBezTo>
                  <a:cubicBezTo>
                    <a:pt x="2490" y="2741"/>
                    <a:pt x="2471" y="2743"/>
                    <a:pt x="2452" y="2748"/>
                  </a:cubicBezTo>
                  <a:cubicBezTo>
                    <a:pt x="2224" y="2790"/>
                    <a:pt x="1990" y="2811"/>
                    <a:pt x="1754" y="2811"/>
                  </a:cubicBezTo>
                  <a:cubicBezTo>
                    <a:pt x="1395" y="2811"/>
                    <a:pt x="1031" y="2762"/>
                    <a:pt x="677" y="2660"/>
                  </a:cubicBezTo>
                  <a:lnTo>
                    <a:pt x="677" y="2660"/>
                  </a:lnTo>
                  <a:cubicBezTo>
                    <a:pt x="889" y="2497"/>
                    <a:pt x="1081" y="2304"/>
                    <a:pt x="1274" y="2112"/>
                  </a:cubicBezTo>
                  <a:cubicBezTo>
                    <a:pt x="1529" y="1825"/>
                    <a:pt x="1688" y="1475"/>
                    <a:pt x="1688" y="1061"/>
                  </a:cubicBezTo>
                  <a:cubicBezTo>
                    <a:pt x="1638" y="560"/>
                    <a:pt x="1175" y="1"/>
                    <a:pt x="6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11"/>
            <p:cNvSpPr/>
            <p:nvPr/>
          </p:nvSpPr>
          <p:spPr>
            <a:xfrm>
              <a:off x="-4567241" y="520496"/>
              <a:ext cx="74873" cy="84625"/>
            </a:xfrm>
            <a:custGeom>
              <a:avLst/>
              <a:gdLst/>
              <a:ahLst/>
              <a:cxnLst/>
              <a:rect l="l" t="t" r="r" b="b"/>
              <a:pathLst>
                <a:path w="4522" h="5111" extrusionOk="0">
                  <a:moveTo>
                    <a:pt x="1783" y="0"/>
                  </a:moveTo>
                  <a:cubicBezTo>
                    <a:pt x="1688" y="0"/>
                    <a:pt x="1592" y="64"/>
                    <a:pt x="1592" y="160"/>
                  </a:cubicBezTo>
                  <a:cubicBezTo>
                    <a:pt x="1407" y="1454"/>
                    <a:pt x="1222" y="2771"/>
                    <a:pt x="1037" y="4074"/>
                  </a:cubicBezTo>
                  <a:lnTo>
                    <a:pt x="1037" y="4074"/>
                  </a:lnTo>
                  <a:cubicBezTo>
                    <a:pt x="735" y="3179"/>
                    <a:pt x="537" y="2261"/>
                    <a:pt x="414" y="1306"/>
                  </a:cubicBezTo>
                  <a:cubicBezTo>
                    <a:pt x="398" y="1178"/>
                    <a:pt x="295" y="1115"/>
                    <a:pt x="199" y="1115"/>
                  </a:cubicBezTo>
                  <a:cubicBezTo>
                    <a:pt x="104" y="1115"/>
                    <a:pt x="16" y="1178"/>
                    <a:pt x="32" y="1306"/>
                  </a:cubicBezTo>
                  <a:lnTo>
                    <a:pt x="0" y="1306"/>
                  </a:lnTo>
                  <a:cubicBezTo>
                    <a:pt x="128" y="2579"/>
                    <a:pt x="446" y="3789"/>
                    <a:pt x="924" y="4967"/>
                  </a:cubicBezTo>
                  <a:cubicBezTo>
                    <a:pt x="958" y="5053"/>
                    <a:pt x="1058" y="5111"/>
                    <a:pt x="1147" y="5111"/>
                  </a:cubicBezTo>
                  <a:cubicBezTo>
                    <a:pt x="1223" y="5111"/>
                    <a:pt x="1291" y="5069"/>
                    <a:pt x="1306" y="4967"/>
                  </a:cubicBezTo>
                  <a:cubicBezTo>
                    <a:pt x="1310" y="4935"/>
                    <a:pt x="1315" y="4903"/>
                    <a:pt x="1319" y="4871"/>
                  </a:cubicBezTo>
                  <a:lnTo>
                    <a:pt x="1338" y="4871"/>
                  </a:lnTo>
                  <a:cubicBezTo>
                    <a:pt x="1333" y="4860"/>
                    <a:pt x="1328" y="4849"/>
                    <a:pt x="1324" y="4838"/>
                  </a:cubicBezTo>
                  <a:lnTo>
                    <a:pt x="1324" y="4838"/>
                  </a:lnTo>
                  <a:cubicBezTo>
                    <a:pt x="1532" y="3378"/>
                    <a:pt x="1741" y="1892"/>
                    <a:pt x="1949" y="431"/>
                  </a:cubicBezTo>
                  <a:lnTo>
                    <a:pt x="1949" y="431"/>
                  </a:lnTo>
                  <a:lnTo>
                    <a:pt x="4266" y="669"/>
                  </a:lnTo>
                  <a:cubicBezTo>
                    <a:pt x="4521" y="669"/>
                    <a:pt x="4521" y="287"/>
                    <a:pt x="4266" y="255"/>
                  </a:cubicBezTo>
                  <a:lnTo>
                    <a:pt x="17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11"/>
            <p:cNvSpPr/>
            <p:nvPr/>
          </p:nvSpPr>
          <p:spPr>
            <a:xfrm>
              <a:off x="-4532156" y="550466"/>
              <a:ext cx="33976" cy="45003"/>
            </a:xfrm>
            <a:custGeom>
              <a:avLst/>
              <a:gdLst/>
              <a:ahLst/>
              <a:cxnLst/>
              <a:rect l="l" t="t" r="r" b="b"/>
              <a:pathLst>
                <a:path w="2052" h="2718" extrusionOk="0">
                  <a:moveTo>
                    <a:pt x="1316" y="0"/>
                  </a:moveTo>
                  <a:cubicBezTo>
                    <a:pt x="1296" y="0"/>
                    <a:pt x="1276" y="2"/>
                    <a:pt x="1256" y="5"/>
                  </a:cubicBezTo>
                  <a:cubicBezTo>
                    <a:pt x="1129" y="5"/>
                    <a:pt x="1001" y="37"/>
                    <a:pt x="906" y="132"/>
                  </a:cubicBezTo>
                  <a:lnTo>
                    <a:pt x="810" y="164"/>
                  </a:lnTo>
                  <a:lnTo>
                    <a:pt x="747" y="164"/>
                  </a:lnTo>
                  <a:cubicBezTo>
                    <a:pt x="713" y="145"/>
                    <a:pt x="681" y="137"/>
                    <a:pt x="650" y="137"/>
                  </a:cubicBezTo>
                  <a:cubicBezTo>
                    <a:pt x="476" y="137"/>
                    <a:pt x="366" y="406"/>
                    <a:pt x="556" y="514"/>
                  </a:cubicBezTo>
                  <a:cubicBezTo>
                    <a:pt x="627" y="543"/>
                    <a:pt x="705" y="559"/>
                    <a:pt x="784" y="559"/>
                  </a:cubicBezTo>
                  <a:cubicBezTo>
                    <a:pt x="880" y="559"/>
                    <a:pt x="977" y="535"/>
                    <a:pt x="1065" y="482"/>
                  </a:cubicBezTo>
                  <a:cubicBezTo>
                    <a:pt x="1109" y="438"/>
                    <a:pt x="1200" y="378"/>
                    <a:pt x="1272" y="378"/>
                  </a:cubicBezTo>
                  <a:cubicBezTo>
                    <a:pt x="1304" y="378"/>
                    <a:pt x="1332" y="390"/>
                    <a:pt x="1351" y="419"/>
                  </a:cubicBezTo>
                  <a:cubicBezTo>
                    <a:pt x="1606" y="673"/>
                    <a:pt x="1129" y="960"/>
                    <a:pt x="938" y="1087"/>
                  </a:cubicBezTo>
                  <a:cubicBezTo>
                    <a:pt x="778" y="1151"/>
                    <a:pt x="810" y="1374"/>
                    <a:pt x="969" y="1437"/>
                  </a:cubicBezTo>
                  <a:cubicBezTo>
                    <a:pt x="1181" y="1531"/>
                    <a:pt x="1358" y="1660"/>
                    <a:pt x="1500" y="1824"/>
                  </a:cubicBezTo>
                  <a:lnTo>
                    <a:pt x="1500" y="1824"/>
                  </a:lnTo>
                  <a:lnTo>
                    <a:pt x="237" y="2297"/>
                  </a:lnTo>
                  <a:cubicBezTo>
                    <a:pt x="1" y="2356"/>
                    <a:pt x="66" y="2718"/>
                    <a:pt x="281" y="2718"/>
                  </a:cubicBezTo>
                  <a:cubicBezTo>
                    <a:pt x="297" y="2718"/>
                    <a:pt x="315" y="2715"/>
                    <a:pt x="333" y="2711"/>
                  </a:cubicBezTo>
                  <a:lnTo>
                    <a:pt x="1861" y="2106"/>
                  </a:lnTo>
                  <a:cubicBezTo>
                    <a:pt x="1988" y="2074"/>
                    <a:pt x="2052" y="1947"/>
                    <a:pt x="1988" y="1820"/>
                  </a:cubicBezTo>
                  <a:cubicBezTo>
                    <a:pt x="1836" y="1581"/>
                    <a:pt x="1640" y="1387"/>
                    <a:pt x="1420" y="1247"/>
                  </a:cubicBezTo>
                  <a:lnTo>
                    <a:pt x="1420" y="1247"/>
                  </a:lnTo>
                  <a:cubicBezTo>
                    <a:pt x="1532" y="1161"/>
                    <a:pt x="1631" y="1065"/>
                    <a:pt x="1702" y="960"/>
                  </a:cubicBezTo>
                  <a:cubicBezTo>
                    <a:pt x="1829" y="769"/>
                    <a:pt x="1861" y="514"/>
                    <a:pt x="1765" y="291"/>
                  </a:cubicBezTo>
                  <a:cubicBezTo>
                    <a:pt x="1680" y="120"/>
                    <a:pt x="1492" y="0"/>
                    <a:pt x="13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11"/>
            <p:cNvSpPr/>
            <p:nvPr/>
          </p:nvSpPr>
          <p:spPr>
            <a:xfrm>
              <a:off x="-4507651" y="506803"/>
              <a:ext cx="56395" cy="109561"/>
            </a:xfrm>
            <a:custGeom>
              <a:avLst/>
              <a:gdLst/>
              <a:ahLst/>
              <a:cxnLst/>
              <a:rect l="l" t="t" r="r" b="b"/>
              <a:pathLst>
                <a:path w="3406" h="6617" extrusionOk="0">
                  <a:moveTo>
                    <a:pt x="1434" y="0"/>
                  </a:moveTo>
                  <a:cubicBezTo>
                    <a:pt x="1290" y="0"/>
                    <a:pt x="1150" y="203"/>
                    <a:pt x="1272" y="350"/>
                  </a:cubicBezTo>
                  <a:cubicBezTo>
                    <a:pt x="2928" y="2196"/>
                    <a:pt x="2386" y="5093"/>
                    <a:pt x="190" y="6239"/>
                  </a:cubicBezTo>
                  <a:cubicBezTo>
                    <a:pt x="0" y="6348"/>
                    <a:pt x="110" y="6617"/>
                    <a:pt x="284" y="6617"/>
                  </a:cubicBezTo>
                  <a:cubicBezTo>
                    <a:pt x="315" y="6617"/>
                    <a:pt x="347" y="6609"/>
                    <a:pt x="381" y="6589"/>
                  </a:cubicBezTo>
                  <a:cubicBezTo>
                    <a:pt x="2832" y="5316"/>
                    <a:pt x="3405" y="2101"/>
                    <a:pt x="1559" y="63"/>
                  </a:cubicBezTo>
                  <a:cubicBezTo>
                    <a:pt x="1522" y="19"/>
                    <a:pt x="1478" y="0"/>
                    <a:pt x="14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11"/>
            <p:cNvSpPr/>
            <p:nvPr/>
          </p:nvSpPr>
          <p:spPr>
            <a:xfrm>
              <a:off x="-4950448" y="663868"/>
              <a:ext cx="452268" cy="15829"/>
            </a:xfrm>
            <a:custGeom>
              <a:avLst/>
              <a:gdLst/>
              <a:ahLst/>
              <a:cxnLst/>
              <a:rect l="l" t="t" r="r" b="b"/>
              <a:pathLst>
                <a:path w="27315" h="956" extrusionOk="0">
                  <a:moveTo>
                    <a:pt x="27060" y="0"/>
                  </a:moveTo>
                  <a:cubicBezTo>
                    <a:pt x="23590" y="223"/>
                    <a:pt x="20120" y="351"/>
                    <a:pt x="16650" y="446"/>
                  </a:cubicBezTo>
                  <a:cubicBezTo>
                    <a:pt x="14024" y="518"/>
                    <a:pt x="11415" y="554"/>
                    <a:pt x="8784" y="554"/>
                  </a:cubicBezTo>
                  <a:cubicBezTo>
                    <a:pt x="7907" y="554"/>
                    <a:pt x="7028" y="550"/>
                    <a:pt x="6145" y="542"/>
                  </a:cubicBezTo>
                  <a:cubicBezTo>
                    <a:pt x="4203" y="510"/>
                    <a:pt x="2229" y="478"/>
                    <a:pt x="255" y="414"/>
                  </a:cubicBezTo>
                  <a:cubicBezTo>
                    <a:pt x="1" y="414"/>
                    <a:pt x="1" y="828"/>
                    <a:pt x="255" y="828"/>
                  </a:cubicBezTo>
                  <a:cubicBezTo>
                    <a:pt x="3757" y="924"/>
                    <a:pt x="7227" y="955"/>
                    <a:pt x="10697" y="955"/>
                  </a:cubicBezTo>
                  <a:cubicBezTo>
                    <a:pt x="14167" y="924"/>
                    <a:pt x="17669" y="828"/>
                    <a:pt x="21203" y="701"/>
                  </a:cubicBezTo>
                  <a:cubicBezTo>
                    <a:pt x="23144" y="605"/>
                    <a:pt x="25118" y="510"/>
                    <a:pt x="27060" y="414"/>
                  </a:cubicBezTo>
                  <a:cubicBezTo>
                    <a:pt x="27315" y="414"/>
                    <a:pt x="27315" y="0"/>
                    <a:pt x="2706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11"/>
            <p:cNvSpPr/>
            <p:nvPr/>
          </p:nvSpPr>
          <p:spPr>
            <a:xfrm>
              <a:off x="-4909783" y="703407"/>
              <a:ext cx="378935" cy="121184"/>
            </a:xfrm>
            <a:custGeom>
              <a:avLst/>
              <a:gdLst/>
              <a:ahLst/>
              <a:cxnLst/>
              <a:rect l="l" t="t" r="r" b="b"/>
              <a:pathLst>
                <a:path w="22886" h="7319" extrusionOk="0">
                  <a:moveTo>
                    <a:pt x="22630" y="0"/>
                  </a:moveTo>
                  <a:lnTo>
                    <a:pt x="8209" y="382"/>
                  </a:lnTo>
                  <a:lnTo>
                    <a:pt x="4134" y="509"/>
                  </a:lnTo>
                  <a:cubicBezTo>
                    <a:pt x="4071" y="509"/>
                    <a:pt x="3975" y="573"/>
                    <a:pt x="3943" y="637"/>
                  </a:cubicBezTo>
                  <a:lnTo>
                    <a:pt x="3059" y="6589"/>
                  </a:lnTo>
                  <a:lnTo>
                    <a:pt x="3059" y="6589"/>
                  </a:lnTo>
                  <a:cubicBezTo>
                    <a:pt x="2192" y="5205"/>
                    <a:pt x="1304" y="3799"/>
                    <a:pt x="441" y="2419"/>
                  </a:cubicBezTo>
                  <a:cubicBezTo>
                    <a:pt x="405" y="2364"/>
                    <a:pt x="350" y="2341"/>
                    <a:pt x="293" y="2341"/>
                  </a:cubicBezTo>
                  <a:cubicBezTo>
                    <a:pt x="152" y="2341"/>
                    <a:pt x="1" y="2484"/>
                    <a:pt x="91" y="2642"/>
                  </a:cubicBezTo>
                  <a:lnTo>
                    <a:pt x="3020" y="7227"/>
                  </a:lnTo>
                  <a:cubicBezTo>
                    <a:pt x="3065" y="7287"/>
                    <a:pt x="3146" y="7318"/>
                    <a:pt x="3218" y="7318"/>
                  </a:cubicBezTo>
                  <a:cubicBezTo>
                    <a:pt x="3299" y="7318"/>
                    <a:pt x="3370" y="7279"/>
                    <a:pt x="3370" y="7195"/>
                  </a:cubicBezTo>
                  <a:lnTo>
                    <a:pt x="4307" y="887"/>
                  </a:lnTo>
                  <a:lnTo>
                    <a:pt x="4307" y="887"/>
                  </a:lnTo>
                  <a:lnTo>
                    <a:pt x="18556" y="509"/>
                  </a:lnTo>
                  <a:lnTo>
                    <a:pt x="22630" y="382"/>
                  </a:lnTo>
                  <a:cubicBezTo>
                    <a:pt x="22885" y="382"/>
                    <a:pt x="22885" y="0"/>
                    <a:pt x="226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11"/>
            <p:cNvSpPr/>
            <p:nvPr/>
          </p:nvSpPr>
          <p:spPr>
            <a:xfrm>
              <a:off x="-4756874" y="748675"/>
              <a:ext cx="59441" cy="51229"/>
            </a:xfrm>
            <a:custGeom>
              <a:avLst/>
              <a:gdLst/>
              <a:ahLst/>
              <a:cxnLst/>
              <a:rect l="l" t="t" r="r" b="b"/>
              <a:pathLst>
                <a:path w="3590" h="3094" extrusionOk="0">
                  <a:moveTo>
                    <a:pt x="1247" y="0"/>
                  </a:moveTo>
                  <a:cubicBezTo>
                    <a:pt x="1222" y="0"/>
                    <a:pt x="1196" y="2"/>
                    <a:pt x="1171" y="4"/>
                  </a:cubicBezTo>
                  <a:cubicBezTo>
                    <a:pt x="789" y="99"/>
                    <a:pt x="407" y="290"/>
                    <a:pt x="152" y="609"/>
                  </a:cubicBezTo>
                  <a:cubicBezTo>
                    <a:pt x="0" y="735"/>
                    <a:pt x="150" y="942"/>
                    <a:pt x="314" y="942"/>
                  </a:cubicBezTo>
                  <a:cubicBezTo>
                    <a:pt x="356" y="942"/>
                    <a:pt x="399" y="928"/>
                    <a:pt x="439" y="895"/>
                  </a:cubicBezTo>
                  <a:cubicBezTo>
                    <a:pt x="630" y="641"/>
                    <a:pt x="884" y="481"/>
                    <a:pt x="1171" y="418"/>
                  </a:cubicBezTo>
                  <a:cubicBezTo>
                    <a:pt x="1198" y="414"/>
                    <a:pt x="1227" y="412"/>
                    <a:pt x="1255" y="412"/>
                  </a:cubicBezTo>
                  <a:cubicBezTo>
                    <a:pt x="1460" y="412"/>
                    <a:pt x="1680" y="513"/>
                    <a:pt x="1680" y="736"/>
                  </a:cubicBezTo>
                  <a:cubicBezTo>
                    <a:pt x="1680" y="991"/>
                    <a:pt x="1330" y="1341"/>
                    <a:pt x="1171" y="1564"/>
                  </a:cubicBezTo>
                  <a:lnTo>
                    <a:pt x="407" y="2423"/>
                  </a:lnTo>
                  <a:cubicBezTo>
                    <a:pt x="311" y="2551"/>
                    <a:pt x="375" y="2773"/>
                    <a:pt x="566" y="2773"/>
                  </a:cubicBezTo>
                  <a:lnTo>
                    <a:pt x="3336" y="3092"/>
                  </a:lnTo>
                  <a:cubicBezTo>
                    <a:pt x="3345" y="3093"/>
                    <a:pt x="3354" y="3094"/>
                    <a:pt x="3363" y="3094"/>
                  </a:cubicBezTo>
                  <a:cubicBezTo>
                    <a:pt x="3590" y="3094"/>
                    <a:pt x="3581" y="2709"/>
                    <a:pt x="3336" y="2678"/>
                  </a:cubicBezTo>
                  <a:lnTo>
                    <a:pt x="935" y="2430"/>
                  </a:lnTo>
                  <a:lnTo>
                    <a:pt x="935" y="2430"/>
                  </a:lnTo>
                  <a:lnTo>
                    <a:pt x="1680" y="1564"/>
                  </a:lnTo>
                  <a:cubicBezTo>
                    <a:pt x="1903" y="1277"/>
                    <a:pt x="2190" y="863"/>
                    <a:pt x="2030" y="481"/>
                  </a:cubicBezTo>
                  <a:cubicBezTo>
                    <a:pt x="1883" y="186"/>
                    <a:pt x="1571" y="0"/>
                    <a:pt x="12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11"/>
            <p:cNvSpPr/>
            <p:nvPr/>
          </p:nvSpPr>
          <p:spPr>
            <a:xfrm>
              <a:off x="-4709040" y="749255"/>
              <a:ext cx="39556" cy="56262"/>
            </a:xfrm>
            <a:custGeom>
              <a:avLst/>
              <a:gdLst/>
              <a:ahLst/>
              <a:cxnLst/>
              <a:rect l="l" t="t" r="r" b="b"/>
              <a:pathLst>
                <a:path w="2389" h="3398" extrusionOk="0">
                  <a:moveTo>
                    <a:pt x="256" y="1"/>
                  </a:moveTo>
                  <a:cubicBezTo>
                    <a:pt x="1" y="1"/>
                    <a:pt x="1" y="415"/>
                    <a:pt x="256" y="415"/>
                  </a:cubicBezTo>
                  <a:lnTo>
                    <a:pt x="1889" y="442"/>
                  </a:lnTo>
                  <a:lnTo>
                    <a:pt x="1889" y="442"/>
                  </a:lnTo>
                  <a:lnTo>
                    <a:pt x="956" y="3152"/>
                  </a:lnTo>
                  <a:cubicBezTo>
                    <a:pt x="918" y="3303"/>
                    <a:pt x="1036" y="3398"/>
                    <a:pt x="1159" y="3398"/>
                  </a:cubicBezTo>
                  <a:cubicBezTo>
                    <a:pt x="1244" y="3398"/>
                    <a:pt x="1331" y="3352"/>
                    <a:pt x="1370" y="3248"/>
                  </a:cubicBezTo>
                  <a:lnTo>
                    <a:pt x="2357" y="287"/>
                  </a:lnTo>
                  <a:cubicBezTo>
                    <a:pt x="2389" y="160"/>
                    <a:pt x="2293" y="32"/>
                    <a:pt x="2166" y="32"/>
                  </a:cubicBezTo>
                  <a:lnTo>
                    <a:pt x="25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11"/>
            <p:cNvSpPr/>
            <p:nvPr/>
          </p:nvSpPr>
          <p:spPr>
            <a:xfrm>
              <a:off x="-4665543" y="746539"/>
              <a:ext cx="36112" cy="58746"/>
            </a:xfrm>
            <a:custGeom>
              <a:avLst/>
              <a:gdLst/>
              <a:ahLst/>
              <a:cxnLst/>
              <a:rect l="l" t="t" r="r" b="b"/>
              <a:pathLst>
                <a:path w="2181" h="3548" extrusionOk="0">
                  <a:moveTo>
                    <a:pt x="1071" y="2327"/>
                  </a:moveTo>
                  <a:cubicBezTo>
                    <a:pt x="1231" y="2327"/>
                    <a:pt x="1382" y="2370"/>
                    <a:pt x="1512" y="2489"/>
                  </a:cubicBezTo>
                  <a:cubicBezTo>
                    <a:pt x="1799" y="2711"/>
                    <a:pt x="1576" y="3062"/>
                    <a:pt x="1290" y="3157"/>
                  </a:cubicBezTo>
                  <a:cubicBezTo>
                    <a:pt x="1250" y="3169"/>
                    <a:pt x="1211" y="3174"/>
                    <a:pt x="1172" y="3174"/>
                  </a:cubicBezTo>
                  <a:cubicBezTo>
                    <a:pt x="896" y="3174"/>
                    <a:pt x="641" y="2899"/>
                    <a:pt x="557" y="2648"/>
                  </a:cubicBezTo>
                  <a:cubicBezTo>
                    <a:pt x="539" y="2583"/>
                    <a:pt x="524" y="2518"/>
                    <a:pt x="514" y="2454"/>
                  </a:cubicBezTo>
                  <a:lnTo>
                    <a:pt x="514" y="2454"/>
                  </a:lnTo>
                  <a:cubicBezTo>
                    <a:pt x="694" y="2385"/>
                    <a:pt x="888" y="2327"/>
                    <a:pt x="1071" y="2327"/>
                  </a:cubicBezTo>
                  <a:close/>
                  <a:moveTo>
                    <a:pt x="1449" y="0"/>
                  </a:moveTo>
                  <a:cubicBezTo>
                    <a:pt x="908" y="0"/>
                    <a:pt x="641" y="509"/>
                    <a:pt x="430" y="961"/>
                  </a:cubicBezTo>
                  <a:cubicBezTo>
                    <a:pt x="249" y="1345"/>
                    <a:pt x="85" y="1777"/>
                    <a:pt x="72" y="2211"/>
                  </a:cubicBezTo>
                  <a:lnTo>
                    <a:pt x="72" y="2211"/>
                  </a:lnTo>
                  <a:cubicBezTo>
                    <a:pt x="0" y="2302"/>
                    <a:pt x="15" y="2437"/>
                    <a:pt x="90" y="2509"/>
                  </a:cubicBezTo>
                  <a:lnTo>
                    <a:pt x="90" y="2509"/>
                  </a:lnTo>
                  <a:cubicBezTo>
                    <a:pt x="101" y="2587"/>
                    <a:pt x="119" y="2666"/>
                    <a:pt x="144" y="2743"/>
                  </a:cubicBezTo>
                  <a:cubicBezTo>
                    <a:pt x="260" y="3239"/>
                    <a:pt x="723" y="3547"/>
                    <a:pt x="1216" y="3547"/>
                  </a:cubicBezTo>
                  <a:cubicBezTo>
                    <a:pt x="1261" y="3547"/>
                    <a:pt x="1307" y="3545"/>
                    <a:pt x="1353" y="3539"/>
                  </a:cubicBezTo>
                  <a:cubicBezTo>
                    <a:pt x="1863" y="3444"/>
                    <a:pt x="2181" y="2902"/>
                    <a:pt x="1990" y="2425"/>
                  </a:cubicBezTo>
                  <a:cubicBezTo>
                    <a:pt x="1831" y="2138"/>
                    <a:pt x="1576" y="1979"/>
                    <a:pt x="1258" y="1947"/>
                  </a:cubicBezTo>
                  <a:cubicBezTo>
                    <a:pt x="1176" y="1934"/>
                    <a:pt x="1094" y="1927"/>
                    <a:pt x="1013" y="1927"/>
                  </a:cubicBezTo>
                  <a:cubicBezTo>
                    <a:pt x="838" y="1927"/>
                    <a:pt x="666" y="1957"/>
                    <a:pt x="503" y="2007"/>
                  </a:cubicBezTo>
                  <a:lnTo>
                    <a:pt x="503" y="2007"/>
                  </a:lnTo>
                  <a:cubicBezTo>
                    <a:pt x="529" y="1785"/>
                    <a:pt x="602" y="1571"/>
                    <a:pt x="717" y="1374"/>
                  </a:cubicBezTo>
                  <a:cubicBezTo>
                    <a:pt x="780" y="1152"/>
                    <a:pt x="908" y="929"/>
                    <a:pt x="1035" y="738"/>
                  </a:cubicBezTo>
                  <a:cubicBezTo>
                    <a:pt x="1099" y="610"/>
                    <a:pt x="1258" y="419"/>
                    <a:pt x="1449" y="419"/>
                  </a:cubicBezTo>
                  <a:cubicBezTo>
                    <a:pt x="1466" y="425"/>
                    <a:pt x="1484" y="428"/>
                    <a:pt x="1502" y="428"/>
                  </a:cubicBezTo>
                  <a:cubicBezTo>
                    <a:pt x="1586" y="428"/>
                    <a:pt x="1677" y="371"/>
                    <a:pt x="1703" y="292"/>
                  </a:cubicBezTo>
                  <a:cubicBezTo>
                    <a:pt x="1735" y="196"/>
                    <a:pt x="1672" y="69"/>
                    <a:pt x="1544" y="37"/>
                  </a:cubicBezTo>
                  <a:lnTo>
                    <a:pt x="1544" y="5"/>
                  </a:lnTo>
                  <a:cubicBezTo>
                    <a:pt x="1511" y="2"/>
                    <a:pt x="1480" y="0"/>
                    <a:pt x="14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7" name="Google Shape;437;p1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1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13"/>
          <p:cNvSpPr/>
          <p:nvPr/>
        </p:nvSpPr>
        <p:spPr>
          <a:xfrm>
            <a:off x="0" y="-331200"/>
            <a:ext cx="5805900" cy="58059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" name="Google Shape;442;p13"/>
          <p:cNvSpPr txBox="1">
            <a:spLocks noGrp="1"/>
          </p:cNvSpPr>
          <p:nvPr>
            <p:ph type="title" hasCustomPrompt="1"/>
          </p:nvPr>
        </p:nvSpPr>
        <p:spPr>
          <a:xfrm flipH="1">
            <a:off x="710501" y="1388250"/>
            <a:ext cx="1372800" cy="3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b="1">
                <a:solidFill>
                  <a:schemeClr val="lt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443" name="Google Shape;443;p13"/>
          <p:cNvSpPr txBox="1">
            <a:spLocks noGrp="1"/>
          </p:cNvSpPr>
          <p:nvPr>
            <p:ph type="subTitle" idx="1"/>
          </p:nvPr>
        </p:nvSpPr>
        <p:spPr>
          <a:xfrm>
            <a:off x="2161223" y="1554443"/>
            <a:ext cx="2499900" cy="44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44" name="Google Shape;444;p13"/>
          <p:cNvSpPr txBox="1">
            <a:spLocks noGrp="1"/>
          </p:cNvSpPr>
          <p:nvPr>
            <p:ph type="subTitle" idx="2"/>
          </p:nvPr>
        </p:nvSpPr>
        <p:spPr>
          <a:xfrm>
            <a:off x="2161223" y="1218900"/>
            <a:ext cx="2499900" cy="2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45" name="Google Shape;445;p13"/>
          <p:cNvSpPr txBox="1">
            <a:spLocks noGrp="1"/>
          </p:cNvSpPr>
          <p:nvPr>
            <p:ph type="title" idx="3" hasCustomPrompt="1"/>
          </p:nvPr>
        </p:nvSpPr>
        <p:spPr>
          <a:xfrm flipH="1">
            <a:off x="710501" y="2268868"/>
            <a:ext cx="1372800" cy="3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b="1">
                <a:solidFill>
                  <a:schemeClr val="lt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446" name="Google Shape;446;p13"/>
          <p:cNvSpPr txBox="1">
            <a:spLocks noGrp="1"/>
          </p:cNvSpPr>
          <p:nvPr>
            <p:ph type="subTitle" idx="4"/>
          </p:nvPr>
        </p:nvSpPr>
        <p:spPr>
          <a:xfrm>
            <a:off x="2161223" y="2431319"/>
            <a:ext cx="2499900" cy="44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47" name="Google Shape;447;p13"/>
          <p:cNvSpPr txBox="1">
            <a:spLocks noGrp="1"/>
          </p:cNvSpPr>
          <p:nvPr>
            <p:ph type="subTitle" idx="5"/>
          </p:nvPr>
        </p:nvSpPr>
        <p:spPr>
          <a:xfrm>
            <a:off x="2161223" y="2095775"/>
            <a:ext cx="2499900" cy="2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48" name="Google Shape;448;p13"/>
          <p:cNvSpPr txBox="1">
            <a:spLocks noGrp="1"/>
          </p:cNvSpPr>
          <p:nvPr>
            <p:ph type="title" idx="6" hasCustomPrompt="1"/>
          </p:nvPr>
        </p:nvSpPr>
        <p:spPr>
          <a:xfrm flipH="1">
            <a:off x="710501" y="3149486"/>
            <a:ext cx="1372800" cy="3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b="1">
                <a:solidFill>
                  <a:schemeClr val="lt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449" name="Google Shape;449;p13"/>
          <p:cNvSpPr txBox="1">
            <a:spLocks noGrp="1"/>
          </p:cNvSpPr>
          <p:nvPr>
            <p:ph type="subTitle" idx="7"/>
          </p:nvPr>
        </p:nvSpPr>
        <p:spPr>
          <a:xfrm>
            <a:off x="2161223" y="3307423"/>
            <a:ext cx="2499900" cy="44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50" name="Google Shape;450;p13"/>
          <p:cNvSpPr txBox="1">
            <a:spLocks noGrp="1"/>
          </p:cNvSpPr>
          <p:nvPr>
            <p:ph type="subTitle" idx="8"/>
          </p:nvPr>
        </p:nvSpPr>
        <p:spPr>
          <a:xfrm>
            <a:off x="2161223" y="2971880"/>
            <a:ext cx="2499900" cy="2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51" name="Google Shape;451;p13"/>
          <p:cNvSpPr txBox="1">
            <a:spLocks noGrp="1"/>
          </p:cNvSpPr>
          <p:nvPr>
            <p:ph type="title" idx="9" hasCustomPrompt="1"/>
          </p:nvPr>
        </p:nvSpPr>
        <p:spPr>
          <a:xfrm flipH="1">
            <a:off x="710501" y="4030103"/>
            <a:ext cx="1372800" cy="3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b="1">
                <a:solidFill>
                  <a:schemeClr val="lt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452" name="Google Shape;452;p13"/>
          <p:cNvSpPr txBox="1">
            <a:spLocks noGrp="1"/>
          </p:cNvSpPr>
          <p:nvPr>
            <p:ph type="subTitle" idx="13"/>
          </p:nvPr>
        </p:nvSpPr>
        <p:spPr>
          <a:xfrm>
            <a:off x="2161223" y="4200097"/>
            <a:ext cx="2499900" cy="44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53" name="Google Shape;453;p13"/>
          <p:cNvSpPr txBox="1">
            <a:spLocks noGrp="1"/>
          </p:cNvSpPr>
          <p:nvPr>
            <p:ph type="subTitle" idx="14"/>
          </p:nvPr>
        </p:nvSpPr>
        <p:spPr>
          <a:xfrm>
            <a:off x="2161223" y="3864553"/>
            <a:ext cx="2499900" cy="2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54" name="Google Shape;454;p13"/>
          <p:cNvSpPr/>
          <p:nvPr/>
        </p:nvSpPr>
        <p:spPr>
          <a:xfrm>
            <a:off x="5103751" y="2792351"/>
            <a:ext cx="76500" cy="76500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" name="Google Shape;455;p13"/>
          <p:cNvSpPr/>
          <p:nvPr/>
        </p:nvSpPr>
        <p:spPr>
          <a:xfrm>
            <a:off x="8670473" y="743962"/>
            <a:ext cx="135600" cy="135600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6" name="Google Shape;456;p13"/>
          <p:cNvGrpSpPr/>
          <p:nvPr/>
        </p:nvGrpSpPr>
        <p:grpSpPr>
          <a:xfrm>
            <a:off x="8350138" y="1790619"/>
            <a:ext cx="559505" cy="362659"/>
            <a:chOff x="-2392927" y="123232"/>
            <a:chExt cx="424865" cy="275368"/>
          </a:xfrm>
        </p:grpSpPr>
        <p:sp>
          <p:nvSpPr>
            <p:cNvPr id="457" name="Google Shape;457;p13"/>
            <p:cNvSpPr/>
            <p:nvPr/>
          </p:nvSpPr>
          <p:spPr>
            <a:xfrm>
              <a:off x="-2381866" y="174776"/>
              <a:ext cx="46411" cy="70055"/>
            </a:xfrm>
            <a:custGeom>
              <a:avLst/>
              <a:gdLst/>
              <a:ahLst/>
              <a:cxnLst/>
              <a:rect l="l" t="t" r="r" b="b"/>
              <a:pathLst>
                <a:path w="2803" h="4231" extrusionOk="0">
                  <a:moveTo>
                    <a:pt x="1084" y="0"/>
                  </a:moveTo>
                  <a:cubicBezTo>
                    <a:pt x="789" y="0"/>
                    <a:pt x="490" y="112"/>
                    <a:pt x="256" y="347"/>
                  </a:cubicBezTo>
                  <a:cubicBezTo>
                    <a:pt x="133" y="493"/>
                    <a:pt x="274" y="696"/>
                    <a:pt x="418" y="696"/>
                  </a:cubicBezTo>
                  <a:cubicBezTo>
                    <a:pt x="461" y="696"/>
                    <a:pt x="505" y="678"/>
                    <a:pt x="542" y="633"/>
                  </a:cubicBezTo>
                  <a:cubicBezTo>
                    <a:pt x="694" y="496"/>
                    <a:pt x="886" y="430"/>
                    <a:pt x="1077" y="430"/>
                  </a:cubicBezTo>
                  <a:cubicBezTo>
                    <a:pt x="1328" y="430"/>
                    <a:pt x="1575" y="544"/>
                    <a:pt x="1720" y="761"/>
                  </a:cubicBezTo>
                  <a:cubicBezTo>
                    <a:pt x="1943" y="1238"/>
                    <a:pt x="1625" y="1779"/>
                    <a:pt x="1115" y="1875"/>
                  </a:cubicBezTo>
                  <a:cubicBezTo>
                    <a:pt x="924" y="1875"/>
                    <a:pt x="829" y="2161"/>
                    <a:pt x="1020" y="2225"/>
                  </a:cubicBezTo>
                  <a:cubicBezTo>
                    <a:pt x="1306" y="2352"/>
                    <a:pt x="1561" y="2512"/>
                    <a:pt x="1784" y="2703"/>
                  </a:cubicBezTo>
                  <a:cubicBezTo>
                    <a:pt x="1879" y="2798"/>
                    <a:pt x="1975" y="2894"/>
                    <a:pt x="2070" y="2989"/>
                  </a:cubicBezTo>
                  <a:cubicBezTo>
                    <a:pt x="2166" y="3085"/>
                    <a:pt x="2357" y="3244"/>
                    <a:pt x="2198" y="3371"/>
                  </a:cubicBezTo>
                  <a:cubicBezTo>
                    <a:pt x="1911" y="3530"/>
                    <a:pt x="1625" y="3658"/>
                    <a:pt x="1306" y="3689"/>
                  </a:cubicBezTo>
                  <a:cubicBezTo>
                    <a:pt x="956" y="3785"/>
                    <a:pt x="606" y="3817"/>
                    <a:pt x="287" y="3817"/>
                  </a:cubicBezTo>
                  <a:cubicBezTo>
                    <a:pt x="1" y="3817"/>
                    <a:pt x="1" y="4231"/>
                    <a:pt x="287" y="4231"/>
                  </a:cubicBezTo>
                  <a:cubicBezTo>
                    <a:pt x="701" y="4231"/>
                    <a:pt x="1147" y="4167"/>
                    <a:pt x="1561" y="4040"/>
                  </a:cubicBezTo>
                  <a:cubicBezTo>
                    <a:pt x="1752" y="3976"/>
                    <a:pt x="1943" y="3912"/>
                    <a:pt x="2134" y="3817"/>
                  </a:cubicBezTo>
                  <a:cubicBezTo>
                    <a:pt x="2325" y="3785"/>
                    <a:pt x="2484" y="3658"/>
                    <a:pt x="2611" y="3498"/>
                  </a:cubicBezTo>
                  <a:cubicBezTo>
                    <a:pt x="2802" y="3148"/>
                    <a:pt x="2420" y="2766"/>
                    <a:pt x="2198" y="2543"/>
                  </a:cubicBezTo>
                  <a:cubicBezTo>
                    <a:pt x="2025" y="2390"/>
                    <a:pt x="1840" y="2248"/>
                    <a:pt x="1645" y="2124"/>
                  </a:cubicBezTo>
                  <a:lnTo>
                    <a:pt x="1645" y="2124"/>
                  </a:lnTo>
                  <a:cubicBezTo>
                    <a:pt x="2138" y="1855"/>
                    <a:pt x="2377" y="1223"/>
                    <a:pt x="2134" y="665"/>
                  </a:cubicBezTo>
                  <a:cubicBezTo>
                    <a:pt x="1927" y="233"/>
                    <a:pt x="1509" y="0"/>
                    <a:pt x="10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13"/>
            <p:cNvSpPr/>
            <p:nvPr/>
          </p:nvSpPr>
          <p:spPr>
            <a:xfrm>
              <a:off x="-2327293" y="179958"/>
              <a:ext cx="57190" cy="69442"/>
            </a:xfrm>
            <a:custGeom>
              <a:avLst/>
              <a:gdLst/>
              <a:ahLst/>
              <a:cxnLst/>
              <a:rect l="l" t="t" r="r" b="b"/>
              <a:pathLst>
                <a:path w="3454" h="4194" extrusionOk="0">
                  <a:moveTo>
                    <a:pt x="2684" y="0"/>
                  </a:moveTo>
                  <a:cubicBezTo>
                    <a:pt x="2676" y="0"/>
                    <a:pt x="2667" y="1"/>
                    <a:pt x="2658" y="2"/>
                  </a:cubicBezTo>
                  <a:cubicBezTo>
                    <a:pt x="1" y="369"/>
                    <a:pt x="391" y="4193"/>
                    <a:pt x="2874" y="4193"/>
                  </a:cubicBezTo>
                  <a:cubicBezTo>
                    <a:pt x="2979" y="4193"/>
                    <a:pt x="3087" y="4187"/>
                    <a:pt x="3199" y="4172"/>
                  </a:cubicBezTo>
                  <a:cubicBezTo>
                    <a:pt x="3445" y="4142"/>
                    <a:pt x="3454" y="3757"/>
                    <a:pt x="3226" y="3757"/>
                  </a:cubicBezTo>
                  <a:cubicBezTo>
                    <a:pt x="3218" y="3757"/>
                    <a:pt x="3209" y="3757"/>
                    <a:pt x="3199" y="3759"/>
                  </a:cubicBezTo>
                  <a:cubicBezTo>
                    <a:pt x="3089" y="3775"/>
                    <a:pt x="2984" y="3783"/>
                    <a:pt x="2882" y="3783"/>
                  </a:cubicBezTo>
                  <a:cubicBezTo>
                    <a:pt x="871" y="3783"/>
                    <a:pt x="571" y="626"/>
                    <a:pt x="2754" y="384"/>
                  </a:cubicBezTo>
                  <a:cubicBezTo>
                    <a:pt x="2998" y="353"/>
                    <a:pt x="2890" y="0"/>
                    <a:pt x="26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13"/>
            <p:cNvSpPr/>
            <p:nvPr/>
          </p:nvSpPr>
          <p:spPr>
            <a:xfrm>
              <a:off x="-2231110" y="150469"/>
              <a:ext cx="36178" cy="89344"/>
            </a:xfrm>
            <a:custGeom>
              <a:avLst/>
              <a:gdLst/>
              <a:ahLst/>
              <a:cxnLst/>
              <a:rect l="l" t="t" r="r" b="b"/>
              <a:pathLst>
                <a:path w="2185" h="5396" extrusionOk="0">
                  <a:moveTo>
                    <a:pt x="1893" y="1"/>
                  </a:moveTo>
                  <a:cubicBezTo>
                    <a:pt x="1846" y="1"/>
                    <a:pt x="1796" y="20"/>
                    <a:pt x="1752" y="64"/>
                  </a:cubicBezTo>
                  <a:cubicBezTo>
                    <a:pt x="287" y="1401"/>
                    <a:pt x="1" y="3629"/>
                    <a:pt x="1083" y="5317"/>
                  </a:cubicBezTo>
                  <a:cubicBezTo>
                    <a:pt x="1130" y="5373"/>
                    <a:pt x="1190" y="5396"/>
                    <a:pt x="1249" y="5396"/>
                  </a:cubicBezTo>
                  <a:cubicBezTo>
                    <a:pt x="1391" y="5396"/>
                    <a:pt x="1523" y="5261"/>
                    <a:pt x="1433" y="5126"/>
                  </a:cubicBezTo>
                  <a:cubicBezTo>
                    <a:pt x="446" y="3598"/>
                    <a:pt x="701" y="1560"/>
                    <a:pt x="2038" y="350"/>
                  </a:cubicBezTo>
                  <a:cubicBezTo>
                    <a:pt x="2185" y="204"/>
                    <a:pt x="2050" y="1"/>
                    <a:pt x="18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13"/>
            <p:cNvSpPr/>
            <p:nvPr/>
          </p:nvSpPr>
          <p:spPr>
            <a:xfrm>
              <a:off x="-2176388" y="171514"/>
              <a:ext cx="48083" cy="65932"/>
            </a:xfrm>
            <a:custGeom>
              <a:avLst/>
              <a:gdLst/>
              <a:ahLst/>
              <a:cxnLst/>
              <a:rect l="l" t="t" r="r" b="b"/>
              <a:pathLst>
                <a:path w="2904" h="3982" extrusionOk="0">
                  <a:moveTo>
                    <a:pt x="1191" y="0"/>
                  </a:moveTo>
                  <a:cubicBezTo>
                    <a:pt x="1068" y="0"/>
                    <a:pt x="947" y="21"/>
                    <a:pt x="834" y="66"/>
                  </a:cubicBezTo>
                  <a:cubicBezTo>
                    <a:pt x="420" y="162"/>
                    <a:pt x="102" y="480"/>
                    <a:pt x="38" y="894"/>
                  </a:cubicBezTo>
                  <a:cubicBezTo>
                    <a:pt x="1" y="1044"/>
                    <a:pt x="119" y="1139"/>
                    <a:pt x="235" y="1139"/>
                  </a:cubicBezTo>
                  <a:cubicBezTo>
                    <a:pt x="315" y="1139"/>
                    <a:pt x="394" y="1094"/>
                    <a:pt x="420" y="990"/>
                  </a:cubicBezTo>
                  <a:lnTo>
                    <a:pt x="389" y="990"/>
                  </a:lnTo>
                  <a:cubicBezTo>
                    <a:pt x="484" y="671"/>
                    <a:pt x="771" y="416"/>
                    <a:pt x="1121" y="385"/>
                  </a:cubicBezTo>
                  <a:cubicBezTo>
                    <a:pt x="1142" y="383"/>
                    <a:pt x="1164" y="382"/>
                    <a:pt x="1185" y="382"/>
                  </a:cubicBezTo>
                  <a:cubicBezTo>
                    <a:pt x="1541" y="382"/>
                    <a:pt x="1857" y="629"/>
                    <a:pt x="1917" y="990"/>
                  </a:cubicBezTo>
                  <a:cubicBezTo>
                    <a:pt x="1980" y="1467"/>
                    <a:pt x="1821" y="1945"/>
                    <a:pt x="1535" y="2327"/>
                  </a:cubicBezTo>
                  <a:cubicBezTo>
                    <a:pt x="1153" y="2740"/>
                    <a:pt x="834" y="3218"/>
                    <a:pt x="516" y="3695"/>
                  </a:cubicBezTo>
                  <a:cubicBezTo>
                    <a:pt x="452" y="3823"/>
                    <a:pt x="548" y="3982"/>
                    <a:pt x="675" y="3982"/>
                  </a:cubicBezTo>
                  <a:lnTo>
                    <a:pt x="2617" y="3982"/>
                  </a:lnTo>
                  <a:cubicBezTo>
                    <a:pt x="2904" y="3982"/>
                    <a:pt x="2904" y="3568"/>
                    <a:pt x="2617" y="3568"/>
                  </a:cubicBezTo>
                  <a:lnTo>
                    <a:pt x="1061" y="3568"/>
                  </a:lnTo>
                  <a:cubicBezTo>
                    <a:pt x="1558" y="2839"/>
                    <a:pt x="2275" y="2257"/>
                    <a:pt x="2331" y="1308"/>
                  </a:cubicBezTo>
                  <a:cubicBezTo>
                    <a:pt x="2362" y="894"/>
                    <a:pt x="2171" y="448"/>
                    <a:pt x="1853" y="194"/>
                  </a:cubicBezTo>
                  <a:cubicBezTo>
                    <a:pt x="1647" y="70"/>
                    <a:pt x="1415" y="0"/>
                    <a:pt x="11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13"/>
            <p:cNvSpPr/>
            <p:nvPr/>
          </p:nvSpPr>
          <p:spPr>
            <a:xfrm>
              <a:off x="-2108784" y="146628"/>
              <a:ext cx="41626" cy="102723"/>
            </a:xfrm>
            <a:custGeom>
              <a:avLst/>
              <a:gdLst/>
              <a:ahLst/>
              <a:cxnLst/>
              <a:rect l="l" t="t" r="r" b="b"/>
              <a:pathLst>
                <a:path w="2514" h="6204" extrusionOk="0">
                  <a:moveTo>
                    <a:pt x="249" y="1"/>
                  </a:moveTo>
                  <a:cubicBezTo>
                    <a:pt x="102" y="1"/>
                    <a:pt x="1" y="261"/>
                    <a:pt x="158" y="391"/>
                  </a:cubicBezTo>
                  <a:cubicBezTo>
                    <a:pt x="1972" y="1728"/>
                    <a:pt x="2036" y="4434"/>
                    <a:pt x="317" y="5867"/>
                  </a:cubicBezTo>
                  <a:cubicBezTo>
                    <a:pt x="168" y="6016"/>
                    <a:pt x="309" y="6204"/>
                    <a:pt x="469" y="6204"/>
                  </a:cubicBezTo>
                  <a:cubicBezTo>
                    <a:pt x="514" y="6204"/>
                    <a:pt x="561" y="6189"/>
                    <a:pt x="603" y="6154"/>
                  </a:cubicBezTo>
                  <a:cubicBezTo>
                    <a:pt x="2513" y="4530"/>
                    <a:pt x="2386" y="1506"/>
                    <a:pt x="349" y="41"/>
                  </a:cubicBezTo>
                  <a:cubicBezTo>
                    <a:pt x="315" y="13"/>
                    <a:pt x="281" y="1"/>
                    <a:pt x="2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13"/>
            <p:cNvSpPr/>
            <p:nvPr/>
          </p:nvSpPr>
          <p:spPr>
            <a:xfrm>
              <a:off x="-2048200" y="123232"/>
              <a:ext cx="41129" cy="47470"/>
            </a:xfrm>
            <a:custGeom>
              <a:avLst/>
              <a:gdLst/>
              <a:ahLst/>
              <a:cxnLst/>
              <a:rect l="l" t="t" r="r" b="b"/>
              <a:pathLst>
                <a:path w="2484" h="2867" extrusionOk="0">
                  <a:moveTo>
                    <a:pt x="1553" y="0"/>
                  </a:moveTo>
                  <a:cubicBezTo>
                    <a:pt x="1488" y="0"/>
                    <a:pt x="1419" y="26"/>
                    <a:pt x="1369" y="85"/>
                  </a:cubicBezTo>
                  <a:lnTo>
                    <a:pt x="1401" y="85"/>
                  </a:lnTo>
                  <a:lnTo>
                    <a:pt x="605" y="1263"/>
                  </a:lnTo>
                  <a:cubicBezTo>
                    <a:pt x="478" y="1454"/>
                    <a:pt x="351" y="1645"/>
                    <a:pt x="223" y="1836"/>
                  </a:cubicBezTo>
                  <a:cubicBezTo>
                    <a:pt x="128" y="1964"/>
                    <a:pt x="64" y="2123"/>
                    <a:pt x="32" y="2314"/>
                  </a:cubicBezTo>
                  <a:cubicBezTo>
                    <a:pt x="0" y="2473"/>
                    <a:pt x="64" y="2664"/>
                    <a:pt x="223" y="2759"/>
                  </a:cubicBezTo>
                  <a:cubicBezTo>
                    <a:pt x="367" y="2831"/>
                    <a:pt x="510" y="2867"/>
                    <a:pt x="666" y="2867"/>
                  </a:cubicBezTo>
                  <a:cubicBezTo>
                    <a:pt x="719" y="2867"/>
                    <a:pt x="772" y="2863"/>
                    <a:pt x="828" y="2855"/>
                  </a:cubicBezTo>
                  <a:lnTo>
                    <a:pt x="2229" y="2791"/>
                  </a:lnTo>
                  <a:cubicBezTo>
                    <a:pt x="2484" y="2791"/>
                    <a:pt x="2484" y="2409"/>
                    <a:pt x="2229" y="2409"/>
                  </a:cubicBezTo>
                  <a:lnTo>
                    <a:pt x="1019" y="2441"/>
                  </a:lnTo>
                  <a:lnTo>
                    <a:pt x="733" y="2441"/>
                  </a:lnTo>
                  <a:cubicBezTo>
                    <a:pt x="685" y="2457"/>
                    <a:pt x="637" y="2465"/>
                    <a:pt x="593" y="2465"/>
                  </a:cubicBezTo>
                  <a:cubicBezTo>
                    <a:pt x="550" y="2465"/>
                    <a:pt x="510" y="2457"/>
                    <a:pt x="478" y="2441"/>
                  </a:cubicBezTo>
                  <a:cubicBezTo>
                    <a:pt x="382" y="2409"/>
                    <a:pt x="446" y="2282"/>
                    <a:pt x="478" y="2218"/>
                  </a:cubicBezTo>
                  <a:cubicBezTo>
                    <a:pt x="542" y="2059"/>
                    <a:pt x="637" y="1900"/>
                    <a:pt x="733" y="1773"/>
                  </a:cubicBezTo>
                  <a:lnTo>
                    <a:pt x="1051" y="1295"/>
                  </a:lnTo>
                  <a:cubicBezTo>
                    <a:pt x="1274" y="945"/>
                    <a:pt x="1497" y="627"/>
                    <a:pt x="1720" y="276"/>
                  </a:cubicBezTo>
                  <a:cubicBezTo>
                    <a:pt x="1829" y="123"/>
                    <a:pt x="1698" y="0"/>
                    <a:pt x="15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13"/>
            <p:cNvSpPr/>
            <p:nvPr/>
          </p:nvSpPr>
          <p:spPr>
            <a:xfrm>
              <a:off x="-2012883" y="139558"/>
              <a:ext cx="12236" cy="53961"/>
            </a:xfrm>
            <a:custGeom>
              <a:avLst/>
              <a:gdLst/>
              <a:ahLst/>
              <a:cxnLst/>
              <a:rect l="l" t="t" r="r" b="b"/>
              <a:pathLst>
                <a:path w="739" h="3259" extrusionOk="0">
                  <a:moveTo>
                    <a:pt x="498" y="0"/>
                  </a:moveTo>
                  <a:cubicBezTo>
                    <a:pt x="413" y="0"/>
                    <a:pt x="326" y="46"/>
                    <a:pt x="287" y="150"/>
                  </a:cubicBezTo>
                  <a:cubicBezTo>
                    <a:pt x="32" y="1105"/>
                    <a:pt x="0" y="2124"/>
                    <a:pt x="255" y="3111"/>
                  </a:cubicBezTo>
                  <a:cubicBezTo>
                    <a:pt x="281" y="3212"/>
                    <a:pt x="357" y="3258"/>
                    <a:pt x="435" y="3258"/>
                  </a:cubicBezTo>
                  <a:cubicBezTo>
                    <a:pt x="553" y="3258"/>
                    <a:pt x="675" y="3155"/>
                    <a:pt x="637" y="2983"/>
                  </a:cubicBezTo>
                  <a:cubicBezTo>
                    <a:pt x="414" y="2092"/>
                    <a:pt x="446" y="1137"/>
                    <a:pt x="701" y="245"/>
                  </a:cubicBezTo>
                  <a:cubicBezTo>
                    <a:pt x="738" y="95"/>
                    <a:pt x="620" y="0"/>
                    <a:pt x="4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13"/>
            <p:cNvSpPr/>
            <p:nvPr/>
          </p:nvSpPr>
          <p:spPr>
            <a:xfrm>
              <a:off x="-2392927" y="286970"/>
              <a:ext cx="424865" cy="15051"/>
            </a:xfrm>
            <a:custGeom>
              <a:avLst/>
              <a:gdLst/>
              <a:ahLst/>
              <a:cxnLst/>
              <a:rect l="l" t="t" r="r" b="b"/>
              <a:pathLst>
                <a:path w="25660" h="909" extrusionOk="0">
                  <a:moveTo>
                    <a:pt x="3823" y="0"/>
                  </a:moveTo>
                  <a:cubicBezTo>
                    <a:pt x="2625" y="0"/>
                    <a:pt x="1426" y="78"/>
                    <a:pt x="255" y="224"/>
                  </a:cubicBezTo>
                  <a:cubicBezTo>
                    <a:pt x="0" y="256"/>
                    <a:pt x="96" y="638"/>
                    <a:pt x="351" y="638"/>
                  </a:cubicBezTo>
                  <a:cubicBezTo>
                    <a:pt x="1489" y="471"/>
                    <a:pt x="2632" y="409"/>
                    <a:pt x="3777" y="409"/>
                  </a:cubicBezTo>
                  <a:cubicBezTo>
                    <a:pt x="5897" y="409"/>
                    <a:pt x="8026" y="621"/>
                    <a:pt x="10156" y="766"/>
                  </a:cubicBezTo>
                  <a:cubicBezTo>
                    <a:pt x="11763" y="861"/>
                    <a:pt x="13387" y="909"/>
                    <a:pt x="15015" y="909"/>
                  </a:cubicBezTo>
                  <a:cubicBezTo>
                    <a:pt x="16642" y="909"/>
                    <a:pt x="18274" y="861"/>
                    <a:pt x="19897" y="766"/>
                  </a:cubicBezTo>
                  <a:cubicBezTo>
                    <a:pt x="21744" y="670"/>
                    <a:pt x="23558" y="543"/>
                    <a:pt x="25405" y="415"/>
                  </a:cubicBezTo>
                  <a:cubicBezTo>
                    <a:pt x="25659" y="415"/>
                    <a:pt x="25659" y="33"/>
                    <a:pt x="25405" y="33"/>
                  </a:cubicBezTo>
                  <a:cubicBezTo>
                    <a:pt x="22126" y="256"/>
                    <a:pt x="18847" y="479"/>
                    <a:pt x="15568" y="511"/>
                  </a:cubicBezTo>
                  <a:cubicBezTo>
                    <a:pt x="13880" y="511"/>
                    <a:pt x="12225" y="511"/>
                    <a:pt x="10570" y="384"/>
                  </a:cubicBezTo>
                  <a:cubicBezTo>
                    <a:pt x="8914" y="256"/>
                    <a:pt x="7322" y="129"/>
                    <a:pt x="5699" y="65"/>
                  </a:cubicBezTo>
                  <a:cubicBezTo>
                    <a:pt x="5076" y="21"/>
                    <a:pt x="4450" y="0"/>
                    <a:pt x="38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13"/>
            <p:cNvSpPr/>
            <p:nvPr/>
          </p:nvSpPr>
          <p:spPr>
            <a:xfrm>
              <a:off x="-2359597" y="338927"/>
              <a:ext cx="57786" cy="55600"/>
            </a:xfrm>
            <a:custGeom>
              <a:avLst/>
              <a:gdLst/>
              <a:ahLst/>
              <a:cxnLst/>
              <a:rect l="l" t="t" r="r" b="b"/>
              <a:pathLst>
                <a:path w="3490" h="3358" extrusionOk="0">
                  <a:moveTo>
                    <a:pt x="314" y="0"/>
                  </a:moveTo>
                  <a:cubicBezTo>
                    <a:pt x="150" y="0"/>
                    <a:pt x="0" y="207"/>
                    <a:pt x="152" y="333"/>
                  </a:cubicBezTo>
                  <a:cubicBezTo>
                    <a:pt x="1203" y="1257"/>
                    <a:pt x="2190" y="2244"/>
                    <a:pt x="3081" y="3294"/>
                  </a:cubicBezTo>
                  <a:cubicBezTo>
                    <a:pt x="3118" y="3339"/>
                    <a:pt x="3162" y="3357"/>
                    <a:pt x="3205" y="3357"/>
                  </a:cubicBezTo>
                  <a:cubicBezTo>
                    <a:pt x="3349" y="3357"/>
                    <a:pt x="3490" y="3154"/>
                    <a:pt x="3368" y="3008"/>
                  </a:cubicBezTo>
                  <a:cubicBezTo>
                    <a:pt x="2476" y="1957"/>
                    <a:pt x="1489" y="970"/>
                    <a:pt x="439" y="47"/>
                  </a:cubicBezTo>
                  <a:cubicBezTo>
                    <a:pt x="399" y="14"/>
                    <a:pt x="356" y="0"/>
                    <a:pt x="3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13"/>
            <p:cNvSpPr/>
            <p:nvPr/>
          </p:nvSpPr>
          <p:spPr>
            <a:xfrm>
              <a:off x="-2358587" y="346030"/>
              <a:ext cx="54027" cy="47967"/>
            </a:xfrm>
            <a:custGeom>
              <a:avLst/>
              <a:gdLst/>
              <a:ahLst/>
              <a:cxnLst/>
              <a:rect l="l" t="t" r="r" b="b"/>
              <a:pathLst>
                <a:path w="3263" h="2897" extrusionOk="0">
                  <a:moveTo>
                    <a:pt x="2970" y="1"/>
                  </a:moveTo>
                  <a:cubicBezTo>
                    <a:pt x="2923" y="1"/>
                    <a:pt x="2873" y="19"/>
                    <a:pt x="2829" y="64"/>
                  </a:cubicBezTo>
                  <a:cubicBezTo>
                    <a:pt x="1874" y="828"/>
                    <a:pt x="983" y="1655"/>
                    <a:pt x="123" y="2547"/>
                  </a:cubicBezTo>
                  <a:cubicBezTo>
                    <a:pt x="1" y="2693"/>
                    <a:pt x="123" y="2896"/>
                    <a:pt x="272" y="2896"/>
                  </a:cubicBezTo>
                  <a:cubicBezTo>
                    <a:pt x="317" y="2896"/>
                    <a:pt x="365" y="2878"/>
                    <a:pt x="410" y="2833"/>
                  </a:cubicBezTo>
                  <a:cubicBezTo>
                    <a:pt x="1269" y="1942"/>
                    <a:pt x="2160" y="1114"/>
                    <a:pt x="3116" y="350"/>
                  </a:cubicBezTo>
                  <a:cubicBezTo>
                    <a:pt x="3262" y="204"/>
                    <a:pt x="3127" y="1"/>
                    <a:pt x="29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13"/>
            <p:cNvSpPr/>
            <p:nvPr/>
          </p:nvSpPr>
          <p:spPr>
            <a:xfrm>
              <a:off x="-2245333" y="339175"/>
              <a:ext cx="13196" cy="56411"/>
            </a:xfrm>
            <a:custGeom>
              <a:avLst/>
              <a:gdLst/>
              <a:ahLst/>
              <a:cxnLst/>
              <a:rect l="l" t="t" r="r" b="b"/>
              <a:pathLst>
                <a:path w="797" h="3407" extrusionOk="0">
                  <a:moveTo>
                    <a:pt x="191" y="0"/>
                  </a:moveTo>
                  <a:cubicBezTo>
                    <a:pt x="96" y="0"/>
                    <a:pt x="0" y="96"/>
                    <a:pt x="0" y="191"/>
                  </a:cubicBezTo>
                  <a:cubicBezTo>
                    <a:pt x="128" y="1210"/>
                    <a:pt x="287" y="2197"/>
                    <a:pt x="414" y="3215"/>
                  </a:cubicBezTo>
                  <a:cubicBezTo>
                    <a:pt x="414" y="3343"/>
                    <a:pt x="510" y="3406"/>
                    <a:pt x="605" y="3406"/>
                  </a:cubicBezTo>
                  <a:cubicBezTo>
                    <a:pt x="701" y="3406"/>
                    <a:pt x="796" y="3343"/>
                    <a:pt x="796" y="3215"/>
                  </a:cubicBezTo>
                  <a:cubicBezTo>
                    <a:pt x="669" y="2197"/>
                    <a:pt x="541" y="1210"/>
                    <a:pt x="414" y="191"/>
                  </a:cubicBezTo>
                  <a:cubicBezTo>
                    <a:pt x="414" y="96"/>
                    <a:pt x="319" y="0"/>
                    <a:pt x="1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13"/>
            <p:cNvSpPr/>
            <p:nvPr/>
          </p:nvSpPr>
          <p:spPr>
            <a:xfrm>
              <a:off x="-2262205" y="361313"/>
              <a:ext cx="47454" cy="6342"/>
            </a:xfrm>
            <a:custGeom>
              <a:avLst/>
              <a:gdLst/>
              <a:ahLst/>
              <a:cxnLst/>
              <a:rect l="l" t="t" r="r" b="b"/>
              <a:pathLst>
                <a:path w="2866" h="383" extrusionOk="0">
                  <a:moveTo>
                    <a:pt x="255" y="0"/>
                  </a:moveTo>
                  <a:cubicBezTo>
                    <a:pt x="0" y="0"/>
                    <a:pt x="0" y="382"/>
                    <a:pt x="255" y="382"/>
                  </a:cubicBezTo>
                  <a:lnTo>
                    <a:pt x="2611" y="382"/>
                  </a:lnTo>
                  <a:cubicBezTo>
                    <a:pt x="2866" y="382"/>
                    <a:pt x="2866" y="0"/>
                    <a:pt x="261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13"/>
            <p:cNvSpPr/>
            <p:nvPr/>
          </p:nvSpPr>
          <p:spPr>
            <a:xfrm>
              <a:off x="-2179848" y="330748"/>
              <a:ext cx="67803" cy="33860"/>
            </a:xfrm>
            <a:custGeom>
              <a:avLst/>
              <a:gdLst/>
              <a:ahLst/>
              <a:cxnLst/>
              <a:rect l="l" t="t" r="r" b="b"/>
              <a:pathLst>
                <a:path w="4095" h="2045" extrusionOk="0">
                  <a:moveTo>
                    <a:pt x="3823" y="0"/>
                  </a:moveTo>
                  <a:cubicBezTo>
                    <a:pt x="3778" y="0"/>
                    <a:pt x="3730" y="19"/>
                    <a:pt x="3686" y="63"/>
                  </a:cubicBezTo>
                  <a:cubicBezTo>
                    <a:pt x="3431" y="318"/>
                    <a:pt x="3176" y="605"/>
                    <a:pt x="2890" y="859"/>
                  </a:cubicBezTo>
                  <a:lnTo>
                    <a:pt x="2476" y="1241"/>
                  </a:lnTo>
                  <a:cubicBezTo>
                    <a:pt x="2380" y="1401"/>
                    <a:pt x="2253" y="1528"/>
                    <a:pt x="2126" y="1623"/>
                  </a:cubicBezTo>
                  <a:cubicBezTo>
                    <a:pt x="2100" y="1633"/>
                    <a:pt x="2075" y="1638"/>
                    <a:pt x="2050" y="1638"/>
                  </a:cubicBezTo>
                  <a:cubicBezTo>
                    <a:pt x="1917" y="1638"/>
                    <a:pt x="1787" y="1513"/>
                    <a:pt x="1680" y="1432"/>
                  </a:cubicBezTo>
                  <a:lnTo>
                    <a:pt x="1266" y="1082"/>
                  </a:lnTo>
                  <a:lnTo>
                    <a:pt x="438" y="382"/>
                  </a:lnTo>
                  <a:cubicBezTo>
                    <a:pt x="399" y="349"/>
                    <a:pt x="356" y="335"/>
                    <a:pt x="313" y="335"/>
                  </a:cubicBezTo>
                  <a:cubicBezTo>
                    <a:pt x="150" y="335"/>
                    <a:pt x="0" y="542"/>
                    <a:pt x="152" y="668"/>
                  </a:cubicBezTo>
                  <a:lnTo>
                    <a:pt x="184" y="668"/>
                  </a:lnTo>
                  <a:lnTo>
                    <a:pt x="1171" y="1496"/>
                  </a:lnTo>
                  <a:cubicBezTo>
                    <a:pt x="1406" y="1702"/>
                    <a:pt x="1723" y="2044"/>
                    <a:pt x="2072" y="2044"/>
                  </a:cubicBezTo>
                  <a:cubicBezTo>
                    <a:pt x="2100" y="2044"/>
                    <a:pt x="2129" y="2042"/>
                    <a:pt x="2157" y="2037"/>
                  </a:cubicBezTo>
                  <a:cubicBezTo>
                    <a:pt x="2317" y="1974"/>
                    <a:pt x="2444" y="1910"/>
                    <a:pt x="2540" y="1783"/>
                  </a:cubicBezTo>
                  <a:lnTo>
                    <a:pt x="3017" y="1305"/>
                  </a:lnTo>
                  <a:lnTo>
                    <a:pt x="3972" y="350"/>
                  </a:lnTo>
                  <a:cubicBezTo>
                    <a:pt x="4094" y="203"/>
                    <a:pt x="3973" y="0"/>
                    <a:pt x="38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13"/>
            <p:cNvSpPr/>
            <p:nvPr/>
          </p:nvSpPr>
          <p:spPr>
            <a:xfrm>
              <a:off x="-2149929" y="358680"/>
              <a:ext cx="6342" cy="39539"/>
            </a:xfrm>
            <a:custGeom>
              <a:avLst/>
              <a:gdLst/>
              <a:ahLst/>
              <a:cxnLst/>
              <a:rect l="l" t="t" r="r" b="b"/>
              <a:pathLst>
                <a:path w="383" h="2388" extrusionOk="0">
                  <a:moveTo>
                    <a:pt x="191" y="0"/>
                  </a:moveTo>
                  <a:cubicBezTo>
                    <a:pt x="96" y="0"/>
                    <a:pt x="0" y="64"/>
                    <a:pt x="0" y="191"/>
                  </a:cubicBezTo>
                  <a:lnTo>
                    <a:pt x="0" y="2197"/>
                  </a:lnTo>
                  <a:cubicBezTo>
                    <a:pt x="0" y="2324"/>
                    <a:pt x="96" y="2388"/>
                    <a:pt x="191" y="2388"/>
                  </a:cubicBezTo>
                  <a:cubicBezTo>
                    <a:pt x="287" y="2388"/>
                    <a:pt x="382" y="2324"/>
                    <a:pt x="382" y="2197"/>
                  </a:cubicBezTo>
                  <a:lnTo>
                    <a:pt x="382" y="191"/>
                  </a:lnTo>
                  <a:cubicBezTo>
                    <a:pt x="382" y="64"/>
                    <a:pt x="287" y="0"/>
                    <a:pt x="1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13"/>
            <p:cNvSpPr/>
            <p:nvPr/>
          </p:nvSpPr>
          <p:spPr>
            <a:xfrm>
              <a:off x="-2071397" y="341841"/>
              <a:ext cx="11408" cy="56759"/>
            </a:xfrm>
            <a:custGeom>
              <a:avLst/>
              <a:gdLst/>
              <a:ahLst/>
              <a:cxnLst/>
              <a:rect l="l" t="t" r="r" b="b"/>
              <a:pathLst>
                <a:path w="689" h="3428" extrusionOk="0">
                  <a:moveTo>
                    <a:pt x="398" y="1"/>
                  </a:moveTo>
                  <a:cubicBezTo>
                    <a:pt x="321" y="1"/>
                    <a:pt x="248" y="39"/>
                    <a:pt x="224" y="126"/>
                  </a:cubicBezTo>
                  <a:cubicBezTo>
                    <a:pt x="1" y="1176"/>
                    <a:pt x="33" y="2259"/>
                    <a:pt x="255" y="3277"/>
                  </a:cubicBezTo>
                  <a:cubicBezTo>
                    <a:pt x="281" y="3382"/>
                    <a:pt x="361" y="3427"/>
                    <a:pt x="443" y="3427"/>
                  </a:cubicBezTo>
                  <a:cubicBezTo>
                    <a:pt x="562" y="3427"/>
                    <a:pt x="688" y="3332"/>
                    <a:pt x="669" y="3182"/>
                  </a:cubicBezTo>
                  <a:cubicBezTo>
                    <a:pt x="415" y="2195"/>
                    <a:pt x="415" y="1208"/>
                    <a:pt x="637" y="253"/>
                  </a:cubicBezTo>
                  <a:cubicBezTo>
                    <a:pt x="657" y="97"/>
                    <a:pt x="521" y="1"/>
                    <a:pt x="39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13"/>
            <p:cNvSpPr/>
            <p:nvPr/>
          </p:nvSpPr>
          <p:spPr>
            <a:xfrm>
              <a:off x="-2086149" y="363415"/>
              <a:ext cx="36907" cy="10034"/>
            </a:xfrm>
            <a:custGeom>
              <a:avLst/>
              <a:gdLst/>
              <a:ahLst/>
              <a:cxnLst/>
              <a:rect l="l" t="t" r="r" b="b"/>
              <a:pathLst>
                <a:path w="2229" h="606" extrusionOk="0">
                  <a:moveTo>
                    <a:pt x="2038" y="1"/>
                  </a:moveTo>
                  <a:lnTo>
                    <a:pt x="191" y="192"/>
                  </a:lnTo>
                  <a:cubicBezTo>
                    <a:pt x="64" y="192"/>
                    <a:pt x="0" y="287"/>
                    <a:pt x="0" y="414"/>
                  </a:cubicBezTo>
                  <a:cubicBezTo>
                    <a:pt x="0" y="510"/>
                    <a:pt x="64" y="605"/>
                    <a:pt x="191" y="605"/>
                  </a:cubicBezTo>
                  <a:lnTo>
                    <a:pt x="2038" y="414"/>
                  </a:lnTo>
                  <a:cubicBezTo>
                    <a:pt x="2133" y="414"/>
                    <a:pt x="2229" y="319"/>
                    <a:pt x="2229" y="223"/>
                  </a:cubicBezTo>
                  <a:cubicBezTo>
                    <a:pt x="2229" y="96"/>
                    <a:pt x="2133" y="1"/>
                    <a:pt x="20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13"/>
            <p:cNvSpPr/>
            <p:nvPr/>
          </p:nvSpPr>
          <p:spPr>
            <a:xfrm>
              <a:off x="-2022204" y="331261"/>
              <a:ext cx="46229" cy="58580"/>
            </a:xfrm>
            <a:custGeom>
              <a:avLst/>
              <a:gdLst/>
              <a:ahLst/>
              <a:cxnLst/>
              <a:rect l="l" t="t" r="r" b="b"/>
              <a:pathLst>
                <a:path w="2792" h="3538" extrusionOk="0">
                  <a:moveTo>
                    <a:pt x="2346" y="1"/>
                  </a:moveTo>
                  <a:cubicBezTo>
                    <a:pt x="0" y="63"/>
                    <a:pt x="144" y="3538"/>
                    <a:pt x="2415" y="3538"/>
                  </a:cubicBezTo>
                  <a:cubicBezTo>
                    <a:pt x="2455" y="3538"/>
                    <a:pt x="2496" y="3536"/>
                    <a:pt x="2537" y="3534"/>
                  </a:cubicBezTo>
                  <a:cubicBezTo>
                    <a:pt x="2792" y="3502"/>
                    <a:pt x="2792" y="3120"/>
                    <a:pt x="2537" y="3120"/>
                  </a:cubicBezTo>
                  <a:cubicBezTo>
                    <a:pt x="2457" y="3131"/>
                    <a:pt x="2381" y="3136"/>
                    <a:pt x="2307" y="3136"/>
                  </a:cubicBezTo>
                  <a:cubicBezTo>
                    <a:pt x="561" y="3136"/>
                    <a:pt x="453" y="382"/>
                    <a:pt x="2315" y="382"/>
                  </a:cubicBezTo>
                  <a:cubicBezTo>
                    <a:pt x="2326" y="382"/>
                    <a:pt x="2336" y="382"/>
                    <a:pt x="2346" y="383"/>
                  </a:cubicBezTo>
                  <a:cubicBezTo>
                    <a:pt x="2633" y="383"/>
                    <a:pt x="2633" y="1"/>
                    <a:pt x="23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4" name="Google Shape;474;p13"/>
          <p:cNvSpPr/>
          <p:nvPr/>
        </p:nvSpPr>
        <p:spPr>
          <a:xfrm>
            <a:off x="5300738" y="3750698"/>
            <a:ext cx="146100" cy="146100"/>
          </a:xfrm>
          <a:prstGeom prst="diamond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5" name="Google Shape;475;p13"/>
          <p:cNvSpPr txBox="1">
            <a:spLocks noGrp="1"/>
          </p:cNvSpPr>
          <p:nvPr>
            <p:ph type="title" idx="15"/>
          </p:nvPr>
        </p:nvSpPr>
        <p:spPr>
          <a:xfrm>
            <a:off x="710125" y="406363"/>
            <a:ext cx="3951000" cy="71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76" name="Google Shape;476;p1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2"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14"/>
          <p:cNvSpPr/>
          <p:nvPr/>
        </p:nvSpPr>
        <p:spPr>
          <a:xfrm>
            <a:off x="2483475" y="-3775650"/>
            <a:ext cx="7824300" cy="7824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" name="Google Shape;479;p14"/>
          <p:cNvSpPr/>
          <p:nvPr/>
        </p:nvSpPr>
        <p:spPr>
          <a:xfrm rot="-7200495">
            <a:off x="2782990" y="2417474"/>
            <a:ext cx="882380" cy="762896"/>
          </a:xfrm>
          <a:prstGeom prst="triangle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0" name="Google Shape;480;p14"/>
          <p:cNvSpPr txBox="1">
            <a:spLocks noGrp="1"/>
          </p:cNvSpPr>
          <p:nvPr>
            <p:ph type="title"/>
          </p:nvPr>
        </p:nvSpPr>
        <p:spPr>
          <a:xfrm>
            <a:off x="5776725" y="2719950"/>
            <a:ext cx="2525100" cy="37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2000" b="1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81" name="Google Shape;481;p14"/>
          <p:cNvSpPr txBox="1">
            <a:spLocks noGrp="1"/>
          </p:cNvSpPr>
          <p:nvPr>
            <p:ph type="subTitle" idx="1"/>
          </p:nvPr>
        </p:nvSpPr>
        <p:spPr>
          <a:xfrm>
            <a:off x="2673225" y="599400"/>
            <a:ext cx="5751000" cy="178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30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grpSp>
        <p:nvGrpSpPr>
          <p:cNvPr id="482" name="Google Shape;482;p14"/>
          <p:cNvGrpSpPr/>
          <p:nvPr/>
        </p:nvGrpSpPr>
        <p:grpSpPr>
          <a:xfrm>
            <a:off x="571625" y="1117325"/>
            <a:ext cx="429909" cy="390345"/>
            <a:chOff x="368345" y="284369"/>
            <a:chExt cx="526011" cy="477545"/>
          </a:xfrm>
        </p:grpSpPr>
        <p:sp>
          <p:nvSpPr>
            <p:cNvPr id="483" name="Google Shape;483;p14"/>
            <p:cNvSpPr/>
            <p:nvPr/>
          </p:nvSpPr>
          <p:spPr>
            <a:xfrm>
              <a:off x="368345" y="284369"/>
              <a:ext cx="486904" cy="242130"/>
            </a:xfrm>
            <a:custGeom>
              <a:avLst/>
              <a:gdLst/>
              <a:ahLst/>
              <a:cxnLst/>
              <a:rect l="l" t="t" r="r" b="b"/>
              <a:pathLst>
                <a:path w="13073" h="6501" extrusionOk="0">
                  <a:moveTo>
                    <a:pt x="12818" y="0"/>
                  </a:moveTo>
                  <a:cubicBezTo>
                    <a:pt x="9570" y="64"/>
                    <a:pt x="6323" y="223"/>
                    <a:pt x="3076" y="509"/>
                  </a:cubicBezTo>
                  <a:cubicBezTo>
                    <a:pt x="2981" y="509"/>
                    <a:pt x="2885" y="605"/>
                    <a:pt x="2885" y="700"/>
                  </a:cubicBezTo>
                  <a:cubicBezTo>
                    <a:pt x="2914" y="2390"/>
                    <a:pt x="2788" y="4053"/>
                    <a:pt x="2484" y="5691"/>
                  </a:cubicBezTo>
                  <a:lnTo>
                    <a:pt x="2484" y="5691"/>
                  </a:lnTo>
                  <a:cubicBezTo>
                    <a:pt x="2330" y="5336"/>
                    <a:pt x="2196" y="4967"/>
                    <a:pt x="2089" y="4584"/>
                  </a:cubicBezTo>
                  <a:cubicBezTo>
                    <a:pt x="1962" y="4043"/>
                    <a:pt x="1866" y="3470"/>
                    <a:pt x="1835" y="2929"/>
                  </a:cubicBezTo>
                  <a:cubicBezTo>
                    <a:pt x="1803" y="2483"/>
                    <a:pt x="1580" y="2069"/>
                    <a:pt x="1198" y="1783"/>
                  </a:cubicBezTo>
                  <a:cubicBezTo>
                    <a:pt x="1055" y="1682"/>
                    <a:pt x="885" y="1634"/>
                    <a:pt x="717" y="1634"/>
                  </a:cubicBezTo>
                  <a:cubicBezTo>
                    <a:pt x="510" y="1634"/>
                    <a:pt x="305" y="1706"/>
                    <a:pt x="147" y="1846"/>
                  </a:cubicBezTo>
                  <a:cubicBezTo>
                    <a:pt x="1" y="1993"/>
                    <a:pt x="117" y="2196"/>
                    <a:pt x="265" y="2196"/>
                  </a:cubicBezTo>
                  <a:cubicBezTo>
                    <a:pt x="310" y="2196"/>
                    <a:pt x="358" y="2177"/>
                    <a:pt x="402" y="2133"/>
                  </a:cubicBezTo>
                  <a:cubicBezTo>
                    <a:pt x="489" y="2064"/>
                    <a:pt x="582" y="2034"/>
                    <a:pt x="676" y="2034"/>
                  </a:cubicBezTo>
                  <a:cubicBezTo>
                    <a:pt x="927" y="2034"/>
                    <a:pt x="1178" y="2243"/>
                    <a:pt x="1293" y="2451"/>
                  </a:cubicBezTo>
                  <a:cubicBezTo>
                    <a:pt x="1421" y="2897"/>
                    <a:pt x="1516" y="3343"/>
                    <a:pt x="1516" y="3788"/>
                  </a:cubicBezTo>
                  <a:cubicBezTo>
                    <a:pt x="1675" y="4712"/>
                    <a:pt x="1962" y="5571"/>
                    <a:pt x="2408" y="6399"/>
                  </a:cubicBezTo>
                  <a:cubicBezTo>
                    <a:pt x="2449" y="6468"/>
                    <a:pt x="2514" y="6501"/>
                    <a:pt x="2577" y="6501"/>
                  </a:cubicBezTo>
                  <a:cubicBezTo>
                    <a:pt x="2660" y="6501"/>
                    <a:pt x="2740" y="6444"/>
                    <a:pt x="2758" y="6335"/>
                  </a:cubicBezTo>
                  <a:cubicBezTo>
                    <a:pt x="3128" y="4545"/>
                    <a:pt x="3319" y="2726"/>
                    <a:pt x="3272" y="876"/>
                  </a:cubicBezTo>
                  <a:lnTo>
                    <a:pt x="3272" y="876"/>
                  </a:lnTo>
                  <a:cubicBezTo>
                    <a:pt x="6454" y="629"/>
                    <a:pt x="9636" y="445"/>
                    <a:pt x="12818" y="414"/>
                  </a:cubicBezTo>
                  <a:cubicBezTo>
                    <a:pt x="13072" y="414"/>
                    <a:pt x="13072" y="0"/>
                    <a:pt x="128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14"/>
            <p:cNvSpPr/>
            <p:nvPr/>
          </p:nvSpPr>
          <p:spPr>
            <a:xfrm>
              <a:off x="567078" y="369583"/>
              <a:ext cx="97805" cy="110841"/>
            </a:xfrm>
            <a:custGeom>
              <a:avLst/>
              <a:gdLst/>
              <a:ahLst/>
              <a:cxnLst/>
              <a:rect l="l" t="t" r="r" b="b"/>
              <a:pathLst>
                <a:path w="2626" h="2976" extrusionOk="0">
                  <a:moveTo>
                    <a:pt x="1184" y="1"/>
                  </a:moveTo>
                  <a:cubicBezTo>
                    <a:pt x="1161" y="1"/>
                    <a:pt x="1138" y="2"/>
                    <a:pt x="1115" y="4"/>
                  </a:cubicBezTo>
                  <a:cubicBezTo>
                    <a:pt x="764" y="36"/>
                    <a:pt x="414" y="195"/>
                    <a:pt x="128" y="418"/>
                  </a:cubicBezTo>
                  <a:cubicBezTo>
                    <a:pt x="32" y="450"/>
                    <a:pt x="0" y="577"/>
                    <a:pt x="64" y="673"/>
                  </a:cubicBezTo>
                  <a:cubicBezTo>
                    <a:pt x="112" y="744"/>
                    <a:pt x="195" y="780"/>
                    <a:pt x="274" y="780"/>
                  </a:cubicBezTo>
                  <a:cubicBezTo>
                    <a:pt x="301" y="780"/>
                    <a:pt x="327" y="776"/>
                    <a:pt x="351" y="768"/>
                  </a:cubicBezTo>
                  <a:cubicBezTo>
                    <a:pt x="542" y="609"/>
                    <a:pt x="796" y="482"/>
                    <a:pt x="1051" y="418"/>
                  </a:cubicBezTo>
                  <a:cubicBezTo>
                    <a:pt x="1091" y="405"/>
                    <a:pt x="1131" y="398"/>
                    <a:pt x="1169" y="398"/>
                  </a:cubicBezTo>
                  <a:cubicBezTo>
                    <a:pt x="1316" y="398"/>
                    <a:pt x="1446" y="490"/>
                    <a:pt x="1497" y="641"/>
                  </a:cubicBezTo>
                  <a:cubicBezTo>
                    <a:pt x="1528" y="896"/>
                    <a:pt x="1433" y="1118"/>
                    <a:pt x="1242" y="1278"/>
                  </a:cubicBezTo>
                  <a:cubicBezTo>
                    <a:pt x="1019" y="1437"/>
                    <a:pt x="796" y="1596"/>
                    <a:pt x="573" y="1755"/>
                  </a:cubicBezTo>
                  <a:cubicBezTo>
                    <a:pt x="319" y="1914"/>
                    <a:pt x="128" y="2169"/>
                    <a:pt x="32" y="2487"/>
                  </a:cubicBezTo>
                  <a:cubicBezTo>
                    <a:pt x="0" y="2583"/>
                    <a:pt x="32" y="2678"/>
                    <a:pt x="128" y="2710"/>
                  </a:cubicBezTo>
                  <a:cubicBezTo>
                    <a:pt x="517" y="2887"/>
                    <a:pt x="945" y="2975"/>
                    <a:pt x="1380" y="2975"/>
                  </a:cubicBezTo>
                  <a:cubicBezTo>
                    <a:pt x="1728" y="2975"/>
                    <a:pt x="2080" y="2919"/>
                    <a:pt x="2420" y="2806"/>
                  </a:cubicBezTo>
                  <a:cubicBezTo>
                    <a:pt x="2626" y="2747"/>
                    <a:pt x="2560" y="2416"/>
                    <a:pt x="2348" y="2416"/>
                  </a:cubicBezTo>
                  <a:cubicBezTo>
                    <a:pt x="2330" y="2416"/>
                    <a:pt x="2312" y="2419"/>
                    <a:pt x="2292" y="2424"/>
                  </a:cubicBezTo>
                  <a:cubicBezTo>
                    <a:pt x="2006" y="2524"/>
                    <a:pt x="1706" y="2573"/>
                    <a:pt x="1406" y="2573"/>
                  </a:cubicBezTo>
                  <a:cubicBezTo>
                    <a:pt x="1097" y="2573"/>
                    <a:pt x="788" y="2521"/>
                    <a:pt x="489" y="2422"/>
                  </a:cubicBezTo>
                  <a:lnTo>
                    <a:pt x="489" y="2422"/>
                  </a:lnTo>
                  <a:cubicBezTo>
                    <a:pt x="594" y="2236"/>
                    <a:pt x="749" y="2078"/>
                    <a:pt x="924" y="1978"/>
                  </a:cubicBezTo>
                  <a:cubicBezTo>
                    <a:pt x="1210" y="1819"/>
                    <a:pt x="1465" y="1596"/>
                    <a:pt x="1688" y="1341"/>
                  </a:cubicBezTo>
                  <a:cubicBezTo>
                    <a:pt x="1910" y="1087"/>
                    <a:pt x="1974" y="736"/>
                    <a:pt x="1847" y="450"/>
                  </a:cubicBezTo>
                  <a:cubicBezTo>
                    <a:pt x="1729" y="184"/>
                    <a:pt x="1474" y="1"/>
                    <a:pt x="11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14"/>
            <p:cNvSpPr/>
            <p:nvPr/>
          </p:nvSpPr>
          <p:spPr>
            <a:xfrm>
              <a:off x="703428" y="454201"/>
              <a:ext cx="14265" cy="21081"/>
            </a:xfrm>
            <a:custGeom>
              <a:avLst/>
              <a:gdLst/>
              <a:ahLst/>
              <a:cxnLst/>
              <a:rect l="l" t="t" r="r" b="b"/>
              <a:pathLst>
                <a:path w="383" h="566" extrusionOk="0">
                  <a:moveTo>
                    <a:pt x="223" y="0"/>
                  </a:moveTo>
                  <a:cubicBezTo>
                    <a:pt x="215" y="0"/>
                    <a:pt x="207" y="8"/>
                    <a:pt x="191" y="24"/>
                  </a:cubicBezTo>
                  <a:lnTo>
                    <a:pt x="128" y="24"/>
                  </a:lnTo>
                  <a:cubicBezTo>
                    <a:pt x="96" y="24"/>
                    <a:pt x="64" y="24"/>
                    <a:pt x="32" y="56"/>
                  </a:cubicBezTo>
                  <a:lnTo>
                    <a:pt x="0" y="88"/>
                  </a:lnTo>
                  <a:cubicBezTo>
                    <a:pt x="0" y="120"/>
                    <a:pt x="0" y="152"/>
                    <a:pt x="0" y="215"/>
                  </a:cubicBezTo>
                  <a:lnTo>
                    <a:pt x="0" y="374"/>
                  </a:lnTo>
                  <a:cubicBezTo>
                    <a:pt x="0" y="406"/>
                    <a:pt x="0" y="406"/>
                    <a:pt x="0" y="438"/>
                  </a:cubicBezTo>
                  <a:cubicBezTo>
                    <a:pt x="0" y="470"/>
                    <a:pt x="32" y="502"/>
                    <a:pt x="32" y="502"/>
                  </a:cubicBezTo>
                  <a:cubicBezTo>
                    <a:pt x="64" y="534"/>
                    <a:pt x="96" y="534"/>
                    <a:pt x="128" y="565"/>
                  </a:cubicBezTo>
                  <a:lnTo>
                    <a:pt x="223" y="565"/>
                  </a:lnTo>
                  <a:cubicBezTo>
                    <a:pt x="287" y="534"/>
                    <a:pt x="319" y="534"/>
                    <a:pt x="319" y="502"/>
                  </a:cubicBezTo>
                  <a:lnTo>
                    <a:pt x="351" y="470"/>
                  </a:lnTo>
                  <a:cubicBezTo>
                    <a:pt x="382" y="438"/>
                    <a:pt x="382" y="406"/>
                    <a:pt x="382" y="374"/>
                  </a:cubicBezTo>
                  <a:lnTo>
                    <a:pt x="382" y="183"/>
                  </a:lnTo>
                  <a:cubicBezTo>
                    <a:pt x="382" y="152"/>
                    <a:pt x="382" y="152"/>
                    <a:pt x="351" y="120"/>
                  </a:cubicBezTo>
                  <a:cubicBezTo>
                    <a:pt x="351" y="88"/>
                    <a:pt x="351" y="56"/>
                    <a:pt x="319" y="56"/>
                  </a:cubicBezTo>
                  <a:cubicBezTo>
                    <a:pt x="319" y="24"/>
                    <a:pt x="287" y="24"/>
                    <a:pt x="255" y="24"/>
                  </a:cubicBezTo>
                  <a:cubicBezTo>
                    <a:pt x="239" y="8"/>
                    <a:pt x="231" y="0"/>
                    <a:pt x="2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14"/>
            <p:cNvSpPr/>
            <p:nvPr/>
          </p:nvSpPr>
          <p:spPr>
            <a:xfrm>
              <a:off x="768643" y="361464"/>
              <a:ext cx="73559" cy="127937"/>
            </a:xfrm>
            <a:custGeom>
              <a:avLst/>
              <a:gdLst/>
              <a:ahLst/>
              <a:cxnLst/>
              <a:rect l="l" t="t" r="r" b="b"/>
              <a:pathLst>
                <a:path w="1975" h="3435" extrusionOk="0">
                  <a:moveTo>
                    <a:pt x="1016" y="385"/>
                  </a:moveTo>
                  <a:cubicBezTo>
                    <a:pt x="1286" y="385"/>
                    <a:pt x="1592" y="708"/>
                    <a:pt x="1592" y="954"/>
                  </a:cubicBezTo>
                  <a:cubicBezTo>
                    <a:pt x="1570" y="1326"/>
                    <a:pt x="1248" y="1547"/>
                    <a:pt x="904" y="1640"/>
                  </a:cubicBezTo>
                  <a:lnTo>
                    <a:pt x="904" y="1640"/>
                  </a:lnTo>
                  <a:cubicBezTo>
                    <a:pt x="857" y="1633"/>
                    <a:pt x="809" y="1630"/>
                    <a:pt x="761" y="1630"/>
                  </a:cubicBezTo>
                  <a:cubicBezTo>
                    <a:pt x="685" y="1630"/>
                    <a:pt x="608" y="1638"/>
                    <a:pt x="534" y="1655"/>
                  </a:cubicBezTo>
                  <a:lnTo>
                    <a:pt x="534" y="1655"/>
                  </a:lnTo>
                  <a:cubicBezTo>
                    <a:pt x="587" y="1274"/>
                    <a:pt x="652" y="903"/>
                    <a:pt x="717" y="533"/>
                  </a:cubicBezTo>
                  <a:lnTo>
                    <a:pt x="717" y="533"/>
                  </a:lnTo>
                  <a:cubicBezTo>
                    <a:pt x="745" y="524"/>
                    <a:pt x="772" y="506"/>
                    <a:pt x="796" y="477"/>
                  </a:cubicBezTo>
                  <a:cubicBezTo>
                    <a:pt x="861" y="412"/>
                    <a:pt x="937" y="385"/>
                    <a:pt x="1016" y="385"/>
                  </a:cubicBezTo>
                  <a:close/>
                  <a:moveTo>
                    <a:pt x="973" y="2043"/>
                  </a:moveTo>
                  <a:lnTo>
                    <a:pt x="973" y="2043"/>
                  </a:lnTo>
                  <a:cubicBezTo>
                    <a:pt x="1148" y="2091"/>
                    <a:pt x="1298" y="2209"/>
                    <a:pt x="1369" y="2387"/>
                  </a:cubicBezTo>
                  <a:cubicBezTo>
                    <a:pt x="1460" y="2721"/>
                    <a:pt x="1233" y="3026"/>
                    <a:pt x="880" y="3026"/>
                  </a:cubicBezTo>
                  <a:cubicBezTo>
                    <a:pt x="863" y="3026"/>
                    <a:pt x="846" y="3025"/>
                    <a:pt x="828" y="3024"/>
                  </a:cubicBezTo>
                  <a:cubicBezTo>
                    <a:pt x="447" y="2928"/>
                    <a:pt x="478" y="2390"/>
                    <a:pt x="478" y="2103"/>
                  </a:cubicBezTo>
                  <a:lnTo>
                    <a:pt x="478" y="2103"/>
                  </a:lnTo>
                  <a:cubicBezTo>
                    <a:pt x="506" y="2104"/>
                    <a:pt x="534" y="2105"/>
                    <a:pt x="562" y="2105"/>
                  </a:cubicBezTo>
                  <a:cubicBezTo>
                    <a:pt x="704" y="2105"/>
                    <a:pt x="841" y="2084"/>
                    <a:pt x="973" y="2043"/>
                  </a:cubicBezTo>
                  <a:close/>
                  <a:moveTo>
                    <a:pt x="1029" y="0"/>
                  </a:moveTo>
                  <a:cubicBezTo>
                    <a:pt x="863" y="0"/>
                    <a:pt x="696" y="56"/>
                    <a:pt x="550" y="184"/>
                  </a:cubicBezTo>
                  <a:lnTo>
                    <a:pt x="550" y="184"/>
                  </a:lnTo>
                  <a:cubicBezTo>
                    <a:pt x="540" y="183"/>
                    <a:pt x="530" y="182"/>
                    <a:pt x="520" y="182"/>
                  </a:cubicBezTo>
                  <a:cubicBezTo>
                    <a:pt x="437" y="182"/>
                    <a:pt x="350" y="239"/>
                    <a:pt x="350" y="318"/>
                  </a:cubicBezTo>
                  <a:lnTo>
                    <a:pt x="319" y="318"/>
                  </a:lnTo>
                  <a:cubicBezTo>
                    <a:pt x="223" y="891"/>
                    <a:pt x="128" y="1464"/>
                    <a:pt x="64" y="2037"/>
                  </a:cubicBezTo>
                  <a:cubicBezTo>
                    <a:pt x="0" y="2451"/>
                    <a:pt x="128" y="2896"/>
                    <a:pt x="382" y="3215"/>
                  </a:cubicBezTo>
                  <a:cubicBezTo>
                    <a:pt x="545" y="3362"/>
                    <a:pt x="742" y="3435"/>
                    <a:pt x="935" y="3435"/>
                  </a:cubicBezTo>
                  <a:cubicBezTo>
                    <a:pt x="1157" y="3435"/>
                    <a:pt x="1375" y="3339"/>
                    <a:pt x="1528" y="3151"/>
                  </a:cubicBezTo>
                  <a:cubicBezTo>
                    <a:pt x="1847" y="2833"/>
                    <a:pt x="1879" y="2355"/>
                    <a:pt x="1592" y="2005"/>
                  </a:cubicBezTo>
                  <a:cubicBezTo>
                    <a:pt x="1536" y="1943"/>
                    <a:pt x="1474" y="1889"/>
                    <a:pt x="1408" y="1841"/>
                  </a:cubicBezTo>
                  <a:lnTo>
                    <a:pt x="1408" y="1841"/>
                  </a:lnTo>
                  <a:cubicBezTo>
                    <a:pt x="1438" y="1822"/>
                    <a:pt x="1467" y="1803"/>
                    <a:pt x="1497" y="1782"/>
                  </a:cubicBezTo>
                  <a:cubicBezTo>
                    <a:pt x="1815" y="1591"/>
                    <a:pt x="1974" y="1241"/>
                    <a:pt x="1974" y="859"/>
                  </a:cubicBezTo>
                  <a:cubicBezTo>
                    <a:pt x="1929" y="405"/>
                    <a:pt x="1480" y="0"/>
                    <a:pt x="10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14"/>
            <p:cNvSpPr/>
            <p:nvPr/>
          </p:nvSpPr>
          <p:spPr>
            <a:xfrm>
              <a:off x="380933" y="539192"/>
              <a:ext cx="513422" cy="30168"/>
            </a:xfrm>
            <a:custGeom>
              <a:avLst/>
              <a:gdLst/>
              <a:ahLst/>
              <a:cxnLst/>
              <a:rect l="l" t="t" r="r" b="b"/>
              <a:pathLst>
                <a:path w="13785" h="810" extrusionOk="0">
                  <a:moveTo>
                    <a:pt x="13557" y="1"/>
                  </a:moveTo>
                  <a:cubicBezTo>
                    <a:pt x="13549" y="1"/>
                    <a:pt x="13540" y="1"/>
                    <a:pt x="13530" y="3"/>
                  </a:cubicBezTo>
                  <a:cubicBezTo>
                    <a:pt x="10432" y="289"/>
                    <a:pt x="7335" y="421"/>
                    <a:pt x="4214" y="421"/>
                  </a:cubicBezTo>
                  <a:cubicBezTo>
                    <a:pt x="3871" y="421"/>
                    <a:pt x="3527" y="420"/>
                    <a:pt x="3184" y="416"/>
                  </a:cubicBezTo>
                  <a:cubicBezTo>
                    <a:pt x="2197" y="416"/>
                    <a:pt x="1242" y="385"/>
                    <a:pt x="255" y="353"/>
                  </a:cubicBezTo>
                  <a:cubicBezTo>
                    <a:pt x="0" y="353"/>
                    <a:pt x="0" y="735"/>
                    <a:pt x="255" y="735"/>
                  </a:cubicBezTo>
                  <a:cubicBezTo>
                    <a:pt x="1591" y="784"/>
                    <a:pt x="2923" y="809"/>
                    <a:pt x="4252" y="809"/>
                  </a:cubicBezTo>
                  <a:cubicBezTo>
                    <a:pt x="6373" y="809"/>
                    <a:pt x="8487" y="744"/>
                    <a:pt x="10601" y="607"/>
                  </a:cubicBezTo>
                  <a:cubicBezTo>
                    <a:pt x="11588" y="576"/>
                    <a:pt x="12543" y="480"/>
                    <a:pt x="13530" y="416"/>
                  </a:cubicBezTo>
                  <a:cubicBezTo>
                    <a:pt x="13775" y="386"/>
                    <a:pt x="13784" y="1"/>
                    <a:pt x="135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14"/>
            <p:cNvSpPr/>
            <p:nvPr/>
          </p:nvSpPr>
          <p:spPr>
            <a:xfrm>
              <a:off x="397060" y="628316"/>
              <a:ext cx="97731" cy="133598"/>
            </a:xfrm>
            <a:custGeom>
              <a:avLst/>
              <a:gdLst/>
              <a:ahLst/>
              <a:cxnLst/>
              <a:rect l="l" t="t" r="r" b="b"/>
              <a:pathLst>
                <a:path w="2624" h="3587" extrusionOk="0">
                  <a:moveTo>
                    <a:pt x="1427" y="1"/>
                  </a:moveTo>
                  <a:cubicBezTo>
                    <a:pt x="1236" y="1"/>
                    <a:pt x="1045" y="83"/>
                    <a:pt x="904" y="252"/>
                  </a:cubicBezTo>
                  <a:cubicBezTo>
                    <a:pt x="796" y="404"/>
                    <a:pt x="925" y="556"/>
                    <a:pt x="1068" y="556"/>
                  </a:cubicBezTo>
                  <a:cubicBezTo>
                    <a:pt x="1134" y="556"/>
                    <a:pt x="1204" y="524"/>
                    <a:pt x="1255" y="443"/>
                  </a:cubicBezTo>
                  <a:cubicBezTo>
                    <a:pt x="1298" y="400"/>
                    <a:pt x="1354" y="383"/>
                    <a:pt x="1411" y="383"/>
                  </a:cubicBezTo>
                  <a:cubicBezTo>
                    <a:pt x="1481" y="383"/>
                    <a:pt x="1552" y="408"/>
                    <a:pt x="1605" y="443"/>
                  </a:cubicBezTo>
                  <a:cubicBezTo>
                    <a:pt x="1732" y="507"/>
                    <a:pt x="1828" y="666"/>
                    <a:pt x="1796" y="857"/>
                  </a:cubicBezTo>
                  <a:cubicBezTo>
                    <a:pt x="1732" y="1080"/>
                    <a:pt x="1573" y="1271"/>
                    <a:pt x="1382" y="1398"/>
                  </a:cubicBezTo>
                  <a:cubicBezTo>
                    <a:pt x="1286" y="1462"/>
                    <a:pt x="1223" y="1525"/>
                    <a:pt x="1223" y="1653"/>
                  </a:cubicBezTo>
                  <a:cubicBezTo>
                    <a:pt x="1223" y="1748"/>
                    <a:pt x="1255" y="1844"/>
                    <a:pt x="1350" y="1907"/>
                  </a:cubicBezTo>
                  <a:cubicBezTo>
                    <a:pt x="1573" y="2098"/>
                    <a:pt x="2019" y="1971"/>
                    <a:pt x="2146" y="2257"/>
                  </a:cubicBezTo>
                  <a:cubicBezTo>
                    <a:pt x="2241" y="2544"/>
                    <a:pt x="2146" y="2830"/>
                    <a:pt x="1923" y="3021"/>
                  </a:cubicBezTo>
                  <a:cubicBezTo>
                    <a:pt x="1769" y="3140"/>
                    <a:pt x="1576" y="3183"/>
                    <a:pt x="1370" y="3183"/>
                  </a:cubicBezTo>
                  <a:cubicBezTo>
                    <a:pt x="1020" y="3183"/>
                    <a:pt x="632" y="3058"/>
                    <a:pt x="331" y="2958"/>
                  </a:cubicBezTo>
                  <a:cubicBezTo>
                    <a:pt x="314" y="2953"/>
                    <a:pt x="298" y="2951"/>
                    <a:pt x="282" y="2951"/>
                  </a:cubicBezTo>
                  <a:cubicBezTo>
                    <a:pt x="91" y="2951"/>
                    <a:pt x="1" y="3283"/>
                    <a:pt x="236" y="3372"/>
                  </a:cubicBezTo>
                  <a:cubicBezTo>
                    <a:pt x="594" y="3515"/>
                    <a:pt x="970" y="3587"/>
                    <a:pt x="1351" y="3587"/>
                  </a:cubicBezTo>
                  <a:cubicBezTo>
                    <a:pt x="1477" y="3587"/>
                    <a:pt x="1605" y="3579"/>
                    <a:pt x="1732" y="3563"/>
                  </a:cubicBezTo>
                  <a:cubicBezTo>
                    <a:pt x="2082" y="3467"/>
                    <a:pt x="2401" y="3212"/>
                    <a:pt x="2528" y="2830"/>
                  </a:cubicBezTo>
                  <a:cubicBezTo>
                    <a:pt x="2623" y="2544"/>
                    <a:pt x="2592" y="2194"/>
                    <a:pt x="2401" y="1939"/>
                  </a:cubicBezTo>
                  <a:cubicBezTo>
                    <a:pt x="2273" y="1812"/>
                    <a:pt x="2146" y="1716"/>
                    <a:pt x="1987" y="1716"/>
                  </a:cubicBezTo>
                  <a:cubicBezTo>
                    <a:pt x="1891" y="1716"/>
                    <a:pt x="1796" y="1684"/>
                    <a:pt x="1732" y="1653"/>
                  </a:cubicBezTo>
                  <a:cubicBezTo>
                    <a:pt x="1723" y="1653"/>
                    <a:pt x="1715" y="1652"/>
                    <a:pt x="1707" y="1651"/>
                  </a:cubicBezTo>
                  <a:lnTo>
                    <a:pt x="1707" y="1651"/>
                  </a:lnTo>
                  <a:cubicBezTo>
                    <a:pt x="2070" y="1314"/>
                    <a:pt x="2348" y="812"/>
                    <a:pt x="2050" y="379"/>
                  </a:cubicBezTo>
                  <a:cubicBezTo>
                    <a:pt x="1908" y="131"/>
                    <a:pt x="1668" y="1"/>
                    <a:pt x="14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14"/>
            <p:cNvSpPr/>
            <p:nvPr/>
          </p:nvSpPr>
          <p:spPr>
            <a:xfrm>
              <a:off x="573019" y="628126"/>
              <a:ext cx="16611" cy="120972"/>
            </a:xfrm>
            <a:custGeom>
              <a:avLst/>
              <a:gdLst/>
              <a:ahLst/>
              <a:cxnLst/>
              <a:rect l="l" t="t" r="r" b="b"/>
              <a:pathLst>
                <a:path w="446" h="3248" extrusionOk="0">
                  <a:moveTo>
                    <a:pt x="239" y="0"/>
                  </a:moveTo>
                  <a:cubicBezTo>
                    <a:pt x="135" y="0"/>
                    <a:pt x="32" y="64"/>
                    <a:pt x="32" y="191"/>
                  </a:cubicBezTo>
                  <a:cubicBezTo>
                    <a:pt x="32" y="1146"/>
                    <a:pt x="0" y="2101"/>
                    <a:pt x="0" y="3056"/>
                  </a:cubicBezTo>
                  <a:cubicBezTo>
                    <a:pt x="0" y="3184"/>
                    <a:pt x="96" y="3247"/>
                    <a:pt x="191" y="3247"/>
                  </a:cubicBezTo>
                  <a:cubicBezTo>
                    <a:pt x="287" y="3247"/>
                    <a:pt x="382" y="3184"/>
                    <a:pt x="382" y="3056"/>
                  </a:cubicBezTo>
                  <a:cubicBezTo>
                    <a:pt x="382" y="2101"/>
                    <a:pt x="414" y="1146"/>
                    <a:pt x="446" y="191"/>
                  </a:cubicBezTo>
                  <a:cubicBezTo>
                    <a:pt x="446" y="64"/>
                    <a:pt x="342" y="0"/>
                    <a:pt x="2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14"/>
            <p:cNvSpPr/>
            <p:nvPr/>
          </p:nvSpPr>
          <p:spPr>
            <a:xfrm>
              <a:off x="532237" y="682390"/>
              <a:ext cx="108830" cy="21677"/>
            </a:xfrm>
            <a:custGeom>
              <a:avLst/>
              <a:gdLst/>
              <a:ahLst/>
              <a:cxnLst/>
              <a:rect l="l" t="t" r="r" b="b"/>
              <a:pathLst>
                <a:path w="2922" h="582" extrusionOk="0">
                  <a:moveTo>
                    <a:pt x="2612" y="1"/>
                  </a:moveTo>
                  <a:cubicBezTo>
                    <a:pt x="2595" y="1"/>
                    <a:pt x="2578" y="3"/>
                    <a:pt x="2560" y="7"/>
                  </a:cubicBezTo>
                  <a:cubicBezTo>
                    <a:pt x="2144" y="116"/>
                    <a:pt x="1718" y="173"/>
                    <a:pt x="1293" y="173"/>
                  </a:cubicBezTo>
                  <a:cubicBezTo>
                    <a:pt x="970" y="173"/>
                    <a:pt x="648" y="140"/>
                    <a:pt x="331" y="71"/>
                  </a:cubicBezTo>
                  <a:cubicBezTo>
                    <a:pt x="312" y="66"/>
                    <a:pt x="293" y="64"/>
                    <a:pt x="276" y="64"/>
                  </a:cubicBezTo>
                  <a:cubicBezTo>
                    <a:pt x="64" y="64"/>
                    <a:pt x="0" y="394"/>
                    <a:pt x="236" y="453"/>
                  </a:cubicBezTo>
                  <a:cubicBezTo>
                    <a:pt x="601" y="541"/>
                    <a:pt x="972" y="581"/>
                    <a:pt x="1345" y="581"/>
                  </a:cubicBezTo>
                  <a:cubicBezTo>
                    <a:pt x="1784" y="581"/>
                    <a:pt x="2224" y="525"/>
                    <a:pt x="2655" y="421"/>
                  </a:cubicBezTo>
                  <a:cubicBezTo>
                    <a:pt x="2921" y="362"/>
                    <a:pt x="2830" y="1"/>
                    <a:pt x="26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14"/>
            <p:cNvSpPr/>
            <p:nvPr/>
          </p:nvSpPr>
          <p:spPr>
            <a:xfrm>
              <a:off x="678512" y="647162"/>
              <a:ext cx="20224" cy="15457"/>
            </a:xfrm>
            <a:custGeom>
              <a:avLst/>
              <a:gdLst/>
              <a:ahLst/>
              <a:cxnLst/>
              <a:rect l="l" t="t" r="r" b="b"/>
              <a:pathLst>
                <a:path w="543" h="415" extrusionOk="0">
                  <a:moveTo>
                    <a:pt x="287" y="1"/>
                  </a:moveTo>
                  <a:cubicBezTo>
                    <a:pt x="1" y="1"/>
                    <a:pt x="1" y="414"/>
                    <a:pt x="287" y="414"/>
                  </a:cubicBezTo>
                  <a:cubicBezTo>
                    <a:pt x="542" y="414"/>
                    <a:pt x="542" y="1"/>
                    <a:pt x="2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14"/>
            <p:cNvSpPr/>
            <p:nvPr/>
          </p:nvSpPr>
          <p:spPr>
            <a:xfrm>
              <a:off x="675868" y="639340"/>
              <a:ext cx="103094" cy="119482"/>
            </a:xfrm>
            <a:custGeom>
              <a:avLst/>
              <a:gdLst/>
              <a:ahLst/>
              <a:cxnLst/>
              <a:rect l="l" t="t" r="r" b="b"/>
              <a:pathLst>
                <a:path w="2768" h="3208" extrusionOk="0">
                  <a:moveTo>
                    <a:pt x="899" y="0"/>
                  </a:moveTo>
                  <a:cubicBezTo>
                    <a:pt x="846" y="0"/>
                    <a:pt x="792" y="6"/>
                    <a:pt x="740" y="19"/>
                  </a:cubicBezTo>
                  <a:cubicBezTo>
                    <a:pt x="422" y="19"/>
                    <a:pt x="136" y="242"/>
                    <a:pt x="40" y="529"/>
                  </a:cubicBezTo>
                  <a:cubicBezTo>
                    <a:pt x="1" y="686"/>
                    <a:pt x="132" y="795"/>
                    <a:pt x="252" y="795"/>
                  </a:cubicBezTo>
                  <a:cubicBezTo>
                    <a:pt x="327" y="795"/>
                    <a:pt x="398" y="753"/>
                    <a:pt x="422" y="656"/>
                  </a:cubicBezTo>
                  <a:cubicBezTo>
                    <a:pt x="505" y="489"/>
                    <a:pt x="662" y="395"/>
                    <a:pt x="827" y="395"/>
                  </a:cubicBezTo>
                  <a:cubicBezTo>
                    <a:pt x="851" y="395"/>
                    <a:pt x="875" y="397"/>
                    <a:pt x="900" y="402"/>
                  </a:cubicBezTo>
                  <a:cubicBezTo>
                    <a:pt x="1154" y="465"/>
                    <a:pt x="1345" y="656"/>
                    <a:pt x="1377" y="911"/>
                  </a:cubicBezTo>
                  <a:cubicBezTo>
                    <a:pt x="1473" y="1643"/>
                    <a:pt x="804" y="2121"/>
                    <a:pt x="263" y="2471"/>
                  </a:cubicBezTo>
                  <a:cubicBezTo>
                    <a:pt x="136" y="2566"/>
                    <a:pt x="136" y="2725"/>
                    <a:pt x="263" y="2821"/>
                  </a:cubicBezTo>
                  <a:cubicBezTo>
                    <a:pt x="762" y="3071"/>
                    <a:pt x="1310" y="3207"/>
                    <a:pt x="1861" y="3207"/>
                  </a:cubicBezTo>
                  <a:cubicBezTo>
                    <a:pt x="2082" y="3207"/>
                    <a:pt x="2304" y="3185"/>
                    <a:pt x="2523" y="3139"/>
                  </a:cubicBezTo>
                  <a:cubicBezTo>
                    <a:pt x="2768" y="3078"/>
                    <a:pt x="2689" y="2724"/>
                    <a:pt x="2457" y="2724"/>
                  </a:cubicBezTo>
                  <a:cubicBezTo>
                    <a:pt x="2448" y="2724"/>
                    <a:pt x="2438" y="2724"/>
                    <a:pt x="2428" y="2725"/>
                  </a:cubicBezTo>
                  <a:cubicBezTo>
                    <a:pt x="2214" y="2776"/>
                    <a:pt x="1998" y="2801"/>
                    <a:pt x="1784" y="2801"/>
                  </a:cubicBezTo>
                  <a:cubicBezTo>
                    <a:pt x="1428" y="2801"/>
                    <a:pt x="1078" y="2733"/>
                    <a:pt x="757" y="2601"/>
                  </a:cubicBezTo>
                  <a:lnTo>
                    <a:pt x="757" y="2601"/>
                  </a:lnTo>
                  <a:cubicBezTo>
                    <a:pt x="1237" y="2250"/>
                    <a:pt x="1679" y="1809"/>
                    <a:pt x="1759" y="1166"/>
                  </a:cubicBezTo>
                  <a:cubicBezTo>
                    <a:pt x="1823" y="847"/>
                    <a:pt x="1695" y="497"/>
                    <a:pt x="1473" y="274"/>
                  </a:cubicBezTo>
                  <a:cubicBezTo>
                    <a:pt x="1321" y="97"/>
                    <a:pt x="1108" y="0"/>
                    <a:pt x="8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14"/>
            <p:cNvSpPr/>
            <p:nvPr/>
          </p:nvSpPr>
          <p:spPr>
            <a:xfrm>
              <a:off x="793522" y="611892"/>
              <a:ext cx="15457" cy="77693"/>
            </a:xfrm>
            <a:custGeom>
              <a:avLst/>
              <a:gdLst/>
              <a:ahLst/>
              <a:cxnLst/>
              <a:rect l="l" t="t" r="r" b="b"/>
              <a:pathLst>
                <a:path w="415" h="2086" extrusionOk="0">
                  <a:moveTo>
                    <a:pt x="224" y="0"/>
                  </a:moveTo>
                  <a:cubicBezTo>
                    <a:pt x="128" y="0"/>
                    <a:pt x="33" y="72"/>
                    <a:pt x="33" y="215"/>
                  </a:cubicBezTo>
                  <a:cubicBezTo>
                    <a:pt x="33" y="756"/>
                    <a:pt x="1" y="1330"/>
                    <a:pt x="1" y="1871"/>
                  </a:cubicBezTo>
                  <a:cubicBezTo>
                    <a:pt x="1" y="2014"/>
                    <a:pt x="96" y="2086"/>
                    <a:pt x="192" y="2086"/>
                  </a:cubicBezTo>
                  <a:cubicBezTo>
                    <a:pt x="287" y="2086"/>
                    <a:pt x="383" y="2014"/>
                    <a:pt x="383" y="1871"/>
                  </a:cubicBezTo>
                  <a:cubicBezTo>
                    <a:pt x="383" y="1330"/>
                    <a:pt x="415" y="756"/>
                    <a:pt x="415" y="215"/>
                  </a:cubicBezTo>
                  <a:cubicBezTo>
                    <a:pt x="415" y="72"/>
                    <a:pt x="319" y="0"/>
                    <a:pt x="22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14"/>
            <p:cNvSpPr/>
            <p:nvPr/>
          </p:nvSpPr>
          <p:spPr>
            <a:xfrm>
              <a:off x="768643" y="645970"/>
              <a:ext cx="85403" cy="17840"/>
            </a:xfrm>
            <a:custGeom>
              <a:avLst/>
              <a:gdLst/>
              <a:ahLst/>
              <a:cxnLst/>
              <a:rect l="l" t="t" r="r" b="b"/>
              <a:pathLst>
                <a:path w="2293" h="479" extrusionOk="0">
                  <a:moveTo>
                    <a:pt x="191" y="1"/>
                  </a:moveTo>
                  <a:cubicBezTo>
                    <a:pt x="96" y="1"/>
                    <a:pt x="0" y="96"/>
                    <a:pt x="0" y="192"/>
                  </a:cubicBezTo>
                  <a:cubicBezTo>
                    <a:pt x="0" y="319"/>
                    <a:pt x="96" y="383"/>
                    <a:pt x="191" y="383"/>
                  </a:cubicBezTo>
                  <a:lnTo>
                    <a:pt x="2038" y="478"/>
                  </a:lnTo>
                  <a:cubicBezTo>
                    <a:pt x="2292" y="478"/>
                    <a:pt x="2292" y="96"/>
                    <a:pt x="2038" y="96"/>
                  </a:cubicBezTo>
                  <a:lnTo>
                    <a:pt x="1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5" name="Google Shape;495;p14"/>
          <p:cNvGrpSpPr/>
          <p:nvPr/>
        </p:nvGrpSpPr>
        <p:grpSpPr>
          <a:xfrm>
            <a:off x="3795406" y="4048655"/>
            <a:ext cx="776593" cy="494447"/>
            <a:chOff x="-4950448" y="506803"/>
            <a:chExt cx="499192" cy="317788"/>
          </a:xfrm>
        </p:grpSpPr>
        <p:sp>
          <p:nvSpPr>
            <p:cNvPr id="496" name="Google Shape;496;p14"/>
            <p:cNvSpPr/>
            <p:nvPr/>
          </p:nvSpPr>
          <p:spPr>
            <a:xfrm>
              <a:off x="-4916720" y="527798"/>
              <a:ext cx="55368" cy="76131"/>
            </a:xfrm>
            <a:custGeom>
              <a:avLst/>
              <a:gdLst/>
              <a:ahLst/>
              <a:cxnLst/>
              <a:rect l="l" t="t" r="r" b="b"/>
              <a:pathLst>
                <a:path w="3344" h="4598" extrusionOk="0">
                  <a:moveTo>
                    <a:pt x="2422" y="1"/>
                  </a:moveTo>
                  <a:cubicBezTo>
                    <a:pt x="2337" y="1"/>
                    <a:pt x="2255" y="49"/>
                    <a:pt x="2229" y="164"/>
                  </a:cubicBezTo>
                  <a:lnTo>
                    <a:pt x="2261" y="164"/>
                  </a:lnTo>
                  <a:cubicBezTo>
                    <a:pt x="1847" y="1565"/>
                    <a:pt x="1083" y="2870"/>
                    <a:pt x="96" y="3953"/>
                  </a:cubicBezTo>
                  <a:cubicBezTo>
                    <a:pt x="1" y="4048"/>
                    <a:pt x="1" y="4207"/>
                    <a:pt x="128" y="4271"/>
                  </a:cubicBezTo>
                  <a:cubicBezTo>
                    <a:pt x="624" y="4486"/>
                    <a:pt x="1154" y="4598"/>
                    <a:pt x="1683" y="4598"/>
                  </a:cubicBezTo>
                  <a:cubicBezTo>
                    <a:pt x="2173" y="4598"/>
                    <a:pt x="2662" y="4502"/>
                    <a:pt x="3121" y="4303"/>
                  </a:cubicBezTo>
                  <a:cubicBezTo>
                    <a:pt x="3343" y="4192"/>
                    <a:pt x="3202" y="3935"/>
                    <a:pt x="3014" y="3935"/>
                  </a:cubicBezTo>
                  <a:cubicBezTo>
                    <a:pt x="2986" y="3935"/>
                    <a:pt x="2958" y="3940"/>
                    <a:pt x="2930" y="3953"/>
                  </a:cubicBezTo>
                  <a:cubicBezTo>
                    <a:pt x="2525" y="4124"/>
                    <a:pt x="2090" y="4211"/>
                    <a:pt x="1654" y="4211"/>
                  </a:cubicBezTo>
                  <a:cubicBezTo>
                    <a:pt x="1283" y="4211"/>
                    <a:pt x="911" y="4148"/>
                    <a:pt x="558" y="4019"/>
                  </a:cubicBezTo>
                  <a:lnTo>
                    <a:pt x="558" y="4019"/>
                  </a:lnTo>
                  <a:cubicBezTo>
                    <a:pt x="1531" y="2947"/>
                    <a:pt x="2226" y="1659"/>
                    <a:pt x="2643" y="260"/>
                  </a:cubicBezTo>
                  <a:cubicBezTo>
                    <a:pt x="2681" y="107"/>
                    <a:pt x="2549" y="1"/>
                    <a:pt x="24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14"/>
            <p:cNvSpPr/>
            <p:nvPr/>
          </p:nvSpPr>
          <p:spPr>
            <a:xfrm>
              <a:off x="-4874813" y="558446"/>
              <a:ext cx="12666" cy="72754"/>
            </a:xfrm>
            <a:custGeom>
              <a:avLst/>
              <a:gdLst/>
              <a:ahLst/>
              <a:cxnLst/>
              <a:rect l="l" t="t" r="r" b="b"/>
              <a:pathLst>
                <a:path w="765" h="4394" extrusionOk="0">
                  <a:moveTo>
                    <a:pt x="570" y="0"/>
                  </a:moveTo>
                  <a:cubicBezTo>
                    <a:pt x="470" y="0"/>
                    <a:pt x="367" y="64"/>
                    <a:pt x="367" y="191"/>
                  </a:cubicBezTo>
                  <a:cubicBezTo>
                    <a:pt x="240" y="1529"/>
                    <a:pt x="112" y="2866"/>
                    <a:pt x="17" y="4203"/>
                  </a:cubicBezTo>
                  <a:cubicBezTo>
                    <a:pt x="1" y="4330"/>
                    <a:pt x="88" y="4394"/>
                    <a:pt x="184" y="4394"/>
                  </a:cubicBezTo>
                  <a:cubicBezTo>
                    <a:pt x="279" y="4394"/>
                    <a:pt x="383" y="4330"/>
                    <a:pt x="399" y="4203"/>
                  </a:cubicBezTo>
                  <a:cubicBezTo>
                    <a:pt x="526" y="2866"/>
                    <a:pt x="622" y="1529"/>
                    <a:pt x="749" y="191"/>
                  </a:cubicBezTo>
                  <a:cubicBezTo>
                    <a:pt x="765" y="64"/>
                    <a:pt x="669" y="0"/>
                    <a:pt x="5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14"/>
            <p:cNvSpPr/>
            <p:nvPr/>
          </p:nvSpPr>
          <p:spPr>
            <a:xfrm>
              <a:off x="-4836334" y="566874"/>
              <a:ext cx="10299" cy="47984"/>
            </a:xfrm>
            <a:custGeom>
              <a:avLst/>
              <a:gdLst/>
              <a:ahLst/>
              <a:cxnLst/>
              <a:rect l="l" t="t" r="r" b="b"/>
              <a:pathLst>
                <a:path w="622" h="2898" extrusionOk="0">
                  <a:moveTo>
                    <a:pt x="415" y="1"/>
                  </a:moveTo>
                  <a:cubicBezTo>
                    <a:pt x="311" y="1"/>
                    <a:pt x="208" y="64"/>
                    <a:pt x="208" y="192"/>
                  </a:cubicBezTo>
                  <a:cubicBezTo>
                    <a:pt x="144" y="1020"/>
                    <a:pt x="80" y="1847"/>
                    <a:pt x="17" y="2707"/>
                  </a:cubicBezTo>
                  <a:cubicBezTo>
                    <a:pt x="1" y="2834"/>
                    <a:pt x="96" y="2898"/>
                    <a:pt x="200" y="2898"/>
                  </a:cubicBezTo>
                  <a:cubicBezTo>
                    <a:pt x="303" y="2898"/>
                    <a:pt x="415" y="2834"/>
                    <a:pt x="431" y="2707"/>
                  </a:cubicBezTo>
                  <a:cubicBezTo>
                    <a:pt x="494" y="1847"/>
                    <a:pt x="558" y="1020"/>
                    <a:pt x="622" y="192"/>
                  </a:cubicBezTo>
                  <a:cubicBezTo>
                    <a:pt x="622" y="64"/>
                    <a:pt x="518" y="1"/>
                    <a:pt x="4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14"/>
            <p:cNvSpPr/>
            <p:nvPr/>
          </p:nvSpPr>
          <p:spPr>
            <a:xfrm>
              <a:off x="-4849778" y="586246"/>
              <a:ext cx="37453" cy="9239"/>
            </a:xfrm>
            <a:custGeom>
              <a:avLst/>
              <a:gdLst/>
              <a:ahLst/>
              <a:cxnLst/>
              <a:rect l="l" t="t" r="r" b="b"/>
              <a:pathLst>
                <a:path w="2262" h="558" extrusionOk="0">
                  <a:moveTo>
                    <a:pt x="205" y="0"/>
                  </a:moveTo>
                  <a:cubicBezTo>
                    <a:pt x="128" y="0"/>
                    <a:pt x="59" y="57"/>
                    <a:pt x="33" y="136"/>
                  </a:cubicBezTo>
                  <a:cubicBezTo>
                    <a:pt x="1" y="232"/>
                    <a:pt x="65" y="359"/>
                    <a:pt x="160" y="391"/>
                  </a:cubicBezTo>
                  <a:cubicBezTo>
                    <a:pt x="478" y="502"/>
                    <a:pt x="805" y="558"/>
                    <a:pt x="1131" y="558"/>
                  </a:cubicBezTo>
                  <a:cubicBezTo>
                    <a:pt x="1457" y="558"/>
                    <a:pt x="1784" y="502"/>
                    <a:pt x="2102" y="391"/>
                  </a:cubicBezTo>
                  <a:cubicBezTo>
                    <a:pt x="2198" y="359"/>
                    <a:pt x="2261" y="232"/>
                    <a:pt x="2261" y="136"/>
                  </a:cubicBezTo>
                  <a:cubicBezTo>
                    <a:pt x="2235" y="57"/>
                    <a:pt x="2144" y="0"/>
                    <a:pt x="2060" y="0"/>
                  </a:cubicBezTo>
                  <a:cubicBezTo>
                    <a:pt x="2041" y="0"/>
                    <a:pt x="2023" y="3"/>
                    <a:pt x="2007" y="9"/>
                  </a:cubicBezTo>
                  <a:cubicBezTo>
                    <a:pt x="1720" y="120"/>
                    <a:pt x="1426" y="176"/>
                    <a:pt x="1131" y="176"/>
                  </a:cubicBezTo>
                  <a:cubicBezTo>
                    <a:pt x="837" y="176"/>
                    <a:pt x="542" y="120"/>
                    <a:pt x="256" y="9"/>
                  </a:cubicBezTo>
                  <a:cubicBezTo>
                    <a:pt x="239" y="3"/>
                    <a:pt x="222" y="0"/>
                    <a:pt x="2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14"/>
            <p:cNvSpPr/>
            <p:nvPr/>
          </p:nvSpPr>
          <p:spPr>
            <a:xfrm>
              <a:off x="-4797589" y="539173"/>
              <a:ext cx="45881" cy="83384"/>
            </a:xfrm>
            <a:custGeom>
              <a:avLst/>
              <a:gdLst/>
              <a:ahLst/>
              <a:cxnLst/>
              <a:rect l="l" t="t" r="r" b="b"/>
              <a:pathLst>
                <a:path w="2771" h="5036" extrusionOk="0">
                  <a:moveTo>
                    <a:pt x="1197" y="3019"/>
                  </a:moveTo>
                  <a:cubicBezTo>
                    <a:pt x="1652" y="3019"/>
                    <a:pt x="2063" y="3320"/>
                    <a:pt x="2165" y="3807"/>
                  </a:cubicBezTo>
                  <a:cubicBezTo>
                    <a:pt x="2261" y="4125"/>
                    <a:pt x="2102" y="4443"/>
                    <a:pt x="1783" y="4603"/>
                  </a:cubicBezTo>
                  <a:cubicBezTo>
                    <a:pt x="1744" y="4614"/>
                    <a:pt x="1705" y="4620"/>
                    <a:pt x="1666" y="4620"/>
                  </a:cubicBezTo>
                  <a:cubicBezTo>
                    <a:pt x="1389" y="4620"/>
                    <a:pt x="1127" y="4344"/>
                    <a:pt x="988" y="4093"/>
                  </a:cubicBezTo>
                  <a:cubicBezTo>
                    <a:pt x="802" y="3776"/>
                    <a:pt x="695" y="3419"/>
                    <a:pt x="657" y="3049"/>
                  </a:cubicBezTo>
                  <a:lnTo>
                    <a:pt x="657" y="3049"/>
                  </a:lnTo>
                  <a:cubicBezTo>
                    <a:pt x="693" y="3075"/>
                    <a:pt x="736" y="3091"/>
                    <a:pt x="782" y="3091"/>
                  </a:cubicBezTo>
                  <a:cubicBezTo>
                    <a:pt x="808" y="3091"/>
                    <a:pt x="834" y="3086"/>
                    <a:pt x="860" y="3075"/>
                  </a:cubicBezTo>
                  <a:cubicBezTo>
                    <a:pt x="972" y="3037"/>
                    <a:pt x="1086" y="3019"/>
                    <a:pt x="1197" y="3019"/>
                  </a:cubicBezTo>
                  <a:close/>
                  <a:moveTo>
                    <a:pt x="1423" y="0"/>
                  </a:moveTo>
                  <a:cubicBezTo>
                    <a:pt x="1382" y="0"/>
                    <a:pt x="1341" y="15"/>
                    <a:pt x="1306" y="50"/>
                  </a:cubicBezTo>
                  <a:lnTo>
                    <a:pt x="1306" y="82"/>
                  </a:lnTo>
                  <a:cubicBezTo>
                    <a:pt x="287" y="1133"/>
                    <a:pt x="1" y="2661"/>
                    <a:pt x="510" y="4030"/>
                  </a:cubicBezTo>
                  <a:cubicBezTo>
                    <a:pt x="693" y="4500"/>
                    <a:pt x="1112" y="5035"/>
                    <a:pt x="1644" y="5035"/>
                  </a:cubicBezTo>
                  <a:cubicBezTo>
                    <a:pt x="1760" y="5035"/>
                    <a:pt x="1881" y="5010"/>
                    <a:pt x="2006" y="4953"/>
                  </a:cubicBezTo>
                  <a:cubicBezTo>
                    <a:pt x="2579" y="4634"/>
                    <a:pt x="2770" y="3870"/>
                    <a:pt x="2420" y="3329"/>
                  </a:cubicBezTo>
                  <a:cubicBezTo>
                    <a:pt x="2161" y="2882"/>
                    <a:pt x="1676" y="2626"/>
                    <a:pt x="1183" y="2626"/>
                  </a:cubicBezTo>
                  <a:cubicBezTo>
                    <a:pt x="1010" y="2626"/>
                    <a:pt x="835" y="2658"/>
                    <a:pt x="669" y="2724"/>
                  </a:cubicBezTo>
                  <a:cubicBezTo>
                    <a:pt x="659" y="2728"/>
                    <a:pt x="649" y="2732"/>
                    <a:pt x="641" y="2737"/>
                  </a:cubicBezTo>
                  <a:lnTo>
                    <a:pt x="641" y="2737"/>
                  </a:lnTo>
                  <a:cubicBezTo>
                    <a:pt x="639" y="1862"/>
                    <a:pt x="996" y="953"/>
                    <a:pt x="1592" y="337"/>
                  </a:cubicBezTo>
                  <a:cubicBezTo>
                    <a:pt x="1716" y="188"/>
                    <a:pt x="1570" y="0"/>
                    <a:pt x="14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14"/>
            <p:cNvSpPr/>
            <p:nvPr/>
          </p:nvSpPr>
          <p:spPr>
            <a:xfrm>
              <a:off x="-4731177" y="558446"/>
              <a:ext cx="9835" cy="48199"/>
            </a:xfrm>
            <a:custGeom>
              <a:avLst/>
              <a:gdLst/>
              <a:ahLst/>
              <a:cxnLst/>
              <a:rect l="l" t="t" r="r" b="b"/>
              <a:pathLst>
                <a:path w="594" h="2911" extrusionOk="0">
                  <a:moveTo>
                    <a:pt x="287" y="0"/>
                  </a:moveTo>
                  <a:cubicBezTo>
                    <a:pt x="192" y="0"/>
                    <a:pt x="96" y="96"/>
                    <a:pt x="96" y="191"/>
                  </a:cubicBezTo>
                  <a:lnTo>
                    <a:pt x="64" y="191"/>
                  </a:lnTo>
                  <a:cubicBezTo>
                    <a:pt x="1" y="1051"/>
                    <a:pt x="33" y="1911"/>
                    <a:pt x="192" y="2770"/>
                  </a:cubicBezTo>
                  <a:cubicBezTo>
                    <a:pt x="204" y="2870"/>
                    <a:pt x="270" y="2911"/>
                    <a:pt x="344" y="2911"/>
                  </a:cubicBezTo>
                  <a:cubicBezTo>
                    <a:pt x="459" y="2911"/>
                    <a:pt x="593" y="2810"/>
                    <a:pt x="574" y="2675"/>
                  </a:cubicBezTo>
                  <a:cubicBezTo>
                    <a:pt x="415" y="1847"/>
                    <a:pt x="383" y="1019"/>
                    <a:pt x="478" y="191"/>
                  </a:cubicBezTo>
                  <a:cubicBezTo>
                    <a:pt x="478" y="96"/>
                    <a:pt x="383" y="0"/>
                    <a:pt x="2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14"/>
            <p:cNvSpPr/>
            <p:nvPr/>
          </p:nvSpPr>
          <p:spPr>
            <a:xfrm>
              <a:off x="-4736442" y="574226"/>
              <a:ext cx="44672" cy="10199"/>
            </a:xfrm>
            <a:custGeom>
              <a:avLst/>
              <a:gdLst/>
              <a:ahLst/>
              <a:cxnLst/>
              <a:rect l="l" t="t" r="r" b="b"/>
              <a:pathLst>
                <a:path w="2698" h="616" extrusionOk="0">
                  <a:moveTo>
                    <a:pt x="2386" y="1"/>
                  </a:moveTo>
                  <a:cubicBezTo>
                    <a:pt x="2376" y="1"/>
                    <a:pt x="2366" y="1"/>
                    <a:pt x="2356" y="2"/>
                  </a:cubicBezTo>
                  <a:cubicBezTo>
                    <a:pt x="1773" y="135"/>
                    <a:pt x="1189" y="201"/>
                    <a:pt x="605" y="201"/>
                  </a:cubicBezTo>
                  <a:cubicBezTo>
                    <a:pt x="489" y="201"/>
                    <a:pt x="372" y="199"/>
                    <a:pt x="255" y="193"/>
                  </a:cubicBezTo>
                  <a:cubicBezTo>
                    <a:pt x="0" y="193"/>
                    <a:pt x="0" y="607"/>
                    <a:pt x="255" y="607"/>
                  </a:cubicBezTo>
                  <a:cubicBezTo>
                    <a:pt x="377" y="613"/>
                    <a:pt x="500" y="615"/>
                    <a:pt x="624" y="615"/>
                  </a:cubicBezTo>
                  <a:cubicBezTo>
                    <a:pt x="1241" y="615"/>
                    <a:pt x="1873" y="549"/>
                    <a:pt x="2484" y="416"/>
                  </a:cubicBezTo>
                  <a:cubicBezTo>
                    <a:pt x="2698" y="355"/>
                    <a:pt x="2618" y="1"/>
                    <a:pt x="23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14"/>
            <p:cNvSpPr/>
            <p:nvPr/>
          </p:nvSpPr>
          <p:spPr>
            <a:xfrm>
              <a:off x="-4684253" y="515480"/>
              <a:ext cx="58233" cy="104246"/>
            </a:xfrm>
            <a:custGeom>
              <a:avLst/>
              <a:gdLst/>
              <a:ahLst/>
              <a:cxnLst/>
              <a:rect l="l" t="t" r="r" b="b"/>
              <a:pathLst>
                <a:path w="3517" h="6296" extrusionOk="0">
                  <a:moveTo>
                    <a:pt x="2912" y="0"/>
                  </a:moveTo>
                  <a:cubicBezTo>
                    <a:pt x="2886" y="0"/>
                    <a:pt x="2860" y="6"/>
                    <a:pt x="2833" y="17"/>
                  </a:cubicBezTo>
                  <a:lnTo>
                    <a:pt x="2833" y="49"/>
                  </a:lnTo>
                  <a:cubicBezTo>
                    <a:pt x="0" y="1290"/>
                    <a:pt x="223" y="5397"/>
                    <a:pt x="3215" y="6288"/>
                  </a:cubicBezTo>
                  <a:cubicBezTo>
                    <a:pt x="3232" y="6293"/>
                    <a:pt x="3249" y="6295"/>
                    <a:pt x="3264" y="6295"/>
                  </a:cubicBezTo>
                  <a:cubicBezTo>
                    <a:pt x="3451" y="6295"/>
                    <a:pt x="3517" y="5963"/>
                    <a:pt x="3311" y="5874"/>
                  </a:cubicBezTo>
                  <a:cubicBezTo>
                    <a:pt x="700" y="5079"/>
                    <a:pt x="509" y="1449"/>
                    <a:pt x="3024" y="367"/>
                  </a:cubicBezTo>
                  <a:cubicBezTo>
                    <a:pt x="3249" y="283"/>
                    <a:pt x="3102" y="0"/>
                    <a:pt x="29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14"/>
            <p:cNvSpPr/>
            <p:nvPr/>
          </p:nvSpPr>
          <p:spPr>
            <a:xfrm>
              <a:off x="-4621533" y="545631"/>
              <a:ext cx="46609" cy="53232"/>
            </a:xfrm>
            <a:custGeom>
              <a:avLst/>
              <a:gdLst/>
              <a:ahLst/>
              <a:cxnLst/>
              <a:rect l="l" t="t" r="r" b="b"/>
              <a:pathLst>
                <a:path w="2815" h="3215" extrusionOk="0">
                  <a:moveTo>
                    <a:pt x="669" y="1"/>
                  </a:moveTo>
                  <a:cubicBezTo>
                    <a:pt x="532" y="1"/>
                    <a:pt x="391" y="42"/>
                    <a:pt x="255" y="138"/>
                  </a:cubicBezTo>
                  <a:cubicBezTo>
                    <a:pt x="72" y="242"/>
                    <a:pt x="190" y="497"/>
                    <a:pt x="343" y="497"/>
                  </a:cubicBezTo>
                  <a:cubicBezTo>
                    <a:pt x="377" y="497"/>
                    <a:pt x="412" y="485"/>
                    <a:pt x="446" y="456"/>
                  </a:cubicBezTo>
                  <a:lnTo>
                    <a:pt x="446" y="488"/>
                  </a:lnTo>
                  <a:cubicBezTo>
                    <a:pt x="524" y="438"/>
                    <a:pt x="602" y="416"/>
                    <a:pt x="677" y="416"/>
                  </a:cubicBezTo>
                  <a:cubicBezTo>
                    <a:pt x="1032" y="416"/>
                    <a:pt x="1326" y="905"/>
                    <a:pt x="1274" y="1220"/>
                  </a:cubicBezTo>
                  <a:cubicBezTo>
                    <a:pt x="1242" y="1825"/>
                    <a:pt x="605" y="2239"/>
                    <a:pt x="128" y="2557"/>
                  </a:cubicBezTo>
                  <a:cubicBezTo>
                    <a:pt x="0" y="2653"/>
                    <a:pt x="0" y="2876"/>
                    <a:pt x="191" y="2907"/>
                  </a:cubicBezTo>
                  <a:cubicBezTo>
                    <a:pt x="689" y="3115"/>
                    <a:pt x="1214" y="3214"/>
                    <a:pt x="1740" y="3214"/>
                  </a:cubicBezTo>
                  <a:cubicBezTo>
                    <a:pt x="2021" y="3214"/>
                    <a:pt x="2302" y="3186"/>
                    <a:pt x="2579" y="3130"/>
                  </a:cubicBezTo>
                  <a:cubicBezTo>
                    <a:pt x="2814" y="3071"/>
                    <a:pt x="2724" y="2741"/>
                    <a:pt x="2508" y="2741"/>
                  </a:cubicBezTo>
                  <a:cubicBezTo>
                    <a:pt x="2490" y="2741"/>
                    <a:pt x="2471" y="2743"/>
                    <a:pt x="2452" y="2748"/>
                  </a:cubicBezTo>
                  <a:cubicBezTo>
                    <a:pt x="2224" y="2790"/>
                    <a:pt x="1990" y="2811"/>
                    <a:pt x="1754" y="2811"/>
                  </a:cubicBezTo>
                  <a:cubicBezTo>
                    <a:pt x="1395" y="2811"/>
                    <a:pt x="1031" y="2762"/>
                    <a:pt x="677" y="2660"/>
                  </a:cubicBezTo>
                  <a:lnTo>
                    <a:pt x="677" y="2660"/>
                  </a:lnTo>
                  <a:cubicBezTo>
                    <a:pt x="889" y="2497"/>
                    <a:pt x="1081" y="2304"/>
                    <a:pt x="1274" y="2112"/>
                  </a:cubicBezTo>
                  <a:cubicBezTo>
                    <a:pt x="1529" y="1825"/>
                    <a:pt x="1688" y="1475"/>
                    <a:pt x="1688" y="1061"/>
                  </a:cubicBezTo>
                  <a:cubicBezTo>
                    <a:pt x="1638" y="560"/>
                    <a:pt x="1175" y="1"/>
                    <a:pt x="6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14"/>
            <p:cNvSpPr/>
            <p:nvPr/>
          </p:nvSpPr>
          <p:spPr>
            <a:xfrm>
              <a:off x="-4567241" y="520496"/>
              <a:ext cx="74873" cy="84625"/>
            </a:xfrm>
            <a:custGeom>
              <a:avLst/>
              <a:gdLst/>
              <a:ahLst/>
              <a:cxnLst/>
              <a:rect l="l" t="t" r="r" b="b"/>
              <a:pathLst>
                <a:path w="4522" h="5111" extrusionOk="0">
                  <a:moveTo>
                    <a:pt x="1783" y="0"/>
                  </a:moveTo>
                  <a:cubicBezTo>
                    <a:pt x="1688" y="0"/>
                    <a:pt x="1592" y="64"/>
                    <a:pt x="1592" y="160"/>
                  </a:cubicBezTo>
                  <a:cubicBezTo>
                    <a:pt x="1407" y="1454"/>
                    <a:pt x="1222" y="2771"/>
                    <a:pt x="1037" y="4074"/>
                  </a:cubicBezTo>
                  <a:lnTo>
                    <a:pt x="1037" y="4074"/>
                  </a:lnTo>
                  <a:cubicBezTo>
                    <a:pt x="735" y="3179"/>
                    <a:pt x="537" y="2261"/>
                    <a:pt x="414" y="1306"/>
                  </a:cubicBezTo>
                  <a:cubicBezTo>
                    <a:pt x="398" y="1178"/>
                    <a:pt x="295" y="1115"/>
                    <a:pt x="199" y="1115"/>
                  </a:cubicBezTo>
                  <a:cubicBezTo>
                    <a:pt x="104" y="1115"/>
                    <a:pt x="16" y="1178"/>
                    <a:pt x="32" y="1306"/>
                  </a:cubicBezTo>
                  <a:lnTo>
                    <a:pt x="0" y="1306"/>
                  </a:lnTo>
                  <a:cubicBezTo>
                    <a:pt x="128" y="2579"/>
                    <a:pt x="446" y="3789"/>
                    <a:pt x="924" y="4967"/>
                  </a:cubicBezTo>
                  <a:cubicBezTo>
                    <a:pt x="958" y="5053"/>
                    <a:pt x="1058" y="5111"/>
                    <a:pt x="1147" y="5111"/>
                  </a:cubicBezTo>
                  <a:cubicBezTo>
                    <a:pt x="1223" y="5111"/>
                    <a:pt x="1291" y="5069"/>
                    <a:pt x="1306" y="4967"/>
                  </a:cubicBezTo>
                  <a:cubicBezTo>
                    <a:pt x="1310" y="4935"/>
                    <a:pt x="1315" y="4903"/>
                    <a:pt x="1319" y="4871"/>
                  </a:cubicBezTo>
                  <a:lnTo>
                    <a:pt x="1338" y="4871"/>
                  </a:lnTo>
                  <a:cubicBezTo>
                    <a:pt x="1333" y="4860"/>
                    <a:pt x="1328" y="4849"/>
                    <a:pt x="1324" y="4838"/>
                  </a:cubicBezTo>
                  <a:lnTo>
                    <a:pt x="1324" y="4838"/>
                  </a:lnTo>
                  <a:cubicBezTo>
                    <a:pt x="1532" y="3378"/>
                    <a:pt x="1741" y="1892"/>
                    <a:pt x="1949" y="431"/>
                  </a:cubicBezTo>
                  <a:lnTo>
                    <a:pt x="1949" y="431"/>
                  </a:lnTo>
                  <a:lnTo>
                    <a:pt x="4266" y="669"/>
                  </a:lnTo>
                  <a:cubicBezTo>
                    <a:pt x="4521" y="669"/>
                    <a:pt x="4521" y="287"/>
                    <a:pt x="4266" y="255"/>
                  </a:cubicBezTo>
                  <a:lnTo>
                    <a:pt x="17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14"/>
            <p:cNvSpPr/>
            <p:nvPr/>
          </p:nvSpPr>
          <p:spPr>
            <a:xfrm>
              <a:off x="-4532156" y="550466"/>
              <a:ext cx="33976" cy="45003"/>
            </a:xfrm>
            <a:custGeom>
              <a:avLst/>
              <a:gdLst/>
              <a:ahLst/>
              <a:cxnLst/>
              <a:rect l="l" t="t" r="r" b="b"/>
              <a:pathLst>
                <a:path w="2052" h="2718" extrusionOk="0">
                  <a:moveTo>
                    <a:pt x="1316" y="0"/>
                  </a:moveTo>
                  <a:cubicBezTo>
                    <a:pt x="1296" y="0"/>
                    <a:pt x="1276" y="2"/>
                    <a:pt x="1256" y="5"/>
                  </a:cubicBezTo>
                  <a:cubicBezTo>
                    <a:pt x="1129" y="5"/>
                    <a:pt x="1001" y="37"/>
                    <a:pt x="906" y="132"/>
                  </a:cubicBezTo>
                  <a:lnTo>
                    <a:pt x="810" y="164"/>
                  </a:lnTo>
                  <a:lnTo>
                    <a:pt x="747" y="164"/>
                  </a:lnTo>
                  <a:cubicBezTo>
                    <a:pt x="713" y="145"/>
                    <a:pt x="681" y="137"/>
                    <a:pt x="650" y="137"/>
                  </a:cubicBezTo>
                  <a:cubicBezTo>
                    <a:pt x="476" y="137"/>
                    <a:pt x="366" y="406"/>
                    <a:pt x="556" y="514"/>
                  </a:cubicBezTo>
                  <a:cubicBezTo>
                    <a:pt x="627" y="543"/>
                    <a:pt x="705" y="559"/>
                    <a:pt x="784" y="559"/>
                  </a:cubicBezTo>
                  <a:cubicBezTo>
                    <a:pt x="880" y="559"/>
                    <a:pt x="977" y="535"/>
                    <a:pt x="1065" y="482"/>
                  </a:cubicBezTo>
                  <a:cubicBezTo>
                    <a:pt x="1109" y="438"/>
                    <a:pt x="1200" y="378"/>
                    <a:pt x="1272" y="378"/>
                  </a:cubicBezTo>
                  <a:cubicBezTo>
                    <a:pt x="1304" y="378"/>
                    <a:pt x="1332" y="390"/>
                    <a:pt x="1351" y="419"/>
                  </a:cubicBezTo>
                  <a:cubicBezTo>
                    <a:pt x="1606" y="673"/>
                    <a:pt x="1129" y="960"/>
                    <a:pt x="938" y="1087"/>
                  </a:cubicBezTo>
                  <a:cubicBezTo>
                    <a:pt x="778" y="1151"/>
                    <a:pt x="810" y="1374"/>
                    <a:pt x="969" y="1437"/>
                  </a:cubicBezTo>
                  <a:cubicBezTo>
                    <a:pt x="1181" y="1531"/>
                    <a:pt x="1358" y="1660"/>
                    <a:pt x="1500" y="1824"/>
                  </a:cubicBezTo>
                  <a:lnTo>
                    <a:pt x="1500" y="1824"/>
                  </a:lnTo>
                  <a:lnTo>
                    <a:pt x="237" y="2297"/>
                  </a:lnTo>
                  <a:cubicBezTo>
                    <a:pt x="1" y="2356"/>
                    <a:pt x="66" y="2718"/>
                    <a:pt x="281" y="2718"/>
                  </a:cubicBezTo>
                  <a:cubicBezTo>
                    <a:pt x="297" y="2718"/>
                    <a:pt x="315" y="2715"/>
                    <a:pt x="333" y="2711"/>
                  </a:cubicBezTo>
                  <a:lnTo>
                    <a:pt x="1861" y="2106"/>
                  </a:lnTo>
                  <a:cubicBezTo>
                    <a:pt x="1988" y="2074"/>
                    <a:pt x="2052" y="1947"/>
                    <a:pt x="1988" y="1820"/>
                  </a:cubicBezTo>
                  <a:cubicBezTo>
                    <a:pt x="1836" y="1581"/>
                    <a:pt x="1640" y="1387"/>
                    <a:pt x="1420" y="1247"/>
                  </a:cubicBezTo>
                  <a:lnTo>
                    <a:pt x="1420" y="1247"/>
                  </a:lnTo>
                  <a:cubicBezTo>
                    <a:pt x="1532" y="1161"/>
                    <a:pt x="1631" y="1065"/>
                    <a:pt x="1702" y="960"/>
                  </a:cubicBezTo>
                  <a:cubicBezTo>
                    <a:pt x="1829" y="769"/>
                    <a:pt x="1861" y="514"/>
                    <a:pt x="1765" y="291"/>
                  </a:cubicBezTo>
                  <a:cubicBezTo>
                    <a:pt x="1680" y="120"/>
                    <a:pt x="1492" y="0"/>
                    <a:pt x="13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14"/>
            <p:cNvSpPr/>
            <p:nvPr/>
          </p:nvSpPr>
          <p:spPr>
            <a:xfrm>
              <a:off x="-4507651" y="506803"/>
              <a:ext cx="56395" cy="109561"/>
            </a:xfrm>
            <a:custGeom>
              <a:avLst/>
              <a:gdLst/>
              <a:ahLst/>
              <a:cxnLst/>
              <a:rect l="l" t="t" r="r" b="b"/>
              <a:pathLst>
                <a:path w="3406" h="6617" extrusionOk="0">
                  <a:moveTo>
                    <a:pt x="1434" y="0"/>
                  </a:moveTo>
                  <a:cubicBezTo>
                    <a:pt x="1290" y="0"/>
                    <a:pt x="1150" y="203"/>
                    <a:pt x="1272" y="350"/>
                  </a:cubicBezTo>
                  <a:cubicBezTo>
                    <a:pt x="2928" y="2196"/>
                    <a:pt x="2386" y="5093"/>
                    <a:pt x="190" y="6239"/>
                  </a:cubicBezTo>
                  <a:cubicBezTo>
                    <a:pt x="0" y="6348"/>
                    <a:pt x="110" y="6617"/>
                    <a:pt x="284" y="6617"/>
                  </a:cubicBezTo>
                  <a:cubicBezTo>
                    <a:pt x="315" y="6617"/>
                    <a:pt x="347" y="6609"/>
                    <a:pt x="381" y="6589"/>
                  </a:cubicBezTo>
                  <a:cubicBezTo>
                    <a:pt x="2832" y="5316"/>
                    <a:pt x="3405" y="2101"/>
                    <a:pt x="1559" y="63"/>
                  </a:cubicBezTo>
                  <a:cubicBezTo>
                    <a:pt x="1522" y="19"/>
                    <a:pt x="1478" y="0"/>
                    <a:pt x="14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14"/>
            <p:cNvSpPr/>
            <p:nvPr/>
          </p:nvSpPr>
          <p:spPr>
            <a:xfrm>
              <a:off x="-4950448" y="663868"/>
              <a:ext cx="452268" cy="15829"/>
            </a:xfrm>
            <a:custGeom>
              <a:avLst/>
              <a:gdLst/>
              <a:ahLst/>
              <a:cxnLst/>
              <a:rect l="l" t="t" r="r" b="b"/>
              <a:pathLst>
                <a:path w="27315" h="956" extrusionOk="0">
                  <a:moveTo>
                    <a:pt x="27060" y="0"/>
                  </a:moveTo>
                  <a:cubicBezTo>
                    <a:pt x="23590" y="223"/>
                    <a:pt x="20120" y="351"/>
                    <a:pt x="16650" y="446"/>
                  </a:cubicBezTo>
                  <a:cubicBezTo>
                    <a:pt x="14024" y="518"/>
                    <a:pt x="11415" y="554"/>
                    <a:pt x="8784" y="554"/>
                  </a:cubicBezTo>
                  <a:cubicBezTo>
                    <a:pt x="7907" y="554"/>
                    <a:pt x="7028" y="550"/>
                    <a:pt x="6145" y="542"/>
                  </a:cubicBezTo>
                  <a:cubicBezTo>
                    <a:pt x="4203" y="510"/>
                    <a:pt x="2229" y="478"/>
                    <a:pt x="255" y="414"/>
                  </a:cubicBezTo>
                  <a:cubicBezTo>
                    <a:pt x="1" y="414"/>
                    <a:pt x="1" y="828"/>
                    <a:pt x="255" y="828"/>
                  </a:cubicBezTo>
                  <a:cubicBezTo>
                    <a:pt x="3757" y="924"/>
                    <a:pt x="7227" y="955"/>
                    <a:pt x="10697" y="955"/>
                  </a:cubicBezTo>
                  <a:cubicBezTo>
                    <a:pt x="14167" y="924"/>
                    <a:pt x="17669" y="828"/>
                    <a:pt x="21203" y="701"/>
                  </a:cubicBezTo>
                  <a:cubicBezTo>
                    <a:pt x="23144" y="605"/>
                    <a:pt x="25118" y="510"/>
                    <a:pt x="27060" y="414"/>
                  </a:cubicBezTo>
                  <a:cubicBezTo>
                    <a:pt x="27315" y="414"/>
                    <a:pt x="27315" y="0"/>
                    <a:pt x="2706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14"/>
            <p:cNvSpPr/>
            <p:nvPr/>
          </p:nvSpPr>
          <p:spPr>
            <a:xfrm>
              <a:off x="-4909783" y="703407"/>
              <a:ext cx="378935" cy="121184"/>
            </a:xfrm>
            <a:custGeom>
              <a:avLst/>
              <a:gdLst/>
              <a:ahLst/>
              <a:cxnLst/>
              <a:rect l="l" t="t" r="r" b="b"/>
              <a:pathLst>
                <a:path w="22886" h="7319" extrusionOk="0">
                  <a:moveTo>
                    <a:pt x="22630" y="0"/>
                  </a:moveTo>
                  <a:lnTo>
                    <a:pt x="8209" y="382"/>
                  </a:lnTo>
                  <a:lnTo>
                    <a:pt x="4134" y="509"/>
                  </a:lnTo>
                  <a:cubicBezTo>
                    <a:pt x="4071" y="509"/>
                    <a:pt x="3975" y="573"/>
                    <a:pt x="3943" y="637"/>
                  </a:cubicBezTo>
                  <a:lnTo>
                    <a:pt x="3059" y="6589"/>
                  </a:lnTo>
                  <a:lnTo>
                    <a:pt x="3059" y="6589"/>
                  </a:lnTo>
                  <a:cubicBezTo>
                    <a:pt x="2192" y="5205"/>
                    <a:pt x="1304" y="3799"/>
                    <a:pt x="441" y="2419"/>
                  </a:cubicBezTo>
                  <a:cubicBezTo>
                    <a:pt x="405" y="2364"/>
                    <a:pt x="350" y="2341"/>
                    <a:pt x="293" y="2341"/>
                  </a:cubicBezTo>
                  <a:cubicBezTo>
                    <a:pt x="152" y="2341"/>
                    <a:pt x="1" y="2484"/>
                    <a:pt x="91" y="2642"/>
                  </a:cubicBezTo>
                  <a:lnTo>
                    <a:pt x="3020" y="7227"/>
                  </a:lnTo>
                  <a:cubicBezTo>
                    <a:pt x="3065" y="7287"/>
                    <a:pt x="3146" y="7318"/>
                    <a:pt x="3218" y="7318"/>
                  </a:cubicBezTo>
                  <a:cubicBezTo>
                    <a:pt x="3299" y="7318"/>
                    <a:pt x="3370" y="7279"/>
                    <a:pt x="3370" y="7195"/>
                  </a:cubicBezTo>
                  <a:lnTo>
                    <a:pt x="4307" y="887"/>
                  </a:lnTo>
                  <a:lnTo>
                    <a:pt x="4307" y="887"/>
                  </a:lnTo>
                  <a:lnTo>
                    <a:pt x="18556" y="509"/>
                  </a:lnTo>
                  <a:lnTo>
                    <a:pt x="22630" y="382"/>
                  </a:lnTo>
                  <a:cubicBezTo>
                    <a:pt x="22885" y="382"/>
                    <a:pt x="22885" y="0"/>
                    <a:pt x="226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14"/>
            <p:cNvSpPr/>
            <p:nvPr/>
          </p:nvSpPr>
          <p:spPr>
            <a:xfrm>
              <a:off x="-4756874" y="748675"/>
              <a:ext cx="59441" cy="51229"/>
            </a:xfrm>
            <a:custGeom>
              <a:avLst/>
              <a:gdLst/>
              <a:ahLst/>
              <a:cxnLst/>
              <a:rect l="l" t="t" r="r" b="b"/>
              <a:pathLst>
                <a:path w="3590" h="3094" extrusionOk="0">
                  <a:moveTo>
                    <a:pt x="1247" y="0"/>
                  </a:moveTo>
                  <a:cubicBezTo>
                    <a:pt x="1222" y="0"/>
                    <a:pt x="1196" y="2"/>
                    <a:pt x="1171" y="4"/>
                  </a:cubicBezTo>
                  <a:cubicBezTo>
                    <a:pt x="789" y="99"/>
                    <a:pt x="407" y="290"/>
                    <a:pt x="152" y="609"/>
                  </a:cubicBezTo>
                  <a:cubicBezTo>
                    <a:pt x="0" y="735"/>
                    <a:pt x="150" y="942"/>
                    <a:pt x="314" y="942"/>
                  </a:cubicBezTo>
                  <a:cubicBezTo>
                    <a:pt x="356" y="942"/>
                    <a:pt x="399" y="928"/>
                    <a:pt x="439" y="895"/>
                  </a:cubicBezTo>
                  <a:cubicBezTo>
                    <a:pt x="630" y="641"/>
                    <a:pt x="884" y="481"/>
                    <a:pt x="1171" y="418"/>
                  </a:cubicBezTo>
                  <a:cubicBezTo>
                    <a:pt x="1198" y="414"/>
                    <a:pt x="1227" y="412"/>
                    <a:pt x="1255" y="412"/>
                  </a:cubicBezTo>
                  <a:cubicBezTo>
                    <a:pt x="1460" y="412"/>
                    <a:pt x="1680" y="513"/>
                    <a:pt x="1680" y="736"/>
                  </a:cubicBezTo>
                  <a:cubicBezTo>
                    <a:pt x="1680" y="991"/>
                    <a:pt x="1330" y="1341"/>
                    <a:pt x="1171" y="1564"/>
                  </a:cubicBezTo>
                  <a:lnTo>
                    <a:pt x="407" y="2423"/>
                  </a:lnTo>
                  <a:cubicBezTo>
                    <a:pt x="311" y="2551"/>
                    <a:pt x="375" y="2773"/>
                    <a:pt x="566" y="2773"/>
                  </a:cubicBezTo>
                  <a:lnTo>
                    <a:pt x="3336" y="3092"/>
                  </a:lnTo>
                  <a:cubicBezTo>
                    <a:pt x="3345" y="3093"/>
                    <a:pt x="3354" y="3094"/>
                    <a:pt x="3363" y="3094"/>
                  </a:cubicBezTo>
                  <a:cubicBezTo>
                    <a:pt x="3590" y="3094"/>
                    <a:pt x="3581" y="2709"/>
                    <a:pt x="3336" y="2678"/>
                  </a:cubicBezTo>
                  <a:lnTo>
                    <a:pt x="935" y="2430"/>
                  </a:lnTo>
                  <a:lnTo>
                    <a:pt x="935" y="2430"/>
                  </a:lnTo>
                  <a:lnTo>
                    <a:pt x="1680" y="1564"/>
                  </a:lnTo>
                  <a:cubicBezTo>
                    <a:pt x="1903" y="1277"/>
                    <a:pt x="2190" y="863"/>
                    <a:pt x="2030" y="481"/>
                  </a:cubicBezTo>
                  <a:cubicBezTo>
                    <a:pt x="1883" y="186"/>
                    <a:pt x="1571" y="0"/>
                    <a:pt x="12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14"/>
            <p:cNvSpPr/>
            <p:nvPr/>
          </p:nvSpPr>
          <p:spPr>
            <a:xfrm>
              <a:off x="-4709040" y="749255"/>
              <a:ext cx="39556" cy="56262"/>
            </a:xfrm>
            <a:custGeom>
              <a:avLst/>
              <a:gdLst/>
              <a:ahLst/>
              <a:cxnLst/>
              <a:rect l="l" t="t" r="r" b="b"/>
              <a:pathLst>
                <a:path w="2389" h="3398" extrusionOk="0">
                  <a:moveTo>
                    <a:pt x="256" y="1"/>
                  </a:moveTo>
                  <a:cubicBezTo>
                    <a:pt x="1" y="1"/>
                    <a:pt x="1" y="415"/>
                    <a:pt x="256" y="415"/>
                  </a:cubicBezTo>
                  <a:lnTo>
                    <a:pt x="1889" y="442"/>
                  </a:lnTo>
                  <a:lnTo>
                    <a:pt x="1889" y="442"/>
                  </a:lnTo>
                  <a:lnTo>
                    <a:pt x="956" y="3152"/>
                  </a:lnTo>
                  <a:cubicBezTo>
                    <a:pt x="918" y="3303"/>
                    <a:pt x="1036" y="3398"/>
                    <a:pt x="1159" y="3398"/>
                  </a:cubicBezTo>
                  <a:cubicBezTo>
                    <a:pt x="1244" y="3398"/>
                    <a:pt x="1331" y="3352"/>
                    <a:pt x="1370" y="3248"/>
                  </a:cubicBezTo>
                  <a:lnTo>
                    <a:pt x="2357" y="287"/>
                  </a:lnTo>
                  <a:cubicBezTo>
                    <a:pt x="2389" y="160"/>
                    <a:pt x="2293" y="32"/>
                    <a:pt x="2166" y="32"/>
                  </a:cubicBezTo>
                  <a:lnTo>
                    <a:pt x="25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14"/>
            <p:cNvSpPr/>
            <p:nvPr/>
          </p:nvSpPr>
          <p:spPr>
            <a:xfrm>
              <a:off x="-4665543" y="746539"/>
              <a:ext cx="36112" cy="58746"/>
            </a:xfrm>
            <a:custGeom>
              <a:avLst/>
              <a:gdLst/>
              <a:ahLst/>
              <a:cxnLst/>
              <a:rect l="l" t="t" r="r" b="b"/>
              <a:pathLst>
                <a:path w="2181" h="3548" extrusionOk="0">
                  <a:moveTo>
                    <a:pt x="1071" y="2327"/>
                  </a:moveTo>
                  <a:cubicBezTo>
                    <a:pt x="1231" y="2327"/>
                    <a:pt x="1382" y="2370"/>
                    <a:pt x="1512" y="2489"/>
                  </a:cubicBezTo>
                  <a:cubicBezTo>
                    <a:pt x="1799" y="2711"/>
                    <a:pt x="1576" y="3062"/>
                    <a:pt x="1290" y="3157"/>
                  </a:cubicBezTo>
                  <a:cubicBezTo>
                    <a:pt x="1250" y="3169"/>
                    <a:pt x="1211" y="3174"/>
                    <a:pt x="1172" y="3174"/>
                  </a:cubicBezTo>
                  <a:cubicBezTo>
                    <a:pt x="896" y="3174"/>
                    <a:pt x="641" y="2899"/>
                    <a:pt x="557" y="2648"/>
                  </a:cubicBezTo>
                  <a:cubicBezTo>
                    <a:pt x="539" y="2583"/>
                    <a:pt x="524" y="2518"/>
                    <a:pt x="514" y="2454"/>
                  </a:cubicBezTo>
                  <a:lnTo>
                    <a:pt x="514" y="2454"/>
                  </a:lnTo>
                  <a:cubicBezTo>
                    <a:pt x="694" y="2385"/>
                    <a:pt x="888" y="2327"/>
                    <a:pt x="1071" y="2327"/>
                  </a:cubicBezTo>
                  <a:close/>
                  <a:moveTo>
                    <a:pt x="1449" y="0"/>
                  </a:moveTo>
                  <a:cubicBezTo>
                    <a:pt x="908" y="0"/>
                    <a:pt x="641" y="509"/>
                    <a:pt x="430" y="961"/>
                  </a:cubicBezTo>
                  <a:cubicBezTo>
                    <a:pt x="249" y="1345"/>
                    <a:pt x="85" y="1777"/>
                    <a:pt x="72" y="2211"/>
                  </a:cubicBezTo>
                  <a:lnTo>
                    <a:pt x="72" y="2211"/>
                  </a:lnTo>
                  <a:cubicBezTo>
                    <a:pt x="0" y="2302"/>
                    <a:pt x="15" y="2437"/>
                    <a:pt x="90" y="2509"/>
                  </a:cubicBezTo>
                  <a:lnTo>
                    <a:pt x="90" y="2509"/>
                  </a:lnTo>
                  <a:cubicBezTo>
                    <a:pt x="101" y="2587"/>
                    <a:pt x="119" y="2666"/>
                    <a:pt x="144" y="2743"/>
                  </a:cubicBezTo>
                  <a:cubicBezTo>
                    <a:pt x="260" y="3239"/>
                    <a:pt x="723" y="3547"/>
                    <a:pt x="1216" y="3547"/>
                  </a:cubicBezTo>
                  <a:cubicBezTo>
                    <a:pt x="1261" y="3547"/>
                    <a:pt x="1307" y="3545"/>
                    <a:pt x="1353" y="3539"/>
                  </a:cubicBezTo>
                  <a:cubicBezTo>
                    <a:pt x="1863" y="3444"/>
                    <a:pt x="2181" y="2902"/>
                    <a:pt x="1990" y="2425"/>
                  </a:cubicBezTo>
                  <a:cubicBezTo>
                    <a:pt x="1831" y="2138"/>
                    <a:pt x="1576" y="1979"/>
                    <a:pt x="1258" y="1947"/>
                  </a:cubicBezTo>
                  <a:cubicBezTo>
                    <a:pt x="1176" y="1934"/>
                    <a:pt x="1094" y="1927"/>
                    <a:pt x="1013" y="1927"/>
                  </a:cubicBezTo>
                  <a:cubicBezTo>
                    <a:pt x="838" y="1927"/>
                    <a:pt x="666" y="1957"/>
                    <a:pt x="503" y="2007"/>
                  </a:cubicBezTo>
                  <a:lnTo>
                    <a:pt x="503" y="2007"/>
                  </a:lnTo>
                  <a:cubicBezTo>
                    <a:pt x="529" y="1785"/>
                    <a:pt x="602" y="1571"/>
                    <a:pt x="717" y="1374"/>
                  </a:cubicBezTo>
                  <a:cubicBezTo>
                    <a:pt x="780" y="1152"/>
                    <a:pt x="908" y="929"/>
                    <a:pt x="1035" y="738"/>
                  </a:cubicBezTo>
                  <a:cubicBezTo>
                    <a:pt x="1099" y="610"/>
                    <a:pt x="1258" y="419"/>
                    <a:pt x="1449" y="419"/>
                  </a:cubicBezTo>
                  <a:cubicBezTo>
                    <a:pt x="1466" y="425"/>
                    <a:pt x="1484" y="428"/>
                    <a:pt x="1502" y="428"/>
                  </a:cubicBezTo>
                  <a:cubicBezTo>
                    <a:pt x="1586" y="428"/>
                    <a:pt x="1677" y="371"/>
                    <a:pt x="1703" y="292"/>
                  </a:cubicBezTo>
                  <a:cubicBezTo>
                    <a:pt x="1735" y="196"/>
                    <a:pt x="1672" y="69"/>
                    <a:pt x="1544" y="37"/>
                  </a:cubicBezTo>
                  <a:lnTo>
                    <a:pt x="1544" y="5"/>
                  </a:lnTo>
                  <a:cubicBezTo>
                    <a:pt x="1511" y="2"/>
                    <a:pt x="1480" y="0"/>
                    <a:pt x="14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3" name="Google Shape;513;p14"/>
          <p:cNvSpPr/>
          <p:nvPr/>
        </p:nvSpPr>
        <p:spPr>
          <a:xfrm>
            <a:off x="8105925" y="4261675"/>
            <a:ext cx="135600" cy="135600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p14"/>
          <p:cNvSpPr/>
          <p:nvPr/>
        </p:nvSpPr>
        <p:spPr>
          <a:xfrm>
            <a:off x="7448763" y="4671012"/>
            <a:ext cx="76500" cy="76500"/>
          </a:xfrm>
          <a:prstGeom prst="diamond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14"/>
          <p:cNvSpPr/>
          <p:nvPr/>
        </p:nvSpPr>
        <p:spPr>
          <a:xfrm>
            <a:off x="3508875" y="3371775"/>
            <a:ext cx="76500" cy="76500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p14"/>
          <p:cNvSpPr/>
          <p:nvPr/>
        </p:nvSpPr>
        <p:spPr>
          <a:xfrm>
            <a:off x="1557350" y="463800"/>
            <a:ext cx="135600" cy="135600"/>
          </a:xfrm>
          <a:prstGeom prst="diamond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1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3"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15"/>
          <p:cNvSpPr/>
          <p:nvPr/>
        </p:nvSpPr>
        <p:spPr>
          <a:xfrm>
            <a:off x="854500" y="-1128600"/>
            <a:ext cx="7435200" cy="7416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" name="Google Shape;520;p15"/>
          <p:cNvSpPr txBox="1">
            <a:spLocks noGrp="1"/>
          </p:cNvSpPr>
          <p:nvPr>
            <p:ph type="title"/>
          </p:nvPr>
        </p:nvSpPr>
        <p:spPr>
          <a:xfrm>
            <a:off x="2804350" y="531600"/>
            <a:ext cx="3535500" cy="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21" name="Google Shape;521;p15"/>
          <p:cNvSpPr/>
          <p:nvPr/>
        </p:nvSpPr>
        <p:spPr>
          <a:xfrm>
            <a:off x="7824066" y="3856150"/>
            <a:ext cx="626873" cy="755788"/>
          </a:xfrm>
          <a:custGeom>
            <a:avLst/>
            <a:gdLst/>
            <a:ahLst/>
            <a:cxnLst/>
            <a:rect l="l" t="t" r="r" b="b"/>
            <a:pathLst>
              <a:path w="15357" h="18514" extrusionOk="0">
                <a:moveTo>
                  <a:pt x="3248" y="0"/>
                </a:moveTo>
                <a:cubicBezTo>
                  <a:pt x="3146" y="0"/>
                  <a:pt x="3040" y="22"/>
                  <a:pt x="2939" y="68"/>
                </a:cubicBezTo>
                <a:cubicBezTo>
                  <a:pt x="2412" y="349"/>
                  <a:pt x="2271" y="1414"/>
                  <a:pt x="2353" y="1941"/>
                </a:cubicBezTo>
                <a:cubicBezTo>
                  <a:pt x="2353" y="1987"/>
                  <a:pt x="2561" y="2667"/>
                  <a:pt x="2575" y="2667"/>
                </a:cubicBezTo>
                <a:cubicBezTo>
                  <a:pt x="2576" y="2667"/>
                  <a:pt x="2576" y="2666"/>
                  <a:pt x="2576" y="2666"/>
                </a:cubicBezTo>
                <a:lnTo>
                  <a:pt x="2587" y="2666"/>
                </a:lnTo>
                <a:cubicBezTo>
                  <a:pt x="2564" y="2842"/>
                  <a:pt x="2541" y="3017"/>
                  <a:pt x="2517" y="3216"/>
                </a:cubicBezTo>
                <a:cubicBezTo>
                  <a:pt x="2482" y="3579"/>
                  <a:pt x="2447" y="4001"/>
                  <a:pt x="2435" y="4445"/>
                </a:cubicBezTo>
                <a:cubicBezTo>
                  <a:pt x="2412" y="4937"/>
                  <a:pt x="2424" y="5429"/>
                  <a:pt x="2470" y="5908"/>
                </a:cubicBezTo>
                <a:cubicBezTo>
                  <a:pt x="2506" y="6458"/>
                  <a:pt x="2599" y="6997"/>
                  <a:pt x="2740" y="7524"/>
                </a:cubicBezTo>
                <a:cubicBezTo>
                  <a:pt x="2740" y="7524"/>
                  <a:pt x="2740" y="7535"/>
                  <a:pt x="2740" y="7535"/>
                </a:cubicBezTo>
                <a:cubicBezTo>
                  <a:pt x="2646" y="7395"/>
                  <a:pt x="2365" y="6985"/>
                  <a:pt x="2342" y="6950"/>
                </a:cubicBezTo>
                <a:cubicBezTo>
                  <a:pt x="2047" y="6616"/>
                  <a:pt x="1356" y="6158"/>
                  <a:pt x="817" y="6158"/>
                </a:cubicBezTo>
                <a:cubicBezTo>
                  <a:pt x="714" y="6158"/>
                  <a:pt x="616" y="6175"/>
                  <a:pt x="528" y="6213"/>
                </a:cubicBezTo>
                <a:cubicBezTo>
                  <a:pt x="153" y="6388"/>
                  <a:pt x="1" y="6856"/>
                  <a:pt x="223" y="7219"/>
                </a:cubicBezTo>
                <a:cubicBezTo>
                  <a:pt x="422" y="7605"/>
                  <a:pt x="902" y="7793"/>
                  <a:pt x="1300" y="7851"/>
                </a:cubicBezTo>
                <a:cubicBezTo>
                  <a:pt x="1342" y="7857"/>
                  <a:pt x="1390" y="7860"/>
                  <a:pt x="1440" y="7860"/>
                </a:cubicBezTo>
                <a:cubicBezTo>
                  <a:pt x="1910" y="7860"/>
                  <a:pt x="2688" y="7638"/>
                  <a:pt x="2751" y="7617"/>
                </a:cubicBezTo>
                <a:cubicBezTo>
                  <a:pt x="2903" y="8156"/>
                  <a:pt x="3091" y="8682"/>
                  <a:pt x="3325" y="9197"/>
                </a:cubicBezTo>
                <a:cubicBezTo>
                  <a:pt x="3454" y="9490"/>
                  <a:pt x="3582" y="9782"/>
                  <a:pt x="3734" y="10075"/>
                </a:cubicBezTo>
                <a:cubicBezTo>
                  <a:pt x="3641" y="9958"/>
                  <a:pt x="3571" y="9841"/>
                  <a:pt x="3559" y="9829"/>
                </a:cubicBezTo>
                <a:cubicBezTo>
                  <a:pt x="3266" y="9497"/>
                  <a:pt x="2580" y="9034"/>
                  <a:pt x="2042" y="9034"/>
                </a:cubicBezTo>
                <a:cubicBezTo>
                  <a:pt x="1936" y="9034"/>
                  <a:pt x="1835" y="9051"/>
                  <a:pt x="1745" y="9092"/>
                </a:cubicBezTo>
                <a:cubicBezTo>
                  <a:pt x="1359" y="9256"/>
                  <a:pt x="1218" y="9724"/>
                  <a:pt x="1429" y="10087"/>
                </a:cubicBezTo>
                <a:cubicBezTo>
                  <a:pt x="1639" y="10461"/>
                  <a:pt x="2119" y="10637"/>
                  <a:pt x="2517" y="10695"/>
                </a:cubicBezTo>
                <a:cubicBezTo>
                  <a:pt x="2564" y="10702"/>
                  <a:pt x="2616" y="10706"/>
                  <a:pt x="2673" y="10706"/>
                </a:cubicBezTo>
                <a:cubicBezTo>
                  <a:pt x="3091" y="10706"/>
                  <a:pt x="3748" y="10536"/>
                  <a:pt x="3933" y="10485"/>
                </a:cubicBezTo>
                <a:lnTo>
                  <a:pt x="4097" y="10824"/>
                </a:lnTo>
                <a:cubicBezTo>
                  <a:pt x="4367" y="11363"/>
                  <a:pt x="4636" y="11901"/>
                  <a:pt x="4893" y="12428"/>
                </a:cubicBezTo>
                <a:cubicBezTo>
                  <a:pt x="4975" y="12615"/>
                  <a:pt x="5057" y="12802"/>
                  <a:pt x="5139" y="12989"/>
                </a:cubicBezTo>
                <a:cubicBezTo>
                  <a:pt x="5069" y="12884"/>
                  <a:pt x="4999" y="12790"/>
                  <a:pt x="4999" y="12779"/>
                </a:cubicBezTo>
                <a:cubicBezTo>
                  <a:pt x="4704" y="12435"/>
                  <a:pt x="4013" y="11975"/>
                  <a:pt x="3473" y="11975"/>
                </a:cubicBezTo>
                <a:cubicBezTo>
                  <a:pt x="3370" y="11975"/>
                  <a:pt x="3273" y="11992"/>
                  <a:pt x="3184" y="12030"/>
                </a:cubicBezTo>
                <a:cubicBezTo>
                  <a:pt x="2798" y="12205"/>
                  <a:pt x="2658" y="12673"/>
                  <a:pt x="2868" y="13036"/>
                </a:cubicBezTo>
                <a:cubicBezTo>
                  <a:pt x="3079" y="13411"/>
                  <a:pt x="3559" y="13586"/>
                  <a:pt x="3957" y="13645"/>
                </a:cubicBezTo>
                <a:cubicBezTo>
                  <a:pt x="4008" y="13653"/>
                  <a:pt x="4065" y="13656"/>
                  <a:pt x="4126" y="13656"/>
                </a:cubicBezTo>
                <a:cubicBezTo>
                  <a:pt x="4529" y="13656"/>
                  <a:pt x="5113" y="13507"/>
                  <a:pt x="5326" y="13446"/>
                </a:cubicBezTo>
                <a:cubicBezTo>
                  <a:pt x="5408" y="13633"/>
                  <a:pt x="5490" y="13832"/>
                  <a:pt x="5549" y="14031"/>
                </a:cubicBezTo>
                <a:cubicBezTo>
                  <a:pt x="5595" y="14160"/>
                  <a:pt x="5642" y="14289"/>
                  <a:pt x="5677" y="14417"/>
                </a:cubicBezTo>
                <a:cubicBezTo>
                  <a:pt x="5712" y="14558"/>
                  <a:pt x="5748" y="14686"/>
                  <a:pt x="5783" y="14815"/>
                </a:cubicBezTo>
                <a:cubicBezTo>
                  <a:pt x="5853" y="15073"/>
                  <a:pt x="5911" y="15330"/>
                  <a:pt x="5970" y="15588"/>
                </a:cubicBezTo>
                <a:cubicBezTo>
                  <a:pt x="6005" y="15763"/>
                  <a:pt x="6040" y="15927"/>
                  <a:pt x="6075" y="16091"/>
                </a:cubicBezTo>
                <a:cubicBezTo>
                  <a:pt x="5982" y="15904"/>
                  <a:pt x="5806" y="15541"/>
                  <a:pt x="5794" y="15506"/>
                </a:cubicBezTo>
                <a:cubicBezTo>
                  <a:pt x="5540" y="15103"/>
                  <a:pt x="4843" y="14478"/>
                  <a:pt x="4288" y="14478"/>
                </a:cubicBezTo>
                <a:cubicBezTo>
                  <a:pt x="4230" y="14478"/>
                  <a:pt x="4174" y="14485"/>
                  <a:pt x="4121" y="14499"/>
                </a:cubicBezTo>
                <a:cubicBezTo>
                  <a:pt x="3711" y="14616"/>
                  <a:pt x="3500" y="15061"/>
                  <a:pt x="3653" y="15447"/>
                </a:cubicBezTo>
                <a:cubicBezTo>
                  <a:pt x="3805" y="15845"/>
                  <a:pt x="4249" y="16091"/>
                  <a:pt x="4636" y="16208"/>
                </a:cubicBezTo>
                <a:cubicBezTo>
                  <a:pt x="4783" y="16253"/>
                  <a:pt x="4991" y="16268"/>
                  <a:pt x="5205" y="16268"/>
                </a:cubicBezTo>
                <a:cubicBezTo>
                  <a:pt x="5604" y="16268"/>
                  <a:pt x="6022" y="16216"/>
                  <a:pt x="6099" y="16208"/>
                </a:cubicBezTo>
                <a:cubicBezTo>
                  <a:pt x="6157" y="16489"/>
                  <a:pt x="6204" y="16758"/>
                  <a:pt x="6239" y="17016"/>
                </a:cubicBezTo>
                <a:cubicBezTo>
                  <a:pt x="6344" y="17577"/>
                  <a:pt x="6415" y="18081"/>
                  <a:pt x="6473" y="18514"/>
                </a:cubicBezTo>
                <a:lnTo>
                  <a:pt x="6871" y="18514"/>
                </a:lnTo>
                <a:cubicBezTo>
                  <a:pt x="6801" y="18069"/>
                  <a:pt x="6719" y="17542"/>
                  <a:pt x="6602" y="16945"/>
                </a:cubicBezTo>
                <a:cubicBezTo>
                  <a:pt x="6543" y="16664"/>
                  <a:pt x="6473" y="16360"/>
                  <a:pt x="6403" y="16056"/>
                </a:cubicBezTo>
                <a:cubicBezTo>
                  <a:pt x="6684" y="15951"/>
                  <a:pt x="6953" y="15822"/>
                  <a:pt x="7222" y="15681"/>
                </a:cubicBezTo>
                <a:cubicBezTo>
                  <a:pt x="7527" y="16009"/>
                  <a:pt x="8311" y="16395"/>
                  <a:pt x="8416" y="16442"/>
                </a:cubicBezTo>
                <a:cubicBezTo>
                  <a:pt x="8311" y="16711"/>
                  <a:pt x="8205" y="16957"/>
                  <a:pt x="8100" y="17203"/>
                </a:cubicBezTo>
                <a:cubicBezTo>
                  <a:pt x="7878" y="17694"/>
                  <a:pt x="7679" y="18139"/>
                  <a:pt x="7491" y="18514"/>
                </a:cubicBezTo>
                <a:lnTo>
                  <a:pt x="7913" y="18514"/>
                </a:lnTo>
                <a:cubicBezTo>
                  <a:pt x="8077" y="18163"/>
                  <a:pt x="8241" y="17776"/>
                  <a:pt x="8428" y="17332"/>
                </a:cubicBezTo>
                <a:cubicBezTo>
                  <a:pt x="8533" y="17074"/>
                  <a:pt x="8638" y="16781"/>
                  <a:pt x="8756" y="16489"/>
                </a:cubicBezTo>
                <a:cubicBezTo>
                  <a:pt x="8849" y="16508"/>
                  <a:pt x="9448" y="16632"/>
                  <a:pt x="9911" y="16632"/>
                </a:cubicBezTo>
                <a:cubicBezTo>
                  <a:pt x="10025" y="16632"/>
                  <a:pt x="10131" y="16624"/>
                  <a:pt x="10219" y="16606"/>
                </a:cubicBezTo>
                <a:cubicBezTo>
                  <a:pt x="10605" y="16512"/>
                  <a:pt x="11073" y="16290"/>
                  <a:pt x="11248" y="15915"/>
                </a:cubicBezTo>
                <a:cubicBezTo>
                  <a:pt x="11436" y="15529"/>
                  <a:pt x="11260" y="15084"/>
                  <a:pt x="10862" y="14932"/>
                </a:cubicBezTo>
                <a:cubicBezTo>
                  <a:pt x="10794" y="14909"/>
                  <a:pt x="10720" y="14899"/>
                  <a:pt x="10644" y="14899"/>
                </a:cubicBezTo>
                <a:cubicBezTo>
                  <a:pt x="10097" y="14899"/>
                  <a:pt x="9396" y="15440"/>
                  <a:pt x="9118" y="15810"/>
                </a:cubicBezTo>
                <a:cubicBezTo>
                  <a:pt x="9095" y="15833"/>
                  <a:pt x="8919" y="16138"/>
                  <a:pt x="8826" y="16325"/>
                </a:cubicBezTo>
                <a:cubicBezTo>
                  <a:pt x="8873" y="16208"/>
                  <a:pt x="8908" y="16091"/>
                  <a:pt x="8954" y="15962"/>
                </a:cubicBezTo>
                <a:cubicBezTo>
                  <a:pt x="9048" y="15716"/>
                  <a:pt x="9130" y="15471"/>
                  <a:pt x="9224" y="15201"/>
                </a:cubicBezTo>
                <a:lnTo>
                  <a:pt x="9341" y="14804"/>
                </a:lnTo>
                <a:cubicBezTo>
                  <a:pt x="9376" y="14675"/>
                  <a:pt x="9411" y="14534"/>
                  <a:pt x="9446" y="14394"/>
                </a:cubicBezTo>
                <a:cubicBezTo>
                  <a:pt x="9516" y="14066"/>
                  <a:pt x="9587" y="13738"/>
                  <a:pt x="9633" y="13399"/>
                </a:cubicBezTo>
                <a:cubicBezTo>
                  <a:pt x="9847" y="13478"/>
                  <a:pt x="10565" y="13728"/>
                  <a:pt x="10975" y="13728"/>
                </a:cubicBezTo>
                <a:cubicBezTo>
                  <a:pt x="10993" y="13728"/>
                  <a:pt x="11010" y="13728"/>
                  <a:pt x="11026" y="13727"/>
                </a:cubicBezTo>
                <a:cubicBezTo>
                  <a:pt x="11424" y="13692"/>
                  <a:pt x="11916" y="13551"/>
                  <a:pt x="12150" y="13188"/>
                </a:cubicBezTo>
                <a:cubicBezTo>
                  <a:pt x="12384" y="12849"/>
                  <a:pt x="12278" y="12369"/>
                  <a:pt x="11916" y="12170"/>
                </a:cubicBezTo>
                <a:cubicBezTo>
                  <a:pt x="11810" y="12117"/>
                  <a:pt x="11688" y="12094"/>
                  <a:pt x="11558" y="12094"/>
                </a:cubicBezTo>
                <a:cubicBezTo>
                  <a:pt x="11026" y="12094"/>
                  <a:pt x="10355" y="12478"/>
                  <a:pt x="10055" y="12779"/>
                </a:cubicBezTo>
                <a:cubicBezTo>
                  <a:pt x="10031" y="12802"/>
                  <a:pt x="9785" y="13095"/>
                  <a:pt x="9657" y="13270"/>
                </a:cubicBezTo>
                <a:cubicBezTo>
                  <a:pt x="9692" y="13071"/>
                  <a:pt x="9727" y="12861"/>
                  <a:pt x="9750" y="12662"/>
                </a:cubicBezTo>
                <a:cubicBezTo>
                  <a:pt x="9821" y="12076"/>
                  <a:pt x="9879" y="11468"/>
                  <a:pt x="9938" y="10871"/>
                </a:cubicBezTo>
                <a:cubicBezTo>
                  <a:pt x="9949" y="10684"/>
                  <a:pt x="9973" y="10496"/>
                  <a:pt x="9996" y="10321"/>
                </a:cubicBezTo>
                <a:cubicBezTo>
                  <a:pt x="10063" y="10343"/>
                  <a:pt x="10892" y="10651"/>
                  <a:pt x="11355" y="10651"/>
                </a:cubicBezTo>
                <a:cubicBezTo>
                  <a:pt x="11379" y="10651"/>
                  <a:pt x="11402" y="10650"/>
                  <a:pt x="11424" y="10649"/>
                </a:cubicBezTo>
                <a:cubicBezTo>
                  <a:pt x="11822" y="10625"/>
                  <a:pt x="12314" y="10485"/>
                  <a:pt x="12548" y="10122"/>
                </a:cubicBezTo>
                <a:cubicBezTo>
                  <a:pt x="12793" y="9782"/>
                  <a:pt x="12676" y="9303"/>
                  <a:pt x="12314" y="9104"/>
                </a:cubicBezTo>
                <a:cubicBezTo>
                  <a:pt x="12210" y="9051"/>
                  <a:pt x="12089" y="9028"/>
                  <a:pt x="11960" y="9028"/>
                </a:cubicBezTo>
                <a:cubicBezTo>
                  <a:pt x="11432" y="9028"/>
                  <a:pt x="10753" y="9411"/>
                  <a:pt x="10453" y="9712"/>
                </a:cubicBezTo>
                <a:cubicBezTo>
                  <a:pt x="10429" y="9736"/>
                  <a:pt x="10078" y="10169"/>
                  <a:pt x="9996" y="10286"/>
                </a:cubicBezTo>
                <a:cubicBezTo>
                  <a:pt x="10043" y="9876"/>
                  <a:pt x="10090" y="9478"/>
                  <a:pt x="10137" y="9080"/>
                </a:cubicBezTo>
                <a:cubicBezTo>
                  <a:pt x="10219" y="8554"/>
                  <a:pt x="10336" y="8027"/>
                  <a:pt x="10488" y="7512"/>
                </a:cubicBezTo>
                <a:cubicBezTo>
                  <a:pt x="10522" y="7523"/>
                  <a:pt x="11411" y="7852"/>
                  <a:pt x="11882" y="7852"/>
                </a:cubicBezTo>
                <a:cubicBezTo>
                  <a:pt x="11897" y="7852"/>
                  <a:pt x="11913" y="7852"/>
                  <a:pt x="11927" y="7851"/>
                </a:cubicBezTo>
                <a:cubicBezTo>
                  <a:pt x="12325" y="7816"/>
                  <a:pt x="12817" y="7676"/>
                  <a:pt x="13051" y="7325"/>
                </a:cubicBezTo>
                <a:cubicBezTo>
                  <a:pt x="13297" y="6973"/>
                  <a:pt x="13180" y="6494"/>
                  <a:pt x="12817" y="6295"/>
                </a:cubicBezTo>
                <a:cubicBezTo>
                  <a:pt x="12711" y="6242"/>
                  <a:pt x="12589" y="6219"/>
                  <a:pt x="12459" y="6219"/>
                </a:cubicBezTo>
                <a:cubicBezTo>
                  <a:pt x="11927" y="6219"/>
                  <a:pt x="11257" y="6602"/>
                  <a:pt x="10956" y="6903"/>
                </a:cubicBezTo>
                <a:cubicBezTo>
                  <a:pt x="10921" y="6938"/>
                  <a:pt x="10558" y="7395"/>
                  <a:pt x="10488" y="7488"/>
                </a:cubicBezTo>
                <a:cubicBezTo>
                  <a:pt x="10499" y="7465"/>
                  <a:pt x="10511" y="7430"/>
                  <a:pt x="10511" y="7395"/>
                </a:cubicBezTo>
                <a:cubicBezTo>
                  <a:pt x="10675" y="6880"/>
                  <a:pt x="10886" y="6388"/>
                  <a:pt x="11143" y="5908"/>
                </a:cubicBezTo>
                <a:cubicBezTo>
                  <a:pt x="11272" y="5639"/>
                  <a:pt x="11424" y="5393"/>
                  <a:pt x="11565" y="5159"/>
                </a:cubicBezTo>
                <a:cubicBezTo>
                  <a:pt x="11740" y="5241"/>
                  <a:pt x="12513" y="5616"/>
                  <a:pt x="12934" y="5639"/>
                </a:cubicBezTo>
                <a:cubicBezTo>
                  <a:pt x="12956" y="5640"/>
                  <a:pt x="12978" y="5640"/>
                  <a:pt x="13001" y="5640"/>
                </a:cubicBezTo>
                <a:cubicBezTo>
                  <a:pt x="13396" y="5640"/>
                  <a:pt x="13850" y="5540"/>
                  <a:pt x="14104" y="5241"/>
                </a:cubicBezTo>
                <a:cubicBezTo>
                  <a:pt x="14373" y="4925"/>
                  <a:pt x="14315" y="4434"/>
                  <a:pt x="13976" y="4188"/>
                </a:cubicBezTo>
                <a:cubicBezTo>
                  <a:pt x="13846" y="4102"/>
                  <a:pt x="13681" y="4066"/>
                  <a:pt x="13500" y="4066"/>
                </a:cubicBezTo>
                <a:cubicBezTo>
                  <a:pt x="12995" y="4066"/>
                  <a:pt x="12367" y="4347"/>
                  <a:pt x="12056" y="4598"/>
                </a:cubicBezTo>
                <a:cubicBezTo>
                  <a:pt x="12044" y="4609"/>
                  <a:pt x="11834" y="4820"/>
                  <a:pt x="11682" y="4972"/>
                </a:cubicBezTo>
                <a:cubicBezTo>
                  <a:pt x="11752" y="4867"/>
                  <a:pt x="11810" y="4761"/>
                  <a:pt x="11881" y="4656"/>
                </a:cubicBezTo>
                <a:cubicBezTo>
                  <a:pt x="12126" y="4282"/>
                  <a:pt x="12384" y="3954"/>
                  <a:pt x="12606" y="3661"/>
                </a:cubicBezTo>
                <a:cubicBezTo>
                  <a:pt x="12747" y="3497"/>
                  <a:pt x="12864" y="3357"/>
                  <a:pt x="12981" y="3228"/>
                </a:cubicBezTo>
                <a:cubicBezTo>
                  <a:pt x="13180" y="3228"/>
                  <a:pt x="14034" y="3193"/>
                  <a:pt x="14397" y="3017"/>
                </a:cubicBezTo>
                <a:cubicBezTo>
                  <a:pt x="14771" y="2854"/>
                  <a:pt x="15169" y="2538"/>
                  <a:pt x="15263" y="2128"/>
                </a:cubicBezTo>
                <a:cubicBezTo>
                  <a:pt x="15357" y="1718"/>
                  <a:pt x="15087" y="1309"/>
                  <a:pt x="14678" y="1250"/>
                </a:cubicBezTo>
                <a:cubicBezTo>
                  <a:pt x="14657" y="1248"/>
                  <a:pt x="14636" y="1247"/>
                  <a:pt x="14615" y="1247"/>
                </a:cubicBezTo>
                <a:cubicBezTo>
                  <a:pt x="14033" y="1247"/>
                  <a:pt x="13371" y="2016"/>
                  <a:pt x="13156" y="2491"/>
                </a:cubicBezTo>
                <a:cubicBezTo>
                  <a:pt x="13133" y="2538"/>
                  <a:pt x="12922" y="3216"/>
                  <a:pt x="12934" y="3216"/>
                </a:cubicBezTo>
                <a:lnTo>
                  <a:pt x="12946" y="3216"/>
                </a:lnTo>
                <a:cubicBezTo>
                  <a:pt x="12829" y="3345"/>
                  <a:pt x="12712" y="3486"/>
                  <a:pt x="12583" y="3638"/>
                </a:cubicBezTo>
                <a:cubicBezTo>
                  <a:pt x="12349" y="3930"/>
                  <a:pt x="12091" y="4246"/>
                  <a:pt x="11834" y="4621"/>
                </a:cubicBezTo>
                <a:cubicBezTo>
                  <a:pt x="11553" y="5019"/>
                  <a:pt x="11295" y="5440"/>
                  <a:pt x="11061" y="5862"/>
                </a:cubicBezTo>
                <a:cubicBezTo>
                  <a:pt x="10792" y="6341"/>
                  <a:pt x="10570" y="6845"/>
                  <a:pt x="10394" y="7360"/>
                </a:cubicBezTo>
                <a:lnTo>
                  <a:pt x="10394" y="7383"/>
                </a:lnTo>
                <a:cubicBezTo>
                  <a:pt x="10394" y="7208"/>
                  <a:pt x="10394" y="6716"/>
                  <a:pt x="10382" y="6681"/>
                </a:cubicBezTo>
                <a:cubicBezTo>
                  <a:pt x="10312" y="6154"/>
                  <a:pt x="9867" y="5171"/>
                  <a:pt x="9282" y="5054"/>
                </a:cubicBezTo>
                <a:cubicBezTo>
                  <a:pt x="9248" y="5049"/>
                  <a:pt x="9214" y="5047"/>
                  <a:pt x="9181" y="5047"/>
                </a:cubicBezTo>
                <a:cubicBezTo>
                  <a:pt x="8811" y="5047"/>
                  <a:pt x="8485" y="5335"/>
                  <a:pt x="8475" y="5721"/>
                </a:cubicBezTo>
                <a:cubicBezTo>
                  <a:pt x="8440" y="6142"/>
                  <a:pt x="8744" y="6564"/>
                  <a:pt x="9036" y="6833"/>
                </a:cubicBezTo>
                <a:cubicBezTo>
                  <a:pt x="9376" y="7126"/>
                  <a:pt x="10300" y="7418"/>
                  <a:pt x="10371" y="7442"/>
                </a:cubicBezTo>
                <a:cubicBezTo>
                  <a:pt x="10207" y="7968"/>
                  <a:pt x="10078" y="8518"/>
                  <a:pt x="9984" y="9057"/>
                </a:cubicBezTo>
                <a:cubicBezTo>
                  <a:pt x="9926" y="9385"/>
                  <a:pt x="9879" y="9701"/>
                  <a:pt x="9832" y="10028"/>
                </a:cubicBezTo>
                <a:cubicBezTo>
                  <a:pt x="9832" y="9888"/>
                  <a:pt x="9832" y="9736"/>
                  <a:pt x="9832" y="9724"/>
                </a:cubicBezTo>
                <a:cubicBezTo>
                  <a:pt x="9762" y="9197"/>
                  <a:pt x="9317" y="8214"/>
                  <a:pt x="8732" y="8109"/>
                </a:cubicBezTo>
                <a:cubicBezTo>
                  <a:pt x="8692" y="8102"/>
                  <a:pt x="8653" y="8099"/>
                  <a:pt x="8615" y="8099"/>
                </a:cubicBezTo>
                <a:cubicBezTo>
                  <a:pt x="8243" y="8099"/>
                  <a:pt x="7934" y="8394"/>
                  <a:pt x="7913" y="8776"/>
                </a:cubicBezTo>
                <a:cubicBezTo>
                  <a:pt x="7878" y="9186"/>
                  <a:pt x="8182" y="9607"/>
                  <a:pt x="8486" y="9876"/>
                </a:cubicBezTo>
                <a:cubicBezTo>
                  <a:pt x="8779" y="10145"/>
                  <a:pt x="9575" y="10403"/>
                  <a:pt x="9785" y="10473"/>
                </a:cubicBezTo>
                <a:cubicBezTo>
                  <a:pt x="9762" y="10602"/>
                  <a:pt x="9750" y="10719"/>
                  <a:pt x="9739" y="10848"/>
                </a:cubicBezTo>
                <a:cubicBezTo>
                  <a:pt x="9657" y="11444"/>
                  <a:pt x="9587" y="12041"/>
                  <a:pt x="9505" y="12627"/>
                </a:cubicBezTo>
                <a:cubicBezTo>
                  <a:pt x="9481" y="12837"/>
                  <a:pt x="9446" y="13036"/>
                  <a:pt x="9399" y="13235"/>
                </a:cubicBezTo>
                <a:cubicBezTo>
                  <a:pt x="9399" y="13106"/>
                  <a:pt x="9399" y="12989"/>
                  <a:pt x="9399" y="12978"/>
                </a:cubicBezTo>
                <a:cubicBezTo>
                  <a:pt x="9329" y="12451"/>
                  <a:pt x="8884" y="11468"/>
                  <a:pt x="8299" y="11363"/>
                </a:cubicBezTo>
                <a:cubicBezTo>
                  <a:pt x="8258" y="11356"/>
                  <a:pt x="8218" y="11352"/>
                  <a:pt x="8178" y="11352"/>
                </a:cubicBezTo>
                <a:cubicBezTo>
                  <a:pt x="7808" y="11352"/>
                  <a:pt x="7501" y="11637"/>
                  <a:pt x="7480" y="12018"/>
                </a:cubicBezTo>
                <a:cubicBezTo>
                  <a:pt x="7445" y="12439"/>
                  <a:pt x="7749" y="12861"/>
                  <a:pt x="8053" y="13130"/>
                </a:cubicBezTo>
                <a:cubicBezTo>
                  <a:pt x="8346" y="13387"/>
                  <a:pt x="9060" y="13633"/>
                  <a:pt x="9317" y="13715"/>
                </a:cubicBezTo>
                <a:cubicBezTo>
                  <a:pt x="9271" y="13914"/>
                  <a:pt x="9224" y="14125"/>
                  <a:pt x="9177" y="14324"/>
                </a:cubicBezTo>
                <a:cubicBezTo>
                  <a:pt x="9130" y="14452"/>
                  <a:pt x="9107" y="14593"/>
                  <a:pt x="9060" y="14722"/>
                </a:cubicBezTo>
                <a:lnTo>
                  <a:pt x="8931" y="15108"/>
                </a:lnTo>
                <a:cubicBezTo>
                  <a:pt x="8849" y="15354"/>
                  <a:pt x="8756" y="15611"/>
                  <a:pt x="8662" y="15845"/>
                </a:cubicBezTo>
                <a:cubicBezTo>
                  <a:pt x="8592" y="16009"/>
                  <a:pt x="8533" y="16173"/>
                  <a:pt x="8475" y="16325"/>
                </a:cubicBezTo>
                <a:cubicBezTo>
                  <a:pt x="8498" y="16126"/>
                  <a:pt x="8557" y="15716"/>
                  <a:pt x="8557" y="15681"/>
                </a:cubicBezTo>
                <a:cubicBezTo>
                  <a:pt x="8545" y="15213"/>
                  <a:pt x="8428" y="14757"/>
                  <a:pt x="8194" y="14347"/>
                </a:cubicBezTo>
                <a:cubicBezTo>
                  <a:pt x="8194" y="14300"/>
                  <a:pt x="8182" y="14242"/>
                  <a:pt x="8182" y="14195"/>
                </a:cubicBezTo>
                <a:cubicBezTo>
                  <a:pt x="8132" y="13834"/>
                  <a:pt x="7832" y="13576"/>
                  <a:pt x="7490" y="13576"/>
                </a:cubicBezTo>
                <a:cubicBezTo>
                  <a:pt x="7433" y="13576"/>
                  <a:pt x="7374" y="13583"/>
                  <a:pt x="7316" y="13598"/>
                </a:cubicBezTo>
                <a:cubicBezTo>
                  <a:pt x="6742" y="13738"/>
                  <a:pt x="6368" y="14768"/>
                  <a:pt x="6344" y="15295"/>
                </a:cubicBezTo>
                <a:cubicBezTo>
                  <a:pt x="6344" y="15330"/>
                  <a:pt x="6368" y="15670"/>
                  <a:pt x="6380" y="15880"/>
                </a:cubicBezTo>
                <a:cubicBezTo>
                  <a:pt x="6356" y="15752"/>
                  <a:pt x="6321" y="15634"/>
                  <a:pt x="6298" y="15506"/>
                </a:cubicBezTo>
                <a:cubicBezTo>
                  <a:pt x="6239" y="15248"/>
                  <a:pt x="6169" y="14991"/>
                  <a:pt x="6099" y="14722"/>
                </a:cubicBezTo>
                <a:cubicBezTo>
                  <a:pt x="6052" y="14593"/>
                  <a:pt x="6017" y="14464"/>
                  <a:pt x="5970" y="14324"/>
                </a:cubicBezTo>
                <a:cubicBezTo>
                  <a:pt x="5935" y="14195"/>
                  <a:pt x="5876" y="14066"/>
                  <a:pt x="5830" y="13926"/>
                </a:cubicBezTo>
                <a:cubicBezTo>
                  <a:pt x="5712" y="13610"/>
                  <a:pt x="5584" y="13305"/>
                  <a:pt x="5443" y="12989"/>
                </a:cubicBezTo>
                <a:cubicBezTo>
                  <a:pt x="5666" y="12943"/>
                  <a:pt x="6462" y="12744"/>
                  <a:pt x="6778" y="12498"/>
                </a:cubicBezTo>
                <a:cubicBezTo>
                  <a:pt x="7094" y="12252"/>
                  <a:pt x="7421" y="11854"/>
                  <a:pt x="7421" y="11433"/>
                </a:cubicBezTo>
                <a:cubicBezTo>
                  <a:pt x="7432" y="11032"/>
                  <a:pt x="7115" y="10705"/>
                  <a:pt x="6720" y="10705"/>
                </a:cubicBezTo>
                <a:cubicBezTo>
                  <a:pt x="6701" y="10705"/>
                  <a:pt x="6681" y="10705"/>
                  <a:pt x="6661" y="10707"/>
                </a:cubicBezTo>
                <a:cubicBezTo>
                  <a:pt x="6064" y="10766"/>
                  <a:pt x="5549" y="11714"/>
                  <a:pt x="5443" y="12240"/>
                </a:cubicBezTo>
                <a:cubicBezTo>
                  <a:pt x="5443" y="12264"/>
                  <a:pt x="5396" y="12650"/>
                  <a:pt x="5385" y="12861"/>
                </a:cubicBezTo>
                <a:cubicBezTo>
                  <a:pt x="5303" y="12673"/>
                  <a:pt x="5221" y="12486"/>
                  <a:pt x="5127" y="12311"/>
                </a:cubicBezTo>
                <a:cubicBezTo>
                  <a:pt x="4858" y="11772"/>
                  <a:pt x="4577" y="11234"/>
                  <a:pt x="4296" y="10707"/>
                </a:cubicBezTo>
                <a:cubicBezTo>
                  <a:pt x="4203" y="10543"/>
                  <a:pt x="4121" y="10379"/>
                  <a:pt x="4039" y="10216"/>
                </a:cubicBezTo>
                <a:cubicBezTo>
                  <a:pt x="4121" y="10204"/>
                  <a:pt x="5057" y="9981"/>
                  <a:pt x="5420" y="9712"/>
                </a:cubicBezTo>
                <a:cubicBezTo>
                  <a:pt x="5736" y="9466"/>
                  <a:pt x="6064" y="9069"/>
                  <a:pt x="6064" y="8647"/>
                </a:cubicBezTo>
                <a:cubicBezTo>
                  <a:pt x="6075" y="8246"/>
                  <a:pt x="5757" y="7919"/>
                  <a:pt x="5363" y="7919"/>
                </a:cubicBezTo>
                <a:cubicBezTo>
                  <a:pt x="5343" y="7919"/>
                  <a:pt x="5323" y="7920"/>
                  <a:pt x="5303" y="7921"/>
                </a:cubicBezTo>
                <a:cubicBezTo>
                  <a:pt x="4706" y="7992"/>
                  <a:pt x="4191" y="8928"/>
                  <a:pt x="4086" y="9455"/>
                </a:cubicBezTo>
                <a:cubicBezTo>
                  <a:pt x="4074" y="9490"/>
                  <a:pt x="4027" y="10040"/>
                  <a:pt x="4015" y="10192"/>
                </a:cubicBezTo>
                <a:cubicBezTo>
                  <a:pt x="3840" y="9829"/>
                  <a:pt x="3653" y="9466"/>
                  <a:pt x="3489" y="9104"/>
                </a:cubicBezTo>
                <a:cubicBezTo>
                  <a:pt x="3255" y="8612"/>
                  <a:pt x="3067" y="8109"/>
                  <a:pt x="2903" y="7605"/>
                </a:cubicBezTo>
                <a:cubicBezTo>
                  <a:pt x="2939" y="7594"/>
                  <a:pt x="3922" y="7371"/>
                  <a:pt x="4285" y="7091"/>
                </a:cubicBezTo>
                <a:cubicBezTo>
                  <a:pt x="4601" y="6845"/>
                  <a:pt x="4940" y="6447"/>
                  <a:pt x="4940" y="6025"/>
                </a:cubicBezTo>
                <a:cubicBezTo>
                  <a:pt x="4951" y="5624"/>
                  <a:pt x="4623" y="5297"/>
                  <a:pt x="4227" y="5297"/>
                </a:cubicBezTo>
                <a:cubicBezTo>
                  <a:pt x="4208" y="5297"/>
                  <a:pt x="4188" y="5298"/>
                  <a:pt x="4168" y="5300"/>
                </a:cubicBezTo>
                <a:cubicBezTo>
                  <a:pt x="3582" y="5370"/>
                  <a:pt x="3067" y="6318"/>
                  <a:pt x="2950" y="6833"/>
                </a:cubicBezTo>
                <a:cubicBezTo>
                  <a:pt x="2950" y="6880"/>
                  <a:pt x="2892" y="7477"/>
                  <a:pt x="2892" y="7582"/>
                </a:cubicBezTo>
                <a:cubicBezTo>
                  <a:pt x="2880" y="7547"/>
                  <a:pt x="2868" y="7524"/>
                  <a:pt x="2857" y="7488"/>
                </a:cubicBezTo>
                <a:cubicBezTo>
                  <a:pt x="2716" y="6973"/>
                  <a:pt x="2611" y="6435"/>
                  <a:pt x="2564" y="5897"/>
                </a:cubicBezTo>
                <a:cubicBezTo>
                  <a:pt x="2529" y="5604"/>
                  <a:pt x="2506" y="5311"/>
                  <a:pt x="2506" y="5042"/>
                </a:cubicBezTo>
                <a:cubicBezTo>
                  <a:pt x="2693" y="5019"/>
                  <a:pt x="3547" y="4902"/>
                  <a:pt x="3898" y="4691"/>
                </a:cubicBezTo>
                <a:cubicBezTo>
                  <a:pt x="4261" y="4469"/>
                  <a:pt x="4624" y="4129"/>
                  <a:pt x="4659" y="3708"/>
                </a:cubicBezTo>
                <a:cubicBezTo>
                  <a:pt x="4718" y="3287"/>
                  <a:pt x="4402" y="2912"/>
                  <a:pt x="3980" y="2900"/>
                </a:cubicBezTo>
                <a:cubicBezTo>
                  <a:pt x="3383" y="2900"/>
                  <a:pt x="2775" y="3778"/>
                  <a:pt x="2611" y="4293"/>
                </a:cubicBezTo>
                <a:cubicBezTo>
                  <a:pt x="2599" y="4317"/>
                  <a:pt x="2541" y="4609"/>
                  <a:pt x="2494" y="4820"/>
                </a:cubicBezTo>
                <a:lnTo>
                  <a:pt x="2494" y="4445"/>
                </a:lnTo>
                <a:cubicBezTo>
                  <a:pt x="2494" y="4001"/>
                  <a:pt x="2529" y="3579"/>
                  <a:pt x="2552" y="3216"/>
                </a:cubicBezTo>
                <a:cubicBezTo>
                  <a:pt x="2576" y="3006"/>
                  <a:pt x="2599" y="2819"/>
                  <a:pt x="2611" y="2643"/>
                </a:cubicBezTo>
                <a:cubicBezTo>
                  <a:pt x="2786" y="2526"/>
                  <a:pt x="3477" y="2034"/>
                  <a:pt x="3688" y="1695"/>
                </a:cubicBezTo>
                <a:cubicBezTo>
                  <a:pt x="3898" y="1344"/>
                  <a:pt x="4062" y="864"/>
                  <a:pt x="3910" y="466"/>
                </a:cubicBezTo>
                <a:cubicBezTo>
                  <a:pt x="3806" y="173"/>
                  <a:pt x="3537" y="0"/>
                  <a:pt x="3248" y="0"/>
                </a:cubicBezTo>
                <a:close/>
              </a:path>
            </a:pathLst>
          </a:custGeom>
          <a:solidFill>
            <a:srgbClr val="F0AE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" name="Google Shape;522;p15"/>
          <p:cNvSpPr/>
          <p:nvPr/>
        </p:nvSpPr>
        <p:spPr>
          <a:xfrm>
            <a:off x="693091" y="3856150"/>
            <a:ext cx="626873" cy="755788"/>
          </a:xfrm>
          <a:custGeom>
            <a:avLst/>
            <a:gdLst/>
            <a:ahLst/>
            <a:cxnLst/>
            <a:rect l="l" t="t" r="r" b="b"/>
            <a:pathLst>
              <a:path w="15357" h="18514" extrusionOk="0">
                <a:moveTo>
                  <a:pt x="3248" y="0"/>
                </a:moveTo>
                <a:cubicBezTo>
                  <a:pt x="3146" y="0"/>
                  <a:pt x="3040" y="22"/>
                  <a:pt x="2939" y="68"/>
                </a:cubicBezTo>
                <a:cubicBezTo>
                  <a:pt x="2412" y="349"/>
                  <a:pt x="2271" y="1414"/>
                  <a:pt x="2353" y="1941"/>
                </a:cubicBezTo>
                <a:cubicBezTo>
                  <a:pt x="2353" y="1987"/>
                  <a:pt x="2561" y="2667"/>
                  <a:pt x="2575" y="2667"/>
                </a:cubicBezTo>
                <a:cubicBezTo>
                  <a:pt x="2576" y="2667"/>
                  <a:pt x="2576" y="2666"/>
                  <a:pt x="2576" y="2666"/>
                </a:cubicBezTo>
                <a:lnTo>
                  <a:pt x="2587" y="2666"/>
                </a:lnTo>
                <a:cubicBezTo>
                  <a:pt x="2564" y="2842"/>
                  <a:pt x="2541" y="3017"/>
                  <a:pt x="2517" y="3216"/>
                </a:cubicBezTo>
                <a:cubicBezTo>
                  <a:pt x="2482" y="3579"/>
                  <a:pt x="2447" y="4001"/>
                  <a:pt x="2435" y="4445"/>
                </a:cubicBezTo>
                <a:cubicBezTo>
                  <a:pt x="2412" y="4937"/>
                  <a:pt x="2424" y="5429"/>
                  <a:pt x="2470" y="5908"/>
                </a:cubicBezTo>
                <a:cubicBezTo>
                  <a:pt x="2506" y="6458"/>
                  <a:pt x="2599" y="6997"/>
                  <a:pt x="2740" y="7524"/>
                </a:cubicBezTo>
                <a:cubicBezTo>
                  <a:pt x="2740" y="7524"/>
                  <a:pt x="2740" y="7535"/>
                  <a:pt x="2740" y="7535"/>
                </a:cubicBezTo>
                <a:cubicBezTo>
                  <a:pt x="2646" y="7395"/>
                  <a:pt x="2365" y="6985"/>
                  <a:pt x="2342" y="6950"/>
                </a:cubicBezTo>
                <a:cubicBezTo>
                  <a:pt x="2047" y="6616"/>
                  <a:pt x="1356" y="6158"/>
                  <a:pt x="817" y="6158"/>
                </a:cubicBezTo>
                <a:cubicBezTo>
                  <a:pt x="714" y="6158"/>
                  <a:pt x="616" y="6175"/>
                  <a:pt x="528" y="6213"/>
                </a:cubicBezTo>
                <a:cubicBezTo>
                  <a:pt x="153" y="6388"/>
                  <a:pt x="1" y="6856"/>
                  <a:pt x="223" y="7219"/>
                </a:cubicBezTo>
                <a:cubicBezTo>
                  <a:pt x="422" y="7605"/>
                  <a:pt x="902" y="7793"/>
                  <a:pt x="1300" y="7851"/>
                </a:cubicBezTo>
                <a:cubicBezTo>
                  <a:pt x="1342" y="7857"/>
                  <a:pt x="1390" y="7860"/>
                  <a:pt x="1440" y="7860"/>
                </a:cubicBezTo>
                <a:cubicBezTo>
                  <a:pt x="1910" y="7860"/>
                  <a:pt x="2688" y="7638"/>
                  <a:pt x="2751" y="7617"/>
                </a:cubicBezTo>
                <a:cubicBezTo>
                  <a:pt x="2903" y="8156"/>
                  <a:pt x="3091" y="8682"/>
                  <a:pt x="3325" y="9197"/>
                </a:cubicBezTo>
                <a:cubicBezTo>
                  <a:pt x="3454" y="9490"/>
                  <a:pt x="3582" y="9782"/>
                  <a:pt x="3734" y="10075"/>
                </a:cubicBezTo>
                <a:cubicBezTo>
                  <a:pt x="3641" y="9958"/>
                  <a:pt x="3571" y="9841"/>
                  <a:pt x="3559" y="9829"/>
                </a:cubicBezTo>
                <a:cubicBezTo>
                  <a:pt x="3266" y="9497"/>
                  <a:pt x="2580" y="9034"/>
                  <a:pt x="2042" y="9034"/>
                </a:cubicBezTo>
                <a:cubicBezTo>
                  <a:pt x="1936" y="9034"/>
                  <a:pt x="1835" y="9051"/>
                  <a:pt x="1745" y="9092"/>
                </a:cubicBezTo>
                <a:cubicBezTo>
                  <a:pt x="1359" y="9256"/>
                  <a:pt x="1218" y="9724"/>
                  <a:pt x="1429" y="10087"/>
                </a:cubicBezTo>
                <a:cubicBezTo>
                  <a:pt x="1639" y="10461"/>
                  <a:pt x="2119" y="10637"/>
                  <a:pt x="2517" y="10695"/>
                </a:cubicBezTo>
                <a:cubicBezTo>
                  <a:pt x="2564" y="10702"/>
                  <a:pt x="2616" y="10706"/>
                  <a:pt x="2673" y="10706"/>
                </a:cubicBezTo>
                <a:cubicBezTo>
                  <a:pt x="3091" y="10706"/>
                  <a:pt x="3748" y="10536"/>
                  <a:pt x="3933" y="10485"/>
                </a:cubicBezTo>
                <a:lnTo>
                  <a:pt x="4097" y="10824"/>
                </a:lnTo>
                <a:cubicBezTo>
                  <a:pt x="4367" y="11363"/>
                  <a:pt x="4636" y="11901"/>
                  <a:pt x="4893" y="12428"/>
                </a:cubicBezTo>
                <a:cubicBezTo>
                  <a:pt x="4975" y="12615"/>
                  <a:pt x="5057" y="12802"/>
                  <a:pt x="5139" y="12989"/>
                </a:cubicBezTo>
                <a:cubicBezTo>
                  <a:pt x="5069" y="12884"/>
                  <a:pt x="4999" y="12790"/>
                  <a:pt x="4999" y="12779"/>
                </a:cubicBezTo>
                <a:cubicBezTo>
                  <a:pt x="4704" y="12435"/>
                  <a:pt x="4013" y="11975"/>
                  <a:pt x="3473" y="11975"/>
                </a:cubicBezTo>
                <a:cubicBezTo>
                  <a:pt x="3370" y="11975"/>
                  <a:pt x="3273" y="11992"/>
                  <a:pt x="3184" y="12030"/>
                </a:cubicBezTo>
                <a:cubicBezTo>
                  <a:pt x="2798" y="12205"/>
                  <a:pt x="2658" y="12673"/>
                  <a:pt x="2868" y="13036"/>
                </a:cubicBezTo>
                <a:cubicBezTo>
                  <a:pt x="3079" y="13411"/>
                  <a:pt x="3559" y="13586"/>
                  <a:pt x="3957" y="13645"/>
                </a:cubicBezTo>
                <a:cubicBezTo>
                  <a:pt x="4008" y="13653"/>
                  <a:pt x="4065" y="13656"/>
                  <a:pt x="4126" y="13656"/>
                </a:cubicBezTo>
                <a:cubicBezTo>
                  <a:pt x="4529" y="13656"/>
                  <a:pt x="5113" y="13507"/>
                  <a:pt x="5326" y="13446"/>
                </a:cubicBezTo>
                <a:cubicBezTo>
                  <a:pt x="5408" y="13633"/>
                  <a:pt x="5490" y="13832"/>
                  <a:pt x="5549" y="14031"/>
                </a:cubicBezTo>
                <a:cubicBezTo>
                  <a:pt x="5595" y="14160"/>
                  <a:pt x="5642" y="14289"/>
                  <a:pt x="5677" y="14417"/>
                </a:cubicBezTo>
                <a:cubicBezTo>
                  <a:pt x="5712" y="14558"/>
                  <a:pt x="5748" y="14686"/>
                  <a:pt x="5783" y="14815"/>
                </a:cubicBezTo>
                <a:cubicBezTo>
                  <a:pt x="5853" y="15073"/>
                  <a:pt x="5911" y="15330"/>
                  <a:pt x="5970" y="15588"/>
                </a:cubicBezTo>
                <a:cubicBezTo>
                  <a:pt x="6005" y="15763"/>
                  <a:pt x="6040" y="15927"/>
                  <a:pt x="6075" y="16091"/>
                </a:cubicBezTo>
                <a:cubicBezTo>
                  <a:pt x="5982" y="15904"/>
                  <a:pt x="5806" y="15541"/>
                  <a:pt x="5794" y="15506"/>
                </a:cubicBezTo>
                <a:cubicBezTo>
                  <a:pt x="5540" y="15103"/>
                  <a:pt x="4843" y="14478"/>
                  <a:pt x="4288" y="14478"/>
                </a:cubicBezTo>
                <a:cubicBezTo>
                  <a:pt x="4230" y="14478"/>
                  <a:pt x="4174" y="14485"/>
                  <a:pt x="4121" y="14499"/>
                </a:cubicBezTo>
                <a:cubicBezTo>
                  <a:pt x="3711" y="14616"/>
                  <a:pt x="3500" y="15061"/>
                  <a:pt x="3653" y="15447"/>
                </a:cubicBezTo>
                <a:cubicBezTo>
                  <a:pt x="3805" y="15845"/>
                  <a:pt x="4249" y="16091"/>
                  <a:pt x="4636" y="16208"/>
                </a:cubicBezTo>
                <a:cubicBezTo>
                  <a:pt x="4783" y="16253"/>
                  <a:pt x="4991" y="16268"/>
                  <a:pt x="5205" y="16268"/>
                </a:cubicBezTo>
                <a:cubicBezTo>
                  <a:pt x="5604" y="16268"/>
                  <a:pt x="6022" y="16216"/>
                  <a:pt x="6099" y="16208"/>
                </a:cubicBezTo>
                <a:cubicBezTo>
                  <a:pt x="6157" y="16489"/>
                  <a:pt x="6204" y="16758"/>
                  <a:pt x="6239" y="17016"/>
                </a:cubicBezTo>
                <a:cubicBezTo>
                  <a:pt x="6344" y="17577"/>
                  <a:pt x="6415" y="18081"/>
                  <a:pt x="6473" y="18514"/>
                </a:cubicBezTo>
                <a:lnTo>
                  <a:pt x="6871" y="18514"/>
                </a:lnTo>
                <a:cubicBezTo>
                  <a:pt x="6801" y="18069"/>
                  <a:pt x="6719" y="17542"/>
                  <a:pt x="6602" y="16945"/>
                </a:cubicBezTo>
                <a:cubicBezTo>
                  <a:pt x="6543" y="16664"/>
                  <a:pt x="6473" y="16360"/>
                  <a:pt x="6403" y="16056"/>
                </a:cubicBezTo>
                <a:cubicBezTo>
                  <a:pt x="6684" y="15951"/>
                  <a:pt x="6953" y="15822"/>
                  <a:pt x="7222" y="15681"/>
                </a:cubicBezTo>
                <a:cubicBezTo>
                  <a:pt x="7527" y="16009"/>
                  <a:pt x="8311" y="16395"/>
                  <a:pt x="8416" y="16442"/>
                </a:cubicBezTo>
                <a:cubicBezTo>
                  <a:pt x="8311" y="16711"/>
                  <a:pt x="8205" y="16957"/>
                  <a:pt x="8100" y="17203"/>
                </a:cubicBezTo>
                <a:cubicBezTo>
                  <a:pt x="7878" y="17694"/>
                  <a:pt x="7679" y="18139"/>
                  <a:pt x="7491" y="18514"/>
                </a:cubicBezTo>
                <a:lnTo>
                  <a:pt x="7913" y="18514"/>
                </a:lnTo>
                <a:cubicBezTo>
                  <a:pt x="8077" y="18163"/>
                  <a:pt x="8241" y="17776"/>
                  <a:pt x="8428" y="17332"/>
                </a:cubicBezTo>
                <a:cubicBezTo>
                  <a:pt x="8533" y="17074"/>
                  <a:pt x="8638" y="16781"/>
                  <a:pt x="8756" y="16489"/>
                </a:cubicBezTo>
                <a:cubicBezTo>
                  <a:pt x="8849" y="16508"/>
                  <a:pt x="9448" y="16632"/>
                  <a:pt x="9911" y="16632"/>
                </a:cubicBezTo>
                <a:cubicBezTo>
                  <a:pt x="10025" y="16632"/>
                  <a:pt x="10131" y="16624"/>
                  <a:pt x="10219" y="16606"/>
                </a:cubicBezTo>
                <a:cubicBezTo>
                  <a:pt x="10605" y="16512"/>
                  <a:pt x="11073" y="16290"/>
                  <a:pt x="11248" y="15915"/>
                </a:cubicBezTo>
                <a:cubicBezTo>
                  <a:pt x="11436" y="15529"/>
                  <a:pt x="11260" y="15084"/>
                  <a:pt x="10862" y="14932"/>
                </a:cubicBezTo>
                <a:cubicBezTo>
                  <a:pt x="10794" y="14909"/>
                  <a:pt x="10720" y="14899"/>
                  <a:pt x="10644" y="14899"/>
                </a:cubicBezTo>
                <a:cubicBezTo>
                  <a:pt x="10097" y="14899"/>
                  <a:pt x="9396" y="15440"/>
                  <a:pt x="9118" y="15810"/>
                </a:cubicBezTo>
                <a:cubicBezTo>
                  <a:pt x="9095" y="15833"/>
                  <a:pt x="8919" y="16138"/>
                  <a:pt x="8826" y="16325"/>
                </a:cubicBezTo>
                <a:cubicBezTo>
                  <a:pt x="8873" y="16208"/>
                  <a:pt x="8908" y="16091"/>
                  <a:pt x="8954" y="15962"/>
                </a:cubicBezTo>
                <a:cubicBezTo>
                  <a:pt x="9048" y="15716"/>
                  <a:pt x="9130" y="15471"/>
                  <a:pt x="9224" y="15201"/>
                </a:cubicBezTo>
                <a:lnTo>
                  <a:pt x="9341" y="14804"/>
                </a:lnTo>
                <a:cubicBezTo>
                  <a:pt x="9376" y="14675"/>
                  <a:pt x="9411" y="14534"/>
                  <a:pt x="9446" y="14394"/>
                </a:cubicBezTo>
                <a:cubicBezTo>
                  <a:pt x="9516" y="14066"/>
                  <a:pt x="9587" y="13738"/>
                  <a:pt x="9633" y="13399"/>
                </a:cubicBezTo>
                <a:cubicBezTo>
                  <a:pt x="9847" y="13478"/>
                  <a:pt x="10565" y="13728"/>
                  <a:pt x="10975" y="13728"/>
                </a:cubicBezTo>
                <a:cubicBezTo>
                  <a:pt x="10993" y="13728"/>
                  <a:pt x="11010" y="13728"/>
                  <a:pt x="11026" y="13727"/>
                </a:cubicBezTo>
                <a:cubicBezTo>
                  <a:pt x="11424" y="13692"/>
                  <a:pt x="11916" y="13551"/>
                  <a:pt x="12150" y="13188"/>
                </a:cubicBezTo>
                <a:cubicBezTo>
                  <a:pt x="12384" y="12849"/>
                  <a:pt x="12278" y="12369"/>
                  <a:pt x="11916" y="12170"/>
                </a:cubicBezTo>
                <a:cubicBezTo>
                  <a:pt x="11810" y="12117"/>
                  <a:pt x="11688" y="12094"/>
                  <a:pt x="11558" y="12094"/>
                </a:cubicBezTo>
                <a:cubicBezTo>
                  <a:pt x="11026" y="12094"/>
                  <a:pt x="10355" y="12478"/>
                  <a:pt x="10055" y="12779"/>
                </a:cubicBezTo>
                <a:cubicBezTo>
                  <a:pt x="10031" y="12802"/>
                  <a:pt x="9785" y="13095"/>
                  <a:pt x="9657" y="13270"/>
                </a:cubicBezTo>
                <a:cubicBezTo>
                  <a:pt x="9692" y="13071"/>
                  <a:pt x="9727" y="12861"/>
                  <a:pt x="9750" y="12662"/>
                </a:cubicBezTo>
                <a:cubicBezTo>
                  <a:pt x="9821" y="12076"/>
                  <a:pt x="9879" y="11468"/>
                  <a:pt x="9938" y="10871"/>
                </a:cubicBezTo>
                <a:cubicBezTo>
                  <a:pt x="9949" y="10684"/>
                  <a:pt x="9973" y="10496"/>
                  <a:pt x="9996" y="10321"/>
                </a:cubicBezTo>
                <a:cubicBezTo>
                  <a:pt x="10063" y="10343"/>
                  <a:pt x="10892" y="10651"/>
                  <a:pt x="11355" y="10651"/>
                </a:cubicBezTo>
                <a:cubicBezTo>
                  <a:pt x="11379" y="10651"/>
                  <a:pt x="11402" y="10650"/>
                  <a:pt x="11424" y="10649"/>
                </a:cubicBezTo>
                <a:cubicBezTo>
                  <a:pt x="11822" y="10625"/>
                  <a:pt x="12314" y="10485"/>
                  <a:pt x="12548" y="10122"/>
                </a:cubicBezTo>
                <a:cubicBezTo>
                  <a:pt x="12793" y="9782"/>
                  <a:pt x="12676" y="9303"/>
                  <a:pt x="12314" y="9104"/>
                </a:cubicBezTo>
                <a:cubicBezTo>
                  <a:pt x="12210" y="9051"/>
                  <a:pt x="12089" y="9028"/>
                  <a:pt x="11960" y="9028"/>
                </a:cubicBezTo>
                <a:cubicBezTo>
                  <a:pt x="11432" y="9028"/>
                  <a:pt x="10753" y="9411"/>
                  <a:pt x="10453" y="9712"/>
                </a:cubicBezTo>
                <a:cubicBezTo>
                  <a:pt x="10429" y="9736"/>
                  <a:pt x="10078" y="10169"/>
                  <a:pt x="9996" y="10286"/>
                </a:cubicBezTo>
                <a:cubicBezTo>
                  <a:pt x="10043" y="9876"/>
                  <a:pt x="10090" y="9478"/>
                  <a:pt x="10137" y="9080"/>
                </a:cubicBezTo>
                <a:cubicBezTo>
                  <a:pt x="10219" y="8554"/>
                  <a:pt x="10336" y="8027"/>
                  <a:pt x="10488" y="7512"/>
                </a:cubicBezTo>
                <a:cubicBezTo>
                  <a:pt x="10522" y="7523"/>
                  <a:pt x="11411" y="7852"/>
                  <a:pt x="11882" y="7852"/>
                </a:cubicBezTo>
                <a:cubicBezTo>
                  <a:pt x="11897" y="7852"/>
                  <a:pt x="11913" y="7852"/>
                  <a:pt x="11927" y="7851"/>
                </a:cubicBezTo>
                <a:cubicBezTo>
                  <a:pt x="12325" y="7816"/>
                  <a:pt x="12817" y="7676"/>
                  <a:pt x="13051" y="7325"/>
                </a:cubicBezTo>
                <a:cubicBezTo>
                  <a:pt x="13297" y="6973"/>
                  <a:pt x="13180" y="6494"/>
                  <a:pt x="12817" y="6295"/>
                </a:cubicBezTo>
                <a:cubicBezTo>
                  <a:pt x="12711" y="6242"/>
                  <a:pt x="12589" y="6219"/>
                  <a:pt x="12459" y="6219"/>
                </a:cubicBezTo>
                <a:cubicBezTo>
                  <a:pt x="11927" y="6219"/>
                  <a:pt x="11257" y="6602"/>
                  <a:pt x="10956" y="6903"/>
                </a:cubicBezTo>
                <a:cubicBezTo>
                  <a:pt x="10921" y="6938"/>
                  <a:pt x="10558" y="7395"/>
                  <a:pt x="10488" y="7488"/>
                </a:cubicBezTo>
                <a:cubicBezTo>
                  <a:pt x="10499" y="7465"/>
                  <a:pt x="10511" y="7430"/>
                  <a:pt x="10511" y="7395"/>
                </a:cubicBezTo>
                <a:cubicBezTo>
                  <a:pt x="10675" y="6880"/>
                  <a:pt x="10886" y="6388"/>
                  <a:pt x="11143" y="5908"/>
                </a:cubicBezTo>
                <a:cubicBezTo>
                  <a:pt x="11272" y="5639"/>
                  <a:pt x="11424" y="5393"/>
                  <a:pt x="11565" y="5159"/>
                </a:cubicBezTo>
                <a:cubicBezTo>
                  <a:pt x="11740" y="5241"/>
                  <a:pt x="12513" y="5616"/>
                  <a:pt x="12934" y="5639"/>
                </a:cubicBezTo>
                <a:cubicBezTo>
                  <a:pt x="12956" y="5640"/>
                  <a:pt x="12978" y="5640"/>
                  <a:pt x="13001" y="5640"/>
                </a:cubicBezTo>
                <a:cubicBezTo>
                  <a:pt x="13396" y="5640"/>
                  <a:pt x="13850" y="5540"/>
                  <a:pt x="14104" y="5241"/>
                </a:cubicBezTo>
                <a:cubicBezTo>
                  <a:pt x="14373" y="4925"/>
                  <a:pt x="14315" y="4434"/>
                  <a:pt x="13976" y="4188"/>
                </a:cubicBezTo>
                <a:cubicBezTo>
                  <a:pt x="13846" y="4102"/>
                  <a:pt x="13681" y="4066"/>
                  <a:pt x="13500" y="4066"/>
                </a:cubicBezTo>
                <a:cubicBezTo>
                  <a:pt x="12995" y="4066"/>
                  <a:pt x="12367" y="4347"/>
                  <a:pt x="12056" y="4598"/>
                </a:cubicBezTo>
                <a:cubicBezTo>
                  <a:pt x="12044" y="4609"/>
                  <a:pt x="11834" y="4820"/>
                  <a:pt x="11682" y="4972"/>
                </a:cubicBezTo>
                <a:cubicBezTo>
                  <a:pt x="11752" y="4867"/>
                  <a:pt x="11810" y="4761"/>
                  <a:pt x="11881" y="4656"/>
                </a:cubicBezTo>
                <a:cubicBezTo>
                  <a:pt x="12126" y="4282"/>
                  <a:pt x="12384" y="3954"/>
                  <a:pt x="12606" y="3661"/>
                </a:cubicBezTo>
                <a:cubicBezTo>
                  <a:pt x="12747" y="3497"/>
                  <a:pt x="12864" y="3357"/>
                  <a:pt x="12981" y="3228"/>
                </a:cubicBezTo>
                <a:cubicBezTo>
                  <a:pt x="13180" y="3228"/>
                  <a:pt x="14034" y="3193"/>
                  <a:pt x="14397" y="3017"/>
                </a:cubicBezTo>
                <a:cubicBezTo>
                  <a:pt x="14771" y="2854"/>
                  <a:pt x="15169" y="2538"/>
                  <a:pt x="15263" y="2128"/>
                </a:cubicBezTo>
                <a:cubicBezTo>
                  <a:pt x="15357" y="1718"/>
                  <a:pt x="15087" y="1309"/>
                  <a:pt x="14678" y="1250"/>
                </a:cubicBezTo>
                <a:cubicBezTo>
                  <a:pt x="14657" y="1248"/>
                  <a:pt x="14636" y="1247"/>
                  <a:pt x="14615" y="1247"/>
                </a:cubicBezTo>
                <a:cubicBezTo>
                  <a:pt x="14033" y="1247"/>
                  <a:pt x="13371" y="2016"/>
                  <a:pt x="13156" y="2491"/>
                </a:cubicBezTo>
                <a:cubicBezTo>
                  <a:pt x="13133" y="2538"/>
                  <a:pt x="12922" y="3216"/>
                  <a:pt x="12934" y="3216"/>
                </a:cubicBezTo>
                <a:lnTo>
                  <a:pt x="12946" y="3216"/>
                </a:lnTo>
                <a:cubicBezTo>
                  <a:pt x="12829" y="3345"/>
                  <a:pt x="12712" y="3486"/>
                  <a:pt x="12583" y="3638"/>
                </a:cubicBezTo>
                <a:cubicBezTo>
                  <a:pt x="12349" y="3930"/>
                  <a:pt x="12091" y="4246"/>
                  <a:pt x="11834" y="4621"/>
                </a:cubicBezTo>
                <a:cubicBezTo>
                  <a:pt x="11553" y="5019"/>
                  <a:pt x="11295" y="5440"/>
                  <a:pt x="11061" y="5862"/>
                </a:cubicBezTo>
                <a:cubicBezTo>
                  <a:pt x="10792" y="6341"/>
                  <a:pt x="10570" y="6845"/>
                  <a:pt x="10394" y="7360"/>
                </a:cubicBezTo>
                <a:lnTo>
                  <a:pt x="10394" y="7383"/>
                </a:lnTo>
                <a:cubicBezTo>
                  <a:pt x="10394" y="7208"/>
                  <a:pt x="10394" y="6716"/>
                  <a:pt x="10382" y="6681"/>
                </a:cubicBezTo>
                <a:cubicBezTo>
                  <a:pt x="10312" y="6154"/>
                  <a:pt x="9867" y="5171"/>
                  <a:pt x="9282" y="5054"/>
                </a:cubicBezTo>
                <a:cubicBezTo>
                  <a:pt x="9248" y="5049"/>
                  <a:pt x="9214" y="5047"/>
                  <a:pt x="9181" y="5047"/>
                </a:cubicBezTo>
                <a:cubicBezTo>
                  <a:pt x="8811" y="5047"/>
                  <a:pt x="8485" y="5335"/>
                  <a:pt x="8475" y="5721"/>
                </a:cubicBezTo>
                <a:cubicBezTo>
                  <a:pt x="8440" y="6142"/>
                  <a:pt x="8744" y="6564"/>
                  <a:pt x="9036" y="6833"/>
                </a:cubicBezTo>
                <a:cubicBezTo>
                  <a:pt x="9376" y="7126"/>
                  <a:pt x="10300" y="7418"/>
                  <a:pt x="10371" y="7442"/>
                </a:cubicBezTo>
                <a:cubicBezTo>
                  <a:pt x="10207" y="7968"/>
                  <a:pt x="10078" y="8518"/>
                  <a:pt x="9984" y="9057"/>
                </a:cubicBezTo>
                <a:cubicBezTo>
                  <a:pt x="9926" y="9385"/>
                  <a:pt x="9879" y="9701"/>
                  <a:pt x="9832" y="10028"/>
                </a:cubicBezTo>
                <a:cubicBezTo>
                  <a:pt x="9832" y="9888"/>
                  <a:pt x="9832" y="9736"/>
                  <a:pt x="9832" y="9724"/>
                </a:cubicBezTo>
                <a:cubicBezTo>
                  <a:pt x="9762" y="9197"/>
                  <a:pt x="9317" y="8214"/>
                  <a:pt x="8732" y="8109"/>
                </a:cubicBezTo>
                <a:cubicBezTo>
                  <a:pt x="8692" y="8102"/>
                  <a:pt x="8653" y="8099"/>
                  <a:pt x="8615" y="8099"/>
                </a:cubicBezTo>
                <a:cubicBezTo>
                  <a:pt x="8243" y="8099"/>
                  <a:pt x="7934" y="8394"/>
                  <a:pt x="7913" y="8776"/>
                </a:cubicBezTo>
                <a:cubicBezTo>
                  <a:pt x="7878" y="9186"/>
                  <a:pt x="8182" y="9607"/>
                  <a:pt x="8486" y="9876"/>
                </a:cubicBezTo>
                <a:cubicBezTo>
                  <a:pt x="8779" y="10145"/>
                  <a:pt x="9575" y="10403"/>
                  <a:pt x="9785" y="10473"/>
                </a:cubicBezTo>
                <a:cubicBezTo>
                  <a:pt x="9762" y="10602"/>
                  <a:pt x="9750" y="10719"/>
                  <a:pt x="9739" y="10848"/>
                </a:cubicBezTo>
                <a:cubicBezTo>
                  <a:pt x="9657" y="11444"/>
                  <a:pt x="9587" y="12041"/>
                  <a:pt x="9505" y="12627"/>
                </a:cubicBezTo>
                <a:cubicBezTo>
                  <a:pt x="9481" y="12837"/>
                  <a:pt x="9446" y="13036"/>
                  <a:pt x="9399" y="13235"/>
                </a:cubicBezTo>
                <a:cubicBezTo>
                  <a:pt x="9399" y="13106"/>
                  <a:pt x="9399" y="12989"/>
                  <a:pt x="9399" y="12978"/>
                </a:cubicBezTo>
                <a:cubicBezTo>
                  <a:pt x="9329" y="12451"/>
                  <a:pt x="8884" y="11468"/>
                  <a:pt x="8299" y="11363"/>
                </a:cubicBezTo>
                <a:cubicBezTo>
                  <a:pt x="8258" y="11356"/>
                  <a:pt x="8218" y="11352"/>
                  <a:pt x="8178" y="11352"/>
                </a:cubicBezTo>
                <a:cubicBezTo>
                  <a:pt x="7808" y="11352"/>
                  <a:pt x="7501" y="11637"/>
                  <a:pt x="7480" y="12018"/>
                </a:cubicBezTo>
                <a:cubicBezTo>
                  <a:pt x="7445" y="12439"/>
                  <a:pt x="7749" y="12861"/>
                  <a:pt x="8053" y="13130"/>
                </a:cubicBezTo>
                <a:cubicBezTo>
                  <a:pt x="8346" y="13387"/>
                  <a:pt x="9060" y="13633"/>
                  <a:pt x="9317" y="13715"/>
                </a:cubicBezTo>
                <a:cubicBezTo>
                  <a:pt x="9271" y="13914"/>
                  <a:pt x="9224" y="14125"/>
                  <a:pt x="9177" y="14324"/>
                </a:cubicBezTo>
                <a:cubicBezTo>
                  <a:pt x="9130" y="14452"/>
                  <a:pt x="9107" y="14593"/>
                  <a:pt x="9060" y="14722"/>
                </a:cubicBezTo>
                <a:lnTo>
                  <a:pt x="8931" y="15108"/>
                </a:lnTo>
                <a:cubicBezTo>
                  <a:pt x="8849" y="15354"/>
                  <a:pt x="8756" y="15611"/>
                  <a:pt x="8662" y="15845"/>
                </a:cubicBezTo>
                <a:cubicBezTo>
                  <a:pt x="8592" y="16009"/>
                  <a:pt x="8533" y="16173"/>
                  <a:pt x="8475" y="16325"/>
                </a:cubicBezTo>
                <a:cubicBezTo>
                  <a:pt x="8498" y="16126"/>
                  <a:pt x="8557" y="15716"/>
                  <a:pt x="8557" y="15681"/>
                </a:cubicBezTo>
                <a:cubicBezTo>
                  <a:pt x="8545" y="15213"/>
                  <a:pt x="8428" y="14757"/>
                  <a:pt x="8194" y="14347"/>
                </a:cubicBezTo>
                <a:cubicBezTo>
                  <a:pt x="8194" y="14300"/>
                  <a:pt x="8182" y="14242"/>
                  <a:pt x="8182" y="14195"/>
                </a:cubicBezTo>
                <a:cubicBezTo>
                  <a:pt x="8132" y="13834"/>
                  <a:pt x="7832" y="13576"/>
                  <a:pt x="7490" y="13576"/>
                </a:cubicBezTo>
                <a:cubicBezTo>
                  <a:pt x="7433" y="13576"/>
                  <a:pt x="7374" y="13583"/>
                  <a:pt x="7316" y="13598"/>
                </a:cubicBezTo>
                <a:cubicBezTo>
                  <a:pt x="6742" y="13738"/>
                  <a:pt x="6368" y="14768"/>
                  <a:pt x="6344" y="15295"/>
                </a:cubicBezTo>
                <a:cubicBezTo>
                  <a:pt x="6344" y="15330"/>
                  <a:pt x="6368" y="15670"/>
                  <a:pt x="6380" y="15880"/>
                </a:cubicBezTo>
                <a:cubicBezTo>
                  <a:pt x="6356" y="15752"/>
                  <a:pt x="6321" y="15634"/>
                  <a:pt x="6298" y="15506"/>
                </a:cubicBezTo>
                <a:cubicBezTo>
                  <a:pt x="6239" y="15248"/>
                  <a:pt x="6169" y="14991"/>
                  <a:pt x="6099" y="14722"/>
                </a:cubicBezTo>
                <a:cubicBezTo>
                  <a:pt x="6052" y="14593"/>
                  <a:pt x="6017" y="14464"/>
                  <a:pt x="5970" y="14324"/>
                </a:cubicBezTo>
                <a:cubicBezTo>
                  <a:pt x="5935" y="14195"/>
                  <a:pt x="5876" y="14066"/>
                  <a:pt x="5830" y="13926"/>
                </a:cubicBezTo>
                <a:cubicBezTo>
                  <a:pt x="5712" y="13610"/>
                  <a:pt x="5584" y="13305"/>
                  <a:pt x="5443" y="12989"/>
                </a:cubicBezTo>
                <a:cubicBezTo>
                  <a:pt x="5666" y="12943"/>
                  <a:pt x="6462" y="12744"/>
                  <a:pt x="6778" y="12498"/>
                </a:cubicBezTo>
                <a:cubicBezTo>
                  <a:pt x="7094" y="12252"/>
                  <a:pt x="7421" y="11854"/>
                  <a:pt x="7421" y="11433"/>
                </a:cubicBezTo>
                <a:cubicBezTo>
                  <a:pt x="7432" y="11032"/>
                  <a:pt x="7115" y="10705"/>
                  <a:pt x="6720" y="10705"/>
                </a:cubicBezTo>
                <a:cubicBezTo>
                  <a:pt x="6701" y="10705"/>
                  <a:pt x="6681" y="10705"/>
                  <a:pt x="6661" y="10707"/>
                </a:cubicBezTo>
                <a:cubicBezTo>
                  <a:pt x="6064" y="10766"/>
                  <a:pt x="5549" y="11714"/>
                  <a:pt x="5443" y="12240"/>
                </a:cubicBezTo>
                <a:cubicBezTo>
                  <a:pt x="5443" y="12264"/>
                  <a:pt x="5396" y="12650"/>
                  <a:pt x="5385" y="12861"/>
                </a:cubicBezTo>
                <a:cubicBezTo>
                  <a:pt x="5303" y="12673"/>
                  <a:pt x="5221" y="12486"/>
                  <a:pt x="5127" y="12311"/>
                </a:cubicBezTo>
                <a:cubicBezTo>
                  <a:pt x="4858" y="11772"/>
                  <a:pt x="4577" y="11234"/>
                  <a:pt x="4296" y="10707"/>
                </a:cubicBezTo>
                <a:cubicBezTo>
                  <a:pt x="4203" y="10543"/>
                  <a:pt x="4121" y="10379"/>
                  <a:pt x="4039" y="10216"/>
                </a:cubicBezTo>
                <a:cubicBezTo>
                  <a:pt x="4121" y="10204"/>
                  <a:pt x="5057" y="9981"/>
                  <a:pt x="5420" y="9712"/>
                </a:cubicBezTo>
                <a:cubicBezTo>
                  <a:pt x="5736" y="9466"/>
                  <a:pt x="6064" y="9069"/>
                  <a:pt x="6064" y="8647"/>
                </a:cubicBezTo>
                <a:cubicBezTo>
                  <a:pt x="6075" y="8246"/>
                  <a:pt x="5757" y="7919"/>
                  <a:pt x="5363" y="7919"/>
                </a:cubicBezTo>
                <a:cubicBezTo>
                  <a:pt x="5343" y="7919"/>
                  <a:pt x="5323" y="7920"/>
                  <a:pt x="5303" y="7921"/>
                </a:cubicBezTo>
                <a:cubicBezTo>
                  <a:pt x="4706" y="7992"/>
                  <a:pt x="4191" y="8928"/>
                  <a:pt x="4086" y="9455"/>
                </a:cubicBezTo>
                <a:cubicBezTo>
                  <a:pt x="4074" y="9490"/>
                  <a:pt x="4027" y="10040"/>
                  <a:pt x="4015" y="10192"/>
                </a:cubicBezTo>
                <a:cubicBezTo>
                  <a:pt x="3840" y="9829"/>
                  <a:pt x="3653" y="9466"/>
                  <a:pt x="3489" y="9104"/>
                </a:cubicBezTo>
                <a:cubicBezTo>
                  <a:pt x="3255" y="8612"/>
                  <a:pt x="3067" y="8109"/>
                  <a:pt x="2903" y="7605"/>
                </a:cubicBezTo>
                <a:cubicBezTo>
                  <a:pt x="2939" y="7594"/>
                  <a:pt x="3922" y="7371"/>
                  <a:pt x="4285" y="7091"/>
                </a:cubicBezTo>
                <a:cubicBezTo>
                  <a:pt x="4601" y="6845"/>
                  <a:pt x="4940" y="6447"/>
                  <a:pt x="4940" y="6025"/>
                </a:cubicBezTo>
                <a:cubicBezTo>
                  <a:pt x="4951" y="5624"/>
                  <a:pt x="4623" y="5297"/>
                  <a:pt x="4227" y="5297"/>
                </a:cubicBezTo>
                <a:cubicBezTo>
                  <a:pt x="4208" y="5297"/>
                  <a:pt x="4188" y="5298"/>
                  <a:pt x="4168" y="5300"/>
                </a:cubicBezTo>
                <a:cubicBezTo>
                  <a:pt x="3582" y="5370"/>
                  <a:pt x="3067" y="6318"/>
                  <a:pt x="2950" y="6833"/>
                </a:cubicBezTo>
                <a:cubicBezTo>
                  <a:pt x="2950" y="6880"/>
                  <a:pt x="2892" y="7477"/>
                  <a:pt x="2892" y="7582"/>
                </a:cubicBezTo>
                <a:cubicBezTo>
                  <a:pt x="2880" y="7547"/>
                  <a:pt x="2868" y="7524"/>
                  <a:pt x="2857" y="7488"/>
                </a:cubicBezTo>
                <a:cubicBezTo>
                  <a:pt x="2716" y="6973"/>
                  <a:pt x="2611" y="6435"/>
                  <a:pt x="2564" y="5897"/>
                </a:cubicBezTo>
                <a:cubicBezTo>
                  <a:pt x="2529" y="5604"/>
                  <a:pt x="2506" y="5311"/>
                  <a:pt x="2506" y="5042"/>
                </a:cubicBezTo>
                <a:cubicBezTo>
                  <a:pt x="2693" y="5019"/>
                  <a:pt x="3547" y="4902"/>
                  <a:pt x="3898" y="4691"/>
                </a:cubicBezTo>
                <a:cubicBezTo>
                  <a:pt x="4261" y="4469"/>
                  <a:pt x="4624" y="4129"/>
                  <a:pt x="4659" y="3708"/>
                </a:cubicBezTo>
                <a:cubicBezTo>
                  <a:pt x="4718" y="3287"/>
                  <a:pt x="4402" y="2912"/>
                  <a:pt x="3980" y="2900"/>
                </a:cubicBezTo>
                <a:cubicBezTo>
                  <a:pt x="3383" y="2900"/>
                  <a:pt x="2775" y="3778"/>
                  <a:pt x="2611" y="4293"/>
                </a:cubicBezTo>
                <a:cubicBezTo>
                  <a:pt x="2599" y="4317"/>
                  <a:pt x="2541" y="4609"/>
                  <a:pt x="2494" y="4820"/>
                </a:cubicBezTo>
                <a:lnTo>
                  <a:pt x="2494" y="4445"/>
                </a:lnTo>
                <a:cubicBezTo>
                  <a:pt x="2494" y="4001"/>
                  <a:pt x="2529" y="3579"/>
                  <a:pt x="2552" y="3216"/>
                </a:cubicBezTo>
                <a:cubicBezTo>
                  <a:pt x="2576" y="3006"/>
                  <a:pt x="2599" y="2819"/>
                  <a:pt x="2611" y="2643"/>
                </a:cubicBezTo>
                <a:cubicBezTo>
                  <a:pt x="2786" y="2526"/>
                  <a:pt x="3477" y="2034"/>
                  <a:pt x="3688" y="1695"/>
                </a:cubicBezTo>
                <a:cubicBezTo>
                  <a:pt x="3898" y="1344"/>
                  <a:pt x="4062" y="864"/>
                  <a:pt x="3910" y="466"/>
                </a:cubicBezTo>
                <a:cubicBezTo>
                  <a:pt x="3806" y="173"/>
                  <a:pt x="3537" y="0"/>
                  <a:pt x="3248" y="0"/>
                </a:cubicBezTo>
                <a:close/>
              </a:path>
            </a:pathLst>
          </a:custGeom>
          <a:solidFill>
            <a:srgbClr val="F0AE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" name="Google Shape;523;p15"/>
          <p:cNvSpPr/>
          <p:nvPr/>
        </p:nvSpPr>
        <p:spPr>
          <a:xfrm>
            <a:off x="1530176" y="936863"/>
            <a:ext cx="76500" cy="76500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" name="Google Shape;524;p15"/>
          <p:cNvSpPr/>
          <p:nvPr/>
        </p:nvSpPr>
        <p:spPr>
          <a:xfrm>
            <a:off x="467850" y="1321873"/>
            <a:ext cx="146100" cy="146100"/>
          </a:xfrm>
          <a:prstGeom prst="diamond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" name="Google Shape;525;p15"/>
          <p:cNvSpPr/>
          <p:nvPr/>
        </p:nvSpPr>
        <p:spPr>
          <a:xfrm>
            <a:off x="7931373" y="336750"/>
            <a:ext cx="135600" cy="135600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" name="Google Shape;526;p15"/>
          <p:cNvSpPr/>
          <p:nvPr/>
        </p:nvSpPr>
        <p:spPr>
          <a:xfrm>
            <a:off x="8579238" y="860387"/>
            <a:ext cx="76500" cy="76500"/>
          </a:xfrm>
          <a:prstGeom prst="diamond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" name="Google Shape;527;p15"/>
          <p:cNvSpPr/>
          <p:nvPr/>
        </p:nvSpPr>
        <p:spPr>
          <a:xfrm>
            <a:off x="355263" y="366312"/>
            <a:ext cx="76500" cy="76500"/>
          </a:xfrm>
          <a:prstGeom prst="diamond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28" name="Google Shape;528;p15"/>
          <p:cNvCxnSpPr/>
          <p:nvPr/>
        </p:nvCxnSpPr>
        <p:spPr>
          <a:xfrm>
            <a:off x="748475" y="4611900"/>
            <a:ext cx="7734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29" name="Google Shape;529;p1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3_2"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16"/>
          <p:cNvSpPr/>
          <p:nvPr/>
        </p:nvSpPr>
        <p:spPr>
          <a:xfrm>
            <a:off x="637875" y="3602426"/>
            <a:ext cx="819827" cy="988017"/>
          </a:xfrm>
          <a:custGeom>
            <a:avLst/>
            <a:gdLst/>
            <a:ahLst/>
            <a:cxnLst/>
            <a:rect l="l" t="t" r="r" b="b"/>
            <a:pathLst>
              <a:path w="9177" h="11060" extrusionOk="0">
                <a:moveTo>
                  <a:pt x="1948" y="1"/>
                </a:moveTo>
                <a:cubicBezTo>
                  <a:pt x="1884" y="1"/>
                  <a:pt x="1819" y="15"/>
                  <a:pt x="1756" y="46"/>
                </a:cubicBezTo>
                <a:cubicBezTo>
                  <a:pt x="1440" y="210"/>
                  <a:pt x="1358" y="842"/>
                  <a:pt x="1417" y="1158"/>
                </a:cubicBezTo>
                <a:cubicBezTo>
                  <a:pt x="1417" y="1193"/>
                  <a:pt x="1534" y="1603"/>
                  <a:pt x="1545" y="1603"/>
                </a:cubicBezTo>
                <a:cubicBezTo>
                  <a:pt x="1534" y="1697"/>
                  <a:pt x="1510" y="1814"/>
                  <a:pt x="1499" y="1931"/>
                </a:cubicBezTo>
                <a:cubicBezTo>
                  <a:pt x="1475" y="2141"/>
                  <a:pt x="1452" y="2399"/>
                  <a:pt x="1452" y="2656"/>
                </a:cubicBezTo>
                <a:cubicBezTo>
                  <a:pt x="1440" y="2949"/>
                  <a:pt x="1452" y="3242"/>
                  <a:pt x="1475" y="3534"/>
                </a:cubicBezTo>
                <a:cubicBezTo>
                  <a:pt x="1499" y="3862"/>
                  <a:pt x="1545" y="4190"/>
                  <a:pt x="1639" y="4506"/>
                </a:cubicBezTo>
                <a:lnTo>
                  <a:pt x="1639" y="4517"/>
                </a:lnTo>
                <a:cubicBezTo>
                  <a:pt x="1581" y="4424"/>
                  <a:pt x="1417" y="4178"/>
                  <a:pt x="1393" y="4166"/>
                </a:cubicBezTo>
                <a:cubicBezTo>
                  <a:pt x="1229" y="3963"/>
                  <a:pt x="824" y="3695"/>
                  <a:pt x="503" y="3695"/>
                </a:cubicBezTo>
                <a:cubicBezTo>
                  <a:pt x="436" y="3695"/>
                  <a:pt x="373" y="3707"/>
                  <a:pt x="316" y="3733"/>
                </a:cubicBezTo>
                <a:cubicBezTo>
                  <a:pt x="82" y="3827"/>
                  <a:pt x="0" y="4108"/>
                  <a:pt x="129" y="4330"/>
                </a:cubicBezTo>
                <a:cubicBezTo>
                  <a:pt x="246" y="4517"/>
                  <a:pt x="539" y="4634"/>
                  <a:pt x="773" y="4670"/>
                </a:cubicBezTo>
                <a:cubicBezTo>
                  <a:pt x="798" y="4673"/>
                  <a:pt x="825" y="4674"/>
                  <a:pt x="855" y="4674"/>
                </a:cubicBezTo>
                <a:cubicBezTo>
                  <a:pt x="1134" y="4674"/>
                  <a:pt x="1598" y="4540"/>
                  <a:pt x="1651" y="4529"/>
                </a:cubicBezTo>
                <a:cubicBezTo>
                  <a:pt x="1733" y="4845"/>
                  <a:pt x="1850" y="5161"/>
                  <a:pt x="1990" y="5465"/>
                </a:cubicBezTo>
                <a:cubicBezTo>
                  <a:pt x="2060" y="5641"/>
                  <a:pt x="2142" y="5828"/>
                  <a:pt x="2236" y="6004"/>
                </a:cubicBezTo>
                <a:cubicBezTo>
                  <a:pt x="2177" y="5922"/>
                  <a:pt x="2131" y="5852"/>
                  <a:pt x="2131" y="5852"/>
                </a:cubicBezTo>
                <a:cubicBezTo>
                  <a:pt x="1956" y="5648"/>
                  <a:pt x="1550" y="5381"/>
                  <a:pt x="1229" y="5381"/>
                </a:cubicBezTo>
                <a:cubicBezTo>
                  <a:pt x="1162" y="5381"/>
                  <a:pt x="1099" y="5392"/>
                  <a:pt x="1042" y="5419"/>
                </a:cubicBezTo>
                <a:cubicBezTo>
                  <a:pt x="820" y="5512"/>
                  <a:pt x="726" y="5793"/>
                  <a:pt x="855" y="6016"/>
                </a:cubicBezTo>
                <a:cubicBezTo>
                  <a:pt x="972" y="6238"/>
                  <a:pt x="1265" y="6343"/>
                  <a:pt x="1510" y="6378"/>
                </a:cubicBezTo>
                <a:cubicBezTo>
                  <a:pt x="1538" y="6383"/>
                  <a:pt x="1569" y="6384"/>
                  <a:pt x="1603" y="6384"/>
                </a:cubicBezTo>
                <a:cubicBezTo>
                  <a:pt x="1853" y="6384"/>
                  <a:pt x="2239" y="6281"/>
                  <a:pt x="2353" y="6250"/>
                </a:cubicBezTo>
                <a:cubicBezTo>
                  <a:pt x="2388" y="6320"/>
                  <a:pt x="2412" y="6378"/>
                  <a:pt x="2447" y="6449"/>
                </a:cubicBezTo>
                <a:cubicBezTo>
                  <a:pt x="2610" y="6776"/>
                  <a:pt x="2774" y="7092"/>
                  <a:pt x="2927" y="7408"/>
                </a:cubicBezTo>
                <a:cubicBezTo>
                  <a:pt x="2973" y="7525"/>
                  <a:pt x="3032" y="7642"/>
                  <a:pt x="3067" y="7748"/>
                </a:cubicBezTo>
                <a:cubicBezTo>
                  <a:pt x="3032" y="7689"/>
                  <a:pt x="2985" y="7631"/>
                  <a:pt x="2985" y="7619"/>
                </a:cubicBezTo>
                <a:cubicBezTo>
                  <a:pt x="2810" y="7424"/>
                  <a:pt x="2400" y="7149"/>
                  <a:pt x="2079" y="7149"/>
                </a:cubicBezTo>
                <a:cubicBezTo>
                  <a:pt x="2013" y="7149"/>
                  <a:pt x="1952" y="7160"/>
                  <a:pt x="1897" y="7186"/>
                </a:cubicBezTo>
                <a:cubicBezTo>
                  <a:pt x="1674" y="7291"/>
                  <a:pt x="1581" y="7572"/>
                  <a:pt x="1709" y="7783"/>
                </a:cubicBezTo>
                <a:cubicBezTo>
                  <a:pt x="1838" y="8005"/>
                  <a:pt x="2119" y="8111"/>
                  <a:pt x="2365" y="8146"/>
                </a:cubicBezTo>
                <a:cubicBezTo>
                  <a:pt x="2395" y="8150"/>
                  <a:pt x="2428" y="8152"/>
                  <a:pt x="2463" y="8152"/>
                </a:cubicBezTo>
                <a:cubicBezTo>
                  <a:pt x="2705" y="8152"/>
                  <a:pt x="3051" y="8059"/>
                  <a:pt x="3184" y="8029"/>
                </a:cubicBezTo>
                <a:cubicBezTo>
                  <a:pt x="3231" y="8146"/>
                  <a:pt x="3278" y="8263"/>
                  <a:pt x="3313" y="8368"/>
                </a:cubicBezTo>
                <a:cubicBezTo>
                  <a:pt x="3336" y="8450"/>
                  <a:pt x="3371" y="8532"/>
                  <a:pt x="3395" y="8614"/>
                </a:cubicBezTo>
                <a:cubicBezTo>
                  <a:pt x="3406" y="8696"/>
                  <a:pt x="3430" y="8766"/>
                  <a:pt x="3453" y="8848"/>
                </a:cubicBezTo>
                <a:cubicBezTo>
                  <a:pt x="3488" y="9000"/>
                  <a:pt x="3535" y="9152"/>
                  <a:pt x="3559" y="9304"/>
                </a:cubicBezTo>
                <a:cubicBezTo>
                  <a:pt x="3582" y="9410"/>
                  <a:pt x="3605" y="9503"/>
                  <a:pt x="3629" y="9609"/>
                </a:cubicBezTo>
                <a:cubicBezTo>
                  <a:pt x="3570" y="9492"/>
                  <a:pt x="3465" y="9281"/>
                  <a:pt x="3453" y="9258"/>
                </a:cubicBezTo>
                <a:cubicBezTo>
                  <a:pt x="3305" y="9014"/>
                  <a:pt x="2890" y="8647"/>
                  <a:pt x="2561" y="8647"/>
                </a:cubicBezTo>
                <a:cubicBezTo>
                  <a:pt x="2526" y="8647"/>
                  <a:pt x="2491" y="8652"/>
                  <a:pt x="2458" y="8661"/>
                </a:cubicBezTo>
                <a:cubicBezTo>
                  <a:pt x="2213" y="8731"/>
                  <a:pt x="2084" y="8988"/>
                  <a:pt x="2177" y="9222"/>
                </a:cubicBezTo>
                <a:cubicBezTo>
                  <a:pt x="2271" y="9457"/>
                  <a:pt x="2540" y="9609"/>
                  <a:pt x="2763" y="9679"/>
                </a:cubicBezTo>
                <a:cubicBezTo>
                  <a:pt x="2841" y="9702"/>
                  <a:pt x="2956" y="9710"/>
                  <a:pt x="3079" y="9710"/>
                </a:cubicBezTo>
                <a:cubicBezTo>
                  <a:pt x="3323" y="9710"/>
                  <a:pt x="3594" y="9679"/>
                  <a:pt x="3640" y="9679"/>
                </a:cubicBezTo>
                <a:cubicBezTo>
                  <a:pt x="3676" y="9843"/>
                  <a:pt x="3711" y="10007"/>
                  <a:pt x="3734" y="10159"/>
                </a:cubicBezTo>
                <a:cubicBezTo>
                  <a:pt x="3793" y="10498"/>
                  <a:pt x="3839" y="10803"/>
                  <a:pt x="3875" y="11060"/>
                </a:cubicBezTo>
                <a:lnTo>
                  <a:pt x="4109" y="11060"/>
                </a:lnTo>
                <a:cubicBezTo>
                  <a:pt x="4062" y="10791"/>
                  <a:pt x="4015" y="10475"/>
                  <a:pt x="3945" y="10124"/>
                </a:cubicBezTo>
                <a:cubicBezTo>
                  <a:pt x="3910" y="9948"/>
                  <a:pt x="3875" y="9773"/>
                  <a:pt x="3828" y="9585"/>
                </a:cubicBezTo>
                <a:cubicBezTo>
                  <a:pt x="3992" y="9527"/>
                  <a:pt x="4155" y="9445"/>
                  <a:pt x="4319" y="9363"/>
                </a:cubicBezTo>
                <a:cubicBezTo>
                  <a:pt x="4530" y="9550"/>
                  <a:pt x="4776" y="9702"/>
                  <a:pt x="5022" y="9819"/>
                </a:cubicBezTo>
                <a:cubicBezTo>
                  <a:pt x="4963" y="9972"/>
                  <a:pt x="4904" y="10124"/>
                  <a:pt x="4834" y="10264"/>
                </a:cubicBezTo>
                <a:cubicBezTo>
                  <a:pt x="4706" y="10557"/>
                  <a:pt x="4588" y="10826"/>
                  <a:pt x="4483" y="11060"/>
                </a:cubicBezTo>
                <a:lnTo>
                  <a:pt x="4729" y="11060"/>
                </a:lnTo>
                <a:cubicBezTo>
                  <a:pt x="4823" y="10849"/>
                  <a:pt x="4928" y="10615"/>
                  <a:pt x="5033" y="10346"/>
                </a:cubicBezTo>
                <a:cubicBezTo>
                  <a:pt x="5103" y="10194"/>
                  <a:pt x="5162" y="10018"/>
                  <a:pt x="5232" y="9843"/>
                </a:cubicBezTo>
                <a:cubicBezTo>
                  <a:pt x="5289" y="9852"/>
                  <a:pt x="5653" y="9929"/>
                  <a:pt x="5929" y="9929"/>
                </a:cubicBezTo>
                <a:cubicBezTo>
                  <a:pt x="5997" y="9929"/>
                  <a:pt x="6059" y="9925"/>
                  <a:pt x="6110" y="9913"/>
                </a:cubicBezTo>
                <a:cubicBezTo>
                  <a:pt x="6344" y="9866"/>
                  <a:pt x="6625" y="9726"/>
                  <a:pt x="6730" y="9503"/>
                </a:cubicBezTo>
                <a:cubicBezTo>
                  <a:pt x="6836" y="9269"/>
                  <a:pt x="6730" y="9000"/>
                  <a:pt x="6496" y="8918"/>
                </a:cubicBezTo>
                <a:cubicBezTo>
                  <a:pt x="6453" y="8903"/>
                  <a:pt x="6408" y="8897"/>
                  <a:pt x="6360" y="8897"/>
                </a:cubicBezTo>
                <a:cubicBezTo>
                  <a:pt x="6032" y="8897"/>
                  <a:pt x="5618" y="9220"/>
                  <a:pt x="5455" y="9445"/>
                </a:cubicBezTo>
                <a:cubicBezTo>
                  <a:pt x="5443" y="9457"/>
                  <a:pt x="5338" y="9632"/>
                  <a:pt x="5267" y="9749"/>
                </a:cubicBezTo>
                <a:lnTo>
                  <a:pt x="5349" y="9527"/>
                </a:lnTo>
                <a:cubicBezTo>
                  <a:pt x="5408" y="9386"/>
                  <a:pt x="5455" y="9234"/>
                  <a:pt x="5513" y="9070"/>
                </a:cubicBezTo>
                <a:cubicBezTo>
                  <a:pt x="5537" y="9000"/>
                  <a:pt x="5560" y="8918"/>
                  <a:pt x="5583" y="8836"/>
                </a:cubicBezTo>
                <a:cubicBezTo>
                  <a:pt x="5607" y="8754"/>
                  <a:pt x="5618" y="8672"/>
                  <a:pt x="5642" y="8590"/>
                </a:cubicBezTo>
                <a:cubicBezTo>
                  <a:pt x="5689" y="8403"/>
                  <a:pt x="5724" y="8204"/>
                  <a:pt x="5759" y="8005"/>
                </a:cubicBezTo>
                <a:cubicBezTo>
                  <a:pt x="5879" y="8049"/>
                  <a:pt x="6285" y="8195"/>
                  <a:pt x="6539" y="8195"/>
                </a:cubicBezTo>
                <a:cubicBezTo>
                  <a:pt x="6556" y="8195"/>
                  <a:pt x="6574" y="8194"/>
                  <a:pt x="6590" y="8192"/>
                </a:cubicBezTo>
                <a:cubicBezTo>
                  <a:pt x="6836" y="8181"/>
                  <a:pt x="7128" y="8087"/>
                  <a:pt x="7257" y="7876"/>
                </a:cubicBezTo>
                <a:cubicBezTo>
                  <a:pt x="7409" y="7678"/>
                  <a:pt x="7339" y="7385"/>
                  <a:pt x="7117" y="7268"/>
                </a:cubicBezTo>
                <a:cubicBezTo>
                  <a:pt x="7054" y="7235"/>
                  <a:pt x="6981" y="7221"/>
                  <a:pt x="6903" y="7221"/>
                </a:cubicBezTo>
                <a:cubicBezTo>
                  <a:pt x="6587" y="7221"/>
                  <a:pt x="6183" y="7452"/>
                  <a:pt x="6005" y="7631"/>
                </a:cubicBezTo>
                <a:cubicBezTo>
                  <a:pt x="5993" y="7642"/>
                  <a:pt x="5841" y="7830"/>
                  <a:pt x="5771" y="7923"/>
                </a:cubicBezTo>
                <a:cubicBezTo>
                  <a:pt x="5794" y="7806"/>
                  <a:pt x="5806" y="7678"/>
                  <a:pt x="5817" y="7560"/>
                </a:cubicBezTo>
                <a:cubicBezTo>
                  <a:pt x="5864" y="7209"/>
                  <a:pt x="5899" y="6847"/>
                  <a:pt x="5934" y="6484"/>
                </a:cubicBezTo>
                <a:cubicBezTo>
                  <a:pt x="5946" y="6378"/>
                  <a:pt x="5958" y="6273"/>
                  <a:pt x="5970" y="6156"/>
                </a:cubicBezTo>
                <a:cubicBezTo>
                  <a:pt x="6014" y="6178"/>
                  <a:pt x="6497" y="6357"/>
                  <a:pt x="6777" y="6357"/>
                </a:cubicBezTo>
                <a:cubicBezTo>
                  <a:pt x="6793" y="6357"/>
                  <a:pt x="6809" y="6356"/>
                  <a:pt x="6824" y="6355"/>
                </a:cubicBezTo>
                <a:cubicBezTo>
                  <a:pt x="7058" y="6343"/>
                  <a:pt x="7362" y="6261"/>
                  <a:pt x="7503" y="6051"/>
                </a:cubicBezTo>
                <a:cubicBezTo>
                  <a:pt x="7643" y="5840"/>
                  <a:pt x="7573" y="5547"/>
                  <a:pt x="7351" y="5430"/>
                </a:cubicBezTo>
                <a:cubicBezTo>
                  <a:pt x="7288" y="5398"/>
                  <a:pt x="7215" y="5384"/>
                  <a:pt x="7137" y="5384"/>
                </a:cubicBezTo>
                <a:cubicBezTo>
                  <a:pt x="6821" y="5384"/>
                  <a:pt x="6417" y="5615"/>
                  <a:pt x="6239" y="5793"/>
                </a:cubicBezTo>
                <a:cubicBezTo>
                  <a:pt x="6227" y="5817"/>
                  <a:pt x="6016" y="6074"/>
                  <a:pt x="5970" y="6144"/>
                </a:cubicBezTo>
                <a:cubicBezTo>
                  <a:pt x="5993" y="5898"/>
                  <a:pt x="6016" y="5653"/>
                  <a:pt x="6051" y="5419"/>
                </a:cubicBezTo>
                <a:cubicBezTo>
                  <a:pt x="6110" y="5103"/>
                  <a:pt x="6169" y="4787"/>
                  <a:pt x="6262" y="4482"/>
                </a:cubicBezTo>
                <a:cubicBezTo>
                  <a:pt x="6284" y="4482"/>
                  <a:pt x="6793" y="4683"/>
                  <a:pt x="7084" y="4683"/>
                </a:cubicBezTo>
                <a:cubicBezTo>
                  <a:pt x="7099" y="4683"/>
                  <a:pt x="7114" y="4682"/>
                  <a:pt x="7128" y="4681"/>
                </a:cubicBezTo>
                <a:cubicBezTo>
                  <a:pt x="7362" y="4670"/>
                  <a:pt x="7655" y="4576"/>
                  <a:pt x="7795" y="4365"/>
                </a:cubicBezTo>
                <a:cubicBezTo>
                  <a:pt x="7936" y="4166"/>
                  <a:pt x="7877" y="3874"/>
                  <a:pt x="7655" y="3757"/>
                </a:cubicBezTo>
                <a:cubicBezTo>
                  <a:pt x="7590" y="3724"/>
                  <a:pt x="7516" y="3710"/>
                  <a:pt x="7437" y="3710"/>
                </a:cubicBezTo>
                <a:cubicBezTo>
                  <a:pt x="7118" y="3710"/>
                  <a:pt x="6721" y="3941"/>
                  <a:pt x="6543" y="4119"/>
                </a:cubicBezTo>
                <a:cubicBezTo>
                  <a:pt x="6520" y="4131"/>
                  <a:pt x="6297" y="4412"/>
                  <a:pt x="6262" y="4471"/>
                </a:cubicBezTo>
                <a:cubicBezTo>
                  <a:pt x="6262" y="4447"/>
                  <a:pt x="6274" y="4435"/>
                  <a:pt x="6274" y="4412"/>
                </a:cubicBezTo>
                <a:cubicBezTo>
                  <a:pt x="6367" y="4108"/>
                  <a:pt x="6496" y="3803"/>
                  <a:pt x="6648" y="3523"/>
                </a:cubicBezTo>
                <a:cubicBezTo>
                  <a:pt x="6730" y="3359"/>
                  <a:pt x="6812" y="3218"/>
                  <a:pt x="6906" y="3078"/>
                </a:cubicBezTo>
                <a:cubicBezTo>
                  <a:pt x="7000" y="3125"/>
                  <a:pt x="7468" y="3347"/>
                  <a:pt x="7713" y="3370"/>
                </a:cubicBezTo>
                <a:cubicBezTo>
                  <a:pt x="7734" y="3371"/>
                  <a:pt x="7755" y="3372"/>
                  <a:pt x="7776" y="3372"/>
                </a:cubicBezTo>
                <a:cubicBezTo>
                  <a:pt x="8017" y="3372"/>
                  <a:pt x="8277" y="3308"/>
                  <a:pt x="8427" y="3125"/>
                </a:cubicBezTo>
                <a:cubicBezTo>
                  <a:pt x="8591" y="2937"/>
                  <a:pt x="8556" y="2645"/>
                  <a:pt x="8345" y="2504"/>
                </a:cubicBezTo>
                <a:cubicBezTo>
                  <a:pt x="8267" y="2451"/>
                  <a:pt x="8166" y="2429"/>
                  <a:pt x="8056" y="2429"/>
                </a:cubicBezTo>
                <a:cubicBezTo>
                  <a:pt x="7757" y="2429"/>
                  <a:pt x="7387" y="2593"/>
                  <a:pt x="7198" y="2738"/>
                </a:cubicBezTo>
                <a:cubicBezTo>
                  <a:pt x="7187" y="2750"/>
                  <a:pt x="7058" y="2879"/>
                  <a:pt x="6976" y="2972"/>
                </a:cubicBezTo>
                <a:cubicBezTo>
                  <a:pt x="7011" y="2902"/>
                  <a:pt x="7058" y="2844"/>
                  <a:pt x="7093" y="2774"/>
                </a:cubicBezTo>
                <a:cubicBezTo>
                  <a:pt x="7245" y="2551"/>
                  <a:pt x="7386" y="2352"/>
                  <a:pt x="7538" y="2188"/>
                </a:cubicBezTo>
                <a:cubicBezTo>
                  <a:pt x="7608" y="2083"/>
                  <a:pt x="7678" y="2001"/>
                  <a:pt x="7749" y="1919"/>
                </a:cubicBezTo>
                <a:cubicBezTo>
                  <a:pt x="7877" y="1919"/>
                  <a:pt x="8381" y="1896"/>
                  <a:pt x="8603" y="1802"/>
                </a:cubicBezTo>
                <a:cubicBezTo>
                  <a:pt x="8825" y="1697"/>
                  <a:pt x="9059" y="1509"/>
                  <a:pt x="9118" y="1264"/>
                </a:cubicBezTo>
                <a:cubicBezTo>
                  <a:pt x="9176" y="1018"/>
                  <a:pt x="9013" y="772"/>
                  <a:pt x="8767" y="737"/>
                </a:cubicBezTo>
                <a:cubicBezTo>
                  <a:pt x="8754" y="736"/>
                  <a:pt x="8742" y="735"/>
                  <a:pt x="8729" y="735"/>
                </a:cubicBezTo>
                <a:cubicBezTo>
                  <a:pt x="8376" y="735"/>
                  <a:pt x="7978" y="1203"/>
                  <a:pt x="7854" y="1486"/>
                </a:cubicBezTo>
                <a:cubicBezTo>
                  <a:pt x="7842" y="1509"/>
                  <a:pt x="7713" y="1919"/>
                  <a:pt x="7725" y="1919"/>
                </a:cubicBezTo>
                <a:cubicBezTo>
                  <a:pt x="7667" y="2001"/>
                  <a:pt x="7585" y="2083"/>
                  <a:pt x="7514" y="2165"/>
                </a:cubicBezTo>
                <a:cubicBezTo>
                  <a:pt x="7374" y="2340"/>
                  <a:pt x="7222" y="2539"/>
                  <a:pt x="7070" y="2750"/>
                </a:cubicBezTo>
                <a:cubicBezTo>
                  <a:pt x="6894" y="2996"/>
                  <a:pt x="6742" y="3242"/>
                  <a:pt x="6602" y="3499"/>
                </a:cubicBezTo>
                <a:cubicBezTo>
                  <a:pt x="6438" y="3780"/>
                  <a:pt x="6309" y="4084"/>
                  <a:pt x="6204" y="4389"/>
                </a:cubicBezTo>
                <a:lnTo>
                  <a:pt x="6204" y="3979"/>
                </a:lnTo>
                <a:cubicBezTo>
                  <a:pt x="6157" y="3663"/>
                  <a:pt x="5899" y="3078"/>
                  <a:pt x="5548" y="3019"/>
                </a:cubicBezTo>
                <a:cubicBezTo>
                  <a:pt x="5523" y="3014"/>
                  <a:pt x="5497" y="3012"/>
                  <a:pt x="5472" y="3012"/>
                </a:cubicBezTo>
                <a:cubicBezTo>
                  <a:pt x="5256" y="3012"/>
                  <a:pt x="5067" y="3186"/>
                  <a:pt x="5057" y="3417"/>
                </a:cubicBezTo>
                <a:cubicBezTo>
                  <a:pt x="5033" y="3663"/>
                  <a:pt x="5221" y="3921"/>
                  <a:pt x="5396" y="4073"/>
                </a:cubicBezTo>
                <a:cubicBezTo>
                  <a:pt x="5595" y="4248"/>
                  <a:pt x="6157" y="4424"/>
                  <a:pt x="6204" y="4435"/>
                </a:cubicBezTo>
                <a:cubicBezTo>
                  <a:pt x="6098" y="4763"/>
                  <a:pt x="6016" y="5079"/>
                  <a:pt x="5970" y="5407"/>
                </a:cubicBezTo>
                <a:cubicBezTo>
                  <a:pt x="5934" y="5606"/>
                  <a:pt x="5899" y="5793"/>
                  <a:pt x="5876" y="5992"/>
                </a:cubicBezTo>
                <a:lnTo>
                  <a:pt x="5876" y="5817"/>
                </a:lnTo>
                <a:cubicBezTo>
                  <a:pt x="5829" y="5501"/>
                  <a:pt x="5572" y="4915"/>
                  <a:pt x="5221" y="4845"/>
                </a:cubicBezTo>
                <a:cubicBezTo>
                  <a:pt x="5200" y="4842"/>
                  <a:pt x="5181" y="4841"/>
                  <a:pt x="5161" y="4841"/>
                </a:cubicBezTo>
                <a:cubicBezTo>
                  <a:pt x="4938" y="4841"/>
                  <a:pt x="4740" y="5017"/>
                  <a:pt x="4729" y="5243"/>
                </a:cubicBezTo>
                <a:cubicBezTo>
                  <a:pt x="4706" y="5501"/>
                  <a:pt x="4893" y="5746"/>
                  <a:pt x="5068" y="5910"/>
                </a:cubicBezTo>
                <a:cubicBezTo>
                  <a:pt x="5244" y="6062"/>
                  <a:pt x="5724" y="6226"/>
                  <a:pt x="5841" y="6261"/>
                </a:cubicBezTo>
                <a:cubicBezTo>
                  <a:pt x="5841" y="6343"/>
                  <a:pt x="5829" y="6413"/>
                  <a:pt x="5817" y="6484"/>
                </a:cubicBezTo>
                <a:cubicBezTo>
                  <a:pt x="5771" y="6847"/>
                  <a:pt x="5735" y="7209"/>
                  <a:pt x="5689" y="7549"/>
                </a:cubicBezTo>
                <a:cubicBezTo>
                  <a:pt x="5665" y="7678"/>
                  <a:pt x="5642" y="7795"/>
                  <a:pt x="5618" y="7923"/>
                </a:cubicBezTo>
                <a:lnTo>
                  <a:pt x="5618" y="7759"/>
                </a:lnTo>
                <a:cubicBezTo>
                  <a:pt x="5583" y="7443"/>
                  <a:pt x="5314" y="6858"/>
                  <a:pt x="4963" y="6788"/>
                </a:cubicBezTo>
                <a:cubicBezTo>
                  <a:pt x="4943" y="6785"/>
                  <a:pt x="4923" y="6784"/>
                  <a:pt x="4904" y="6784"/>
                </a:cubicBezTo>
                <a:cubicBezTo>
                  <a:pt x="4682" y="6784"/>
                  <a:pt x="4493" y="6960"/>
                  <a:pt x="4471" y="7186"/>
                </a:cubicBezTo>
                <a:cubicBezTo>
                  <a:pt x="4460" y="7443"/>
                  <a:pt x="4635" y="7689"/>
                  <a:pt x="4811" y="7853"/>
                </a:cubicBezTo>
                <a:cubicBezTo>
                  <a:pt x="4998" y="8005"/>
                  <a:pt x="5419" y="8157"/>
                  <a:pt x="5572" y="8204"/>
                </a:cubicBezTo>
                <a:cubicBezTo>
                  <a:pt x="5548" y="8321"/>
                  <a:pt x="5513" y="8450"/>
                  <a:pt x="5490" y="8567"/>
                </a:cubicBezTo>
                <a:cubicBezTo>
                  <a:pt x="5466" y="8649"/>
                  <a:pt x="5443" y="8719"/>
                  <a:pt x="5419" y="8801"/>
                </a:cubicBezTo>
                <a:cubicBezTo>
                  <a:pt x="5396" y="8883"/>
                  <a:pt x="5373" y="8965"/>
                  <a:pt x="5349" y="9035"/>
                </a:cubicBezTo>
                <a:cubicBezTo>
                  <a:pt x="5291" y="9187"/>
                  <a:pt x="5232" y="9328"/>
                  <a:pt x="5185" y="9480"/>
                </a:cubicBezTo>
                <a:cubicBezTo>
                  <a:pt x="5139" y="9574"/>
                  <a:pt x="5103" y="9667"/>
                  <a:pt x="5068" y="9773"/>
                </a:cubicBezTo>
                <a:cubicBezTo>
                  <a:pt x="5080" y="9644"/>
                  <a:pt x="5115" y="9410"/>
                  <a:pt x="5115" y="9386"/>
                </a:cubicBezTo>
                <a:cubicBezTo>
                  <a:pt x="5115" y="9105"/>
                  <a:pt x="5045" y="8836"/>
                  <a:pt x="4904" y="8590"/>
                </a:cubicBezTo>
                <a:cubicBezTo>
                  <a:pt x="4904" y="8555"/>
                  <a:pt x="4904" y="8532"/>
                  <a:pt x="4904" y="8497"/>
                </a:cubicBezTo>
                <a:cubicBezTo>
                  <a:pt x="4874" y="8283"/>
                  <a:pt x="4684" y="8123"/>
                  <a:pt x="4474" y="8123"/>
                </a:cubicBezTo>
                <a:cubicBezTo>
                  <a:pt x="4442" y="8123"/>
                  <a:pt x="4410" y="8126"/>
                  <a:pt x="4378" y="8134"/>
                </a:cubicBezTo>
                <a:cubicBezTo>
                  <a:pt x="4038" y="8228"/>
                  <a:pt x="3816" y="8836"/>
                  <a:pt x="3793" y="9152"/>
                </a:cubicBezTo>
                <a:cubicBezTo>
                  <a:pt x="3793" y="9176"/>
                  <a:pt x="3804" y="9375"/>
                  <a:pt x="3816" y="9503"/>
                </a:cubicBezTo>
                <a:cubicBezTo>
                  <a:pt x="3804" y="9433"/>
                  <a:pt x="3781" y="9363"/>
                  <a:pt x="3769" y="9281"/>
                </a:cubicBezTo>
                <a:cubicBezTo>
                  <a:pt x="3734" y="9141"/>
                  <a:pt x="3687" y="8977"/>
                  <a:pt x="3652" y="8813"/>
                </a:cubicBezTo>
                <a:cubicBezTo>
                  <a:pt x="3629" y="8731"/>
                  <a:pt x="3605" y="8661"/>
                  <a:pt x="3570" y="8579"/>
                </a:cubicBezTo>
                <a:cubicBezTo>
                  <a:pt x="3547" y="8497"/>
                  <a:pt x="3523" y="8415"/>
                  <a:pt x="3488" y="8333"/>
                </a:cubicBezTo>
                <a:cubicBezTo>
                  <a:pt x="3418" y="8146"/>
                  <a:pt x="3348" y="7970"/>
                  <a:pt x="3266" y="7783"/>
                </a:cubicBezTo>
                <a:cubicBezTo>
                  <a:pt x="3395" y="7748"/>
                  <a:pt x="3875" y="7631"/>
                  <a:pt x="4062" y="7490"/>
                </a:cubicBezTo>
                <a:cubicBezTo>
                  <a:pt x="4249" y="7338"/>
                  <a:pt x="4448" y="7104"/>
                  <a:pt x="4448" y="6858"/>
                </a:cubicBezTo>
                <a:cubicBezTo>
                  <a:pt x="4459" y="6614"/>
                  <a:pt x="4259" y="6412"/>
                  <a:pt x="4029" y="6412"/>
                </a:cubicBezTo>
                <a:cubicBezTo>
                  <a:pt x="4017" y="6412"/>
                  <a:pt x="4004" y="6412"/>
                  <a:pt x="3992" y="6413"/>
                </a:cubicBezTo>
                <a:cubicBezTo>
                  <a:pt x="3640" y="6449"/>
                  <a:pt x="3324" y="7022"/>
                  <a:pt x="3254" y="7326"/>
                </a:cubicBezTo>
                <a:cubicBezTo>
                  <a:pt x="3254" y="7350"/>
                  <a:pt x="3231" y="7584"/>
                  <a:pt x="3231" y="7701"/>
                </a:cubicBezTo>
                <a:cubicBezTo>
                  <a:pt x="3172" y="7596"/>
                  <a:pt x="3125" y="7479"/>
                  <a:pt x="3067" y="7373"/>
                </a:cubicBezTo>
                <a:cubicBezTo>
                  <a:pt x="2915" y="7057"/>
                  <a:pt x="2739" y="6729"/>
                  <a:pt x="2575" y="6413"/>
                </a:cubicBezTo>
                <a:lnTo>
                  <a:pt x="2423" y="6121"/>
                </a:lnTo>
                <a:cubicBezTo>
                  <a:pt x="2470" y="6109"/>
                  <a:pt x="3044" y="5980"/>
                  <a:pt x="3254" y="5817"/>
                </a:cubicBezTo>
                <a:cubicBezTo>
                  <a:pt x="3441" y="5676"/>
                  <a:pt x="3640" y="5442"/>
                  <a:pt x="3640" y="5185"/>
                </a:cubicBezTo>
                <a:cubicBezTo>
                  <a:pt x="3652" y="4941"/>
                  <a:pt x="3453" y="4750"/>
                  <a:pt x="3223" y="4750"/>
                </a:cubicBezTo>
                <a:cubicBezTo>
                  <a:pt x="3210" y="4750"/>
                  <a:pt x="3197" y="4750"/>
                  <a:pt x="3184" y="4751"/>
                </a:cubicBezTo>
                <a:cubicBezTo>
                  <a:pt x="2833" y="4787"/>
                  <a:pt x="2517" y="5348"/>
                  <a:pt x="2447" y="5664"/>
                </a:cubicBezTo>
                <a:cubicBezTo>
                  <a:pt x="2447" y="5688"/>
                  <a:pt x="2412" y="6016"/>
                  <a:pt x="2412" y="6097"/>
                </a:cubicBezTo>
                <a:cubicBezTo>
                  <a:pt x="2306" y="5887"/>
                  <a:pt x="2189" y="5676"/>
                  <a:pt x="2096" y="5454"/>
                </a:cubicBezTo>
                <a:cubicBezTo>
                  <a:pt x="1955" y="5161"/>
                  <a:pt x="1838" y="4857"/>
                  <a:pt x="1744" y="4553"/>
                </a:cubicBezTo>
                <a:cubicBezTo>
                  <a:pt x="1768" y="4553"/>
                  <a:pt x="2353" y="4412"/>
                  <a:pt x="2575" y="4248"/>
                </a:cubicBezTo>
                <a:cubicBezTo>
                  <a:pt x="2763" y="4096"/>
                  <a:pt x="2962" y="3862"/>
                  <a:pt x="2962" y="3616"/>
                </a:cubicBezTo>
                <a:cubicBezTo>
                  <a:pt x="2973" y="3366"/>
                  <a:pt x="2763" y="3171"/>
                  <a:pt x="2526" y="3171"/>
                </a:cubicBezTo>
                <a:cubicBezTo>
                  <a:pt x="2519" y="3171"/>
                  <a:pt x="2512" y="3171"/>
                  <a:pt x="2505" y="3171"/>
                </a:cubicBezTo>
                <a:cubicBezTo>
                  <a:pt x="2154" y="3218"/>
                  <a:pt x="1838" y="3780"/>
                  <a:pt x="1768" y="4096"/>
                </a:cubicBezTo>
                <a:cubicBezTo>
                  <a:pt x="1768" y="4119"/>
                  <a:pt x="1733" y="4471"/>
                  <a:pt x="1733" y="4529"/>
                </a:cubicBezTo>
                <a:cubicBezTo>
                  <a:pt x="1733" y="4517"/>
                  <a:pt x="1721" y="4494"/>
                  <a:pt x="1721" y="4471"/>
                </a:cubicBezTo>
                <a:cubicBezTo>
                  <a:pt x="1627" y="4166"/>
                  <a:pt x="1569" y="3850"/>
                  <a:pt x="1534" y="3523"/>
                </a:cubicBezTo>
                <a:cubicBezTo>
                  <a:pt x="1510" y="3347"/>
                  <a:pt x="1510" y="3183"/>
                  <a:pt x="1499" y="3008"/>
                </a:cubicBezTo>
                <a:cubicBezTo>
                  <a:pt x="1616" y="2996"/>
                  <a:pt x="2131" y="2926"/>
                  <a:pt x="2341" y="2797"/>
                </a:cubicBezTo>
                <a:cubicBezTo>
                  <a:pt x="2552" y="2668"/>
                  <a:pt x="2774" y="2469"/>
                  <a:pt x="2798" y="2212"/>
                </a:cubicBezTo>
                <a:cubicBezTo>
                  <a:pt x="2833" y="1966"/>
                  <a:pt x="2634" y="1744"/>
                  <a:pt x="2388" y="1732"/>
                </a:cubicBezTo>
                <a:cubicBezTo>
                  <a:pt x="2037" y="1732"/>
                  <a:pt x="1662" y="2259"/>
                  <a:pt x="1569" y="2563"/>
                </a:cubicBezTo>
                <a:cubicBezTo>
                  <a:pt x="1569" y="2586"/>
                  <a:pt x="1522" y="2750"/>
                  <a:pt x="1499" y="2879"/>
                </a:cubicBezTo>
                <a:lnTo>
                  <a:pt x="1499" y="2656"/>
                </a:lnTo>
                <a:cubicBezTo>
                  <a:pt x="1499" y="2387"/>
                  <a:pt x="1510" y="2141"/>
                  <a:pt x="1534" y="1931"/>
                </a:cubicBezTo>
                <a:cubicBezTo>
                  <a:pt x="1545" y="1802"/>
                  <a:pt x="1557" y="1685"/>
                  <a:pt x="1569" y="1580"/>
                </a:cubicBezTo>
                <a:cubicBezTo>
                  <a:pt x="1674" y="1509"/>
                  <a:pt x="2084" y="1229"/>
                  <a:pt x="2213" y="1018"/>
                </a:cubicBezTo>
                <a:cubicBezTo>
                  <a:pt x="2341" y="807"/>
                  <a:pt x="2435" y="515"/>
                  <a:pt x="2341" y="281"/>
                </a:cubicBezTo>
                <a:cubicBezTo>
                  <a:pt x="2281" y="109"/>
                  <a:pt x="2121" y="1"/>
                  <a:pt x="1948" y="1"/>
                </a:cubicBezTo>
                <a:close/>
              </a:path>
            </a:pathLst>
          </a:custGeom>
          <a:solidFill>
            <a:srgbClr val="F0AE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2" name="Google Shape;532;p16"/>
          <p:cNvSpPr/>
          <p:nvPr/>
        </p:nvSpPr>
        <p:spPr>
          <a:xfrm>
            <a:off x="854500" y="-1128600"/>
            <a:ext cx="7435200" cy="7416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" name="Google Shape;533;p16"/>
          <p:cNvSpPr txBox="1">
            <a:spLocks noGrp="1"/>
          </p:cNvSpPr>
          <p:nvPr>
            <p:ph type="title"/>
          </p:nvPr>
        </p:nvSpPr>
        <p:spPr>
          <a:xfrm>
            <a:off x="1772850" y="531600"/>
            <a:ext cx="5598300" cy="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34" name="Google Shape;534;p16"/>
          <p:cNvSpPr/>
          <p:nvPr/>
        </p:nvSpPr>
        <p:spPr>
          <a:xfrm>
            <a:off x="141648" y="3059000"/>
            <a:ext cx="135600" cy="135600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5" name="Google Shape;535;p16"/>
          <p:cNvSpPr/>
          <p:nvPr/>
        </p:nvSpPr>
        <p:spPr>
          <a:xfrm>
            <a:off x="1009525" y="566412"/>
            <a:ext cx="76500" cy="76500"/>
          </a:xfrm>
          <a:prstGeom prst="diamond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6" name="Google Shape;536;p16"/>
          <p:cNvSpPr/>
          <p:nvPr/>
        </p:nvSpPr>
        <p:spPr>
          <a:xfrm>
            <a:off x="318913" y="1582237"/>
            <a:ext cx="76500" cy="76500"/>
          </a:xfrm>
          <a:prstGeom prst="diamond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7" name="Google Shape;537;p16"/>
          <p:cNvSpPr/>
          <p:nvPr/>
        </p:nvSpPr>
        <p:spPr>
          <a:xfrm>
            <a:off x="7879441" y="3856150"/>
            <a:ext cx="626873" cy="755788"/>
          </a:xfrm>
          <a:custGeom>
            <a:avLst/>
            <a:gdLst/>
            <a:ahLst/>
            <a:cxnLst/>
            <a:rect l="l" t="t" r="r" b="b"/>
            <a:pathLst>
              <a:path w="15357" h="18514" extrusionOk="0">
                <a:moveTo>
                  <a:pt x="3248" y="0"/>
                </a:moveTo>
                <a:cubicBezTo>
                  <a:pt x="3146" y="0"/>
                  <a:pt x="3040" y="22"/>
                  <a:pt x="2939" y="68"/>
                </a:cubicBezTo>
                <a:cubicBezTo>
                  <a:pt x="2412" y="349"/>
                  <a:pt x="2271" y="1414"/>
                  <a:pt x="2353" y="1941"/>
                </a:cubicBezTo>
                <a:cubicBezTo>
                  <a:pt x="2353" y="1987"/>
                  <a:pt x="2561" y="2667"/>
                  <a:pt x="2575" y="2667"/>
                </a:cubicBezTo>
                <a:cubicBezTo>
                  <a:pt x="2576" y="2667"/>
                  <a:pt x="2576" y="2666"/>
                  <a:pt x="2576" y="2666"/>
                </a:cubicBezTo>
                <a:lnTo>
                  <a:pt x="2587" y="2666"/>
                </a:lnTo>
                <a:cubicBezTo>
                  <a:pt x="2564" y="2842"/>
                  <a:pt x="2541" y="3017"/>
                  <a:pt x="2517" y="3216"/>
                </a:cubicBezTo>
                <a:cubicBezTo>
                  <a:pt x="2482" y="3579"/>
                  <a:pt x="2447" y="4001"/>
                  <a:pt x="2435" y="4445"/>
                </a:cubicBezTo>
                <a:cubicBezTo>
                  <a:pt x="2412" y="4937"/>
                  <a:pt x="2424" y="5429"/>
                  <a:pt x="2470" y="5908"/>
                </a:cubicBezTo>
                <a:cubicBezTo>
                  <a:pt x="2506" y="6458"/>
                  <a:pt x="2599" y="6997"/>
                  <a:pt x="2740" y="7524"/>
                </a:cubicBezTo>
                <a:cubicBezTo>
                  <a:pt x="2740" y="7524"/>
                  <a:pt x="2740" y="7535"/>
                  <a:pt x="2740" y="7535"/>
                </a:cubicBezTo>
                <a:cubicBezTo>
                  <a:pt x="2646" y="7395"/>
                  <a:pt x="2365" y="6985"/>
                  <a:pt x="2342" y="6950"/>
                </a:cubicBezTo>
                <a:cubicBezTo>
                  <a:pt x="2047" y="6616"/>
                  <a:pt x="1356" y="6158"/>
                  <a:pt x="817" y="6158"/>
                </a:cubicBezTo>
                <a:cubicBezTo>
                  <a:pt x="714" y="6158"/>
                  <a:pt x="616" y="6175"/>
                  <a:pt x="528" y="6213"/>
                </a:cubicBezTo>
                <a:cubicBezTo>
                  <a:pt x="153" y="6388"/>
                  <a:pt x="1" y="6856"/>
                  <a:pt x="223" y="7219"/>
                </a:cubicBezTo>
                <a:cubicBezTo>
                  <a:pt x="422" y="7605"/>
                  <a:pt x="902" y="7793"/>
                  <a:pt x="1300" y="7851"/>
                </a:cubicBezTo>
                <a:cubicBezTo>
                  <a:pt x="1342" y="7857"/>
                  <a:pt x="1390" y="7860"/>
                  <a:pt x="1440" y="7860"/>
                </a:cubicBezTo>
                <a:cubicBezTo>
                  <a:pt x="1910" y="7860"/>
                  <a:pt x="2688" y="7638"/>
                  <a:pt x="2751" y="7617"/>
                </a:cubicBezTo>
                <a:cubicBezTo>
                  <a:pt x="2903" y="8156"/>
                  <a:pt x="3091" y="8682"/>
                  <a:pt x="3325" y="9197"/>
                </a:cubicBezTo>
                <a:cubicBezTo>
                  <a:pt x="3454" y="9490"/>
                  <a:pt x="3582" y="9782"/>
                  <a:pt x="3734" y="10075"/>
                </a:cubicBezTo>
                <a:cubicBezTo>
                  <a:pt x="3641" y="9958"/>
                  <a:pt x="3571" y="9841"/>
                  <a:pt x="3559" y="9829"/>
                </a:cubicBezTo>
                <a:cubicBezTo>
                  <a:pt x="3266" y="9497"/>
                  <a:pt x="2580" y="9034"/>
                  <a:pt x="2042" y="9034"/>
                </a:cubicBezTo>
                <a:cubicBezTo>
                  <a:pt x="1936" y="9034"/>
                  <a:pt x="1835" y="9051"/>
                  <a:pt x="1745" y="9092"/>
                </a:cubicBezTo>
                <a:cubicBezTo>
                  <a:pt x="1359" y="9256"/>
                  <a:pt x="1218" y="9724"/>
                  <a:pt x="1429" y="10087"/>
                </a:cubicBezTo>
                <a:cubicBezTo>
                  <a:pt x="1639" y="10461"/>
                  <a:pt x="2119" y="10637"/>
                  <a:pt x="2517" y="10695"/>
                </a:cubicBezTo>
                <a:cubicBezTo>
                  <a:pt x="2564" y="10702"/>
                  <a:pt x="2616" y="10706"/>
                  <a:pt x="2673" y="10706"/>
                </a:cubicBezTo>
                <a:cubicBezTo>
                  <a:pt x="3091" y="10706"/>
                  <a:pt x="3748" y="10536"/>
                  <a:pt x="3933" y="10485"/>
                </a:cubicBezTo>
                <a:lnTo>
                  <a:pt x="4097" y="10824"/>
                </a:lnTo>
                <a:cubicBezTo>
                  <a:pt x="4367" y="11363"/>
                  <a:pt x="4636" y="11901"/>
                  <a:pt x="4893" y="12428"/>
                </a:cubicBezTo>
                <a:cubicBezTo>
                  <a:pt x="4975" y="12615"/>
                  <a:pt x="5057" y="12802"/>
                  <a:pt x="5139" y="12989"/>
                </a:cubicBezTo>
                <a:cubicBezTo>
                  <a:pt x="5069" y="12884"/>
                  <a:pt x="4999" y="12790"/>
                  <a:pt x="4999" y="12779"/>
                </a:cubicBezTo>
                <a:cubicBezTo>
                  <a:pt x="4704" y="12435"/>
                  <a:pt x="4013" y="11975"/>
                  <a:pt x="3473" y="11975"/>
                </a:cubicBezTo>
                <a:cubicBezTo>
                  <a:pt x="3370" y="11975"/>
                  <a:pt x="3273" y="11992"/>
                  <a:pt x="3184" y="12030"/>
                </a:cubicBezTo>
                <a:cubicBezTo>
                  <a:pt x="2798" y="12205"/>
                  <a:pt x="2658" y="12673"/>
                  <a:pt x="2868" y="13036"/>
                </a:cubicBezTo>
                <a:cubicBezTo>
                  <a:pt x="3079" y="13411"/>
                  <a:pt x="3559" y="13586"/>
                  <a:pt x="3957" y="13645"/>
                </a:cubicBezTo>
                <a:cubicBezTo>
                  <a:pt x="4008" y="13653"/>
                  <a:pt x="4065" y="13656"/>
                  <a:pt x="4126" y="13656"/>
                </a:cubicBezTo>
                <a:cubicBezTo>
                  <a:pt x="4529" y="13656"/>
                  <a:pt x="5113" y="13507"/>
                  <a:pt x="5326" y="13446"/>
                </a:cubicBezTo>
                <a:cubicBezTo>
                  <a:pt x="5408" y="13633"/>
                  <a:pt x="5490" y="13832"/>
                  <a:pt x="5549" y="14031"/>
                </a:cubicBezTo>
                <a:cubicBezTo>
                  <a:pt x="5595" y="14160"/>
                  <a:pt x="5642" y="14289"/>
                  <a:pt x="5677" y="14417"/>
                </a:cubicBezTo>
                <a:cubicBezTo>
                  <a:pt x="5712" y="14558"/>
                  <a:pt x="5748" y="14686"/>
                  <a:pt x="5783" y="14815"/>
                </a:cubicBezTo>
                <a:cubicBezTo>
                  <a:pt x="5853" y="15073"/>
                  <a:pt x="5911" y="15330"/>
                  <a:pt x="5970" y="15588"/>
                </a:cubicBezTo>
                <a:cubicBezTo>
                  <a:pt x="6005" y="15763"/>
                  <a:pt x="6040" y="15927"/>
                  <a:pt x="6075" y="16091"/>
                </a:cubicBezTo>
                <a:cubicBezTo>
                  <a:pt x="5982" y="15904"/>
                  <a:pt x="5806" y="15541"/>
                  <a:pt x="5794" y="15506"/>
                </a:cubicBezTo>
                <a:cubicBezTo>
                  <a:pt x="5540" y="15103"/>
                  <a:pt x="4843" y="14478"/>
                  <a:pt x="4288" y="14478"/>
                </a:cubicBezTo>
                <a:cubicBezTo>
                  <a:pt x="4230" y="14478"/>
                  <a:pt x="4174" y="14485"/>
                  <a:pt x="4121" y="14499"/>
                </a:cubicBezTo>
                <a:cubicBezTo>
                  <a:pt x="3711" y="14616"/>
                  <a:pt x="3500" y="15061"/>
                  <a:pt x="3653" y="15447"/>
                </a:cubicBezTo>
                <a:cubicBezTo>
                  <a:pt x="3805" y="15845"/>
                  <a:pt x="4249" y="16091"/>
                  <a:pt x="4636" y="16208"/>
                </a:cubicBezTo>
                <a:cubicBezTo>
                  <a:pt x="4783" y="16253"/>
                  <a:pt x="4991" y="16268"/>
                  <a:pt x="5205" y="16268"/>
                </a:cubicBezTo>
                <a:cubicBezTo>
                  <a:pt x="5604" y="16268"/>
                  <a:pt x="6022" y="16216"/>
                  <a:pt x="6099" y="16208"/>
                </a:cubicBezTo>
                <a:cubicBezTo>
                  <a:pt x="6157" y="16489"/>
                  <a:pt x="6204" y="16758"/>
                  <a:pt x="6239" y="17016"/>
                </a:cubicBezTo>
                <a:cubicBezTo>
                  <a:pt x="6344" y="17577"/>
                  <a:pt x="6415" y="18081"/>
                  <a:pt x="6473" y="18514"/>
                </a:cubicBezTo>
                <a:lnTo>
                  <a:pt x="6871" y="18514"/>
                </a:lnTo>
                <a:cubicBezTo>
                  <a:pt x="6801" y="18069"/>
                  <a:pt x="6719" y="17542"/>
                  <a:pt x="6602" y="16945"/>
                </a:cubicBezTo>
                <a:cubicBezTo>
                  <a:pt x="6543" y="16664"/>
                  <a:pt x="6473" y="16360"/>
                  <a:pt x="6403" y="16056"/>
                </a:cubicBezTo>
                <a:cubicBezTo>
                  <a:pt x="6684" y="15951"/>
                  <a:pt x="6953" y="15822"/>
                  <a:pt x="7222" y="15681"/>
                </a:cubicBezTo>
                <a:cubicBezTo>
                  <a:pt x="7527" y="16009"/>
                  <a:pt x="8311" y="16395"/>
                  <a:pt x="8416" y="16442"/>
                </a:cubicBezTo>
                <a:cubicBezTo>
                  <a:pt x="8311" y="16711"/>
                  <a:pt x="8205" y="16957"/>
                  <a:pt x="8100" y="17203"/>
                </a:cubicBezTo>
                <a:cubicBezTo>
                  <a:pt x="7878" y="17694"/>
                  <a:pt x="7679" y="18139"/>
                  <a:pt x="7491" y="18514"/>
                </a:cubicBezTo>
                <a:lnTo>
                  <a:pt x="7913" y="18514"/>
                </a:lnTo>
                <a:cubicBezTo>
                  <a:pt x="8077" y="18163"/>
                  <a:pt x="8241" y="17776"/>
                  <a:pt x="8428" y="17332"/>
                </a:cubicBezTo>
                <a:cubicBezTo>
                  <a:pt x="8533" y="17074"/>
                  <a:pt x="8638" y="16781"/>
                  <a:pt x="8756" y="16489"/>
                </a:cubicBezTo>
                <a:cubicBezTo>
                  <a:pt x="8849" y="16508"/>
                  <a:pt x="9448" y="16632"/>
                  <a:pt x="9911" y="16632"/>
                </a:cubicBezTo>
                <a:cubicBezTo>
                  <a:pt x="10025" y="16632"/>
                  <a:pt x="10131" y="16624"/>
                  <a:pt x="10219" y="16606"/>
                </a:cubicBezTo>
                <a:cubicBezTo>
                  <a:pt x="10605" y="16512"/>
                  <a:pt x="11073" y="16290"/>
                  <a:pt x="11248" y="15915"/>
                </a:cubicBezTo>
                <a:cubicBezTo>
                  <a:pt x="11436" y="15529"/>
                  <a:pt x="11260" y="15084"/>
                  <a:pt x="10862" y="14932"/>
                </a:cubicBezTo>
                <a:cubicBezTo>
                  <a:pt x="10794" y="14909"/>
                  <a:pt x="10720" y="14899"/>
                  <a:pt x="10644" y="14899"/>
                </a:cubicBezTo>
                <a:cubicBezTo>
                  <a:pt x="10097" y="14899"/>
                  <a:pt x="9396" y="15440"/>
                  <a:pt x="9118" y="15810"/>
                </a:cubicBezTo>
                <a:cubicBezTo>
                  <a:pt x="9095" y="15833"/>
                  <a:pt x="8919" y="16138"/>
                  <a:pt x="8826" y="16325"/>
                </a:cubicBezTo>
                <a:cubicBezTo>
                  <a:pt x="8873" y="16208"/>
                  <a:pt x="8908" y="16091"/>
                  <a:pt x="8954" y="15962"/>
                </a:cubicBezTo>
                <a:cubicBezTo>
                  <a:pt x="9048" y="15716"/>
                  <a:pt x="9130" y="15471"/>
                  <a:pt x="9224" y="15201"/>
                </a:cubicBezTo>
                <a:lnTo>
                  <a:pt x="9341" y="14804"/>
                </a:lnTo>
                <a:cubicBezTo>
                  <a:pt x="9376" y="14675"/>
                  <a:pt x="9411" y="14534"/>
                  <a:pt x="9446" y="14394"/>
                </a:cubicBezTo>
                <a:cubicBezTo>
                  <a:pt x="9516" y="14066"/>
                  <a:pt x="9587" y="13738"/>
                  <a:pt x="9633" y="13399"/>
                </a:cubicBezTo>
                <a:cubicBezTo>
                  <a:pt x="9847" y="13478"/>
                  <a:pt x="10565" y="13728"/>
                  <a:pt x="10975" y="13728"/>
                </a:cubicBezTo>
                <a:cubicBezTo>
                  <a:pt x="10993" y="13728"/>
                  <a:pt x="11010" y="13728"/>
                  <a:pt x="11026" y="13727"/>
                </a:cubicBezTo>
                <a:cubicBezTo>
                  <a:pt x="11424" y="13692"/>
                  <a:pt x="11916" y="13551"/>
                  <a:pt x="12150" y="13188"/>
                </a:cubicBezTo>
                <a:cubicBezTo>
                  <a:pt x="12384" y="12849"/>
                  <a:pt x="12278" y="12369"/>
                  <a:pt x="11916" y="12170"/>
                </a:cubicBezTo>
                <a:cubicBezTo>
                  <a:pt x="11810" y="12117"/>
                  <a:pt x="11688" y="12094"/>
                  <a:pt x="11558" y="12094"/>
                </a:cubicBezTo>
                <a:cubicBezTo>
                  <a:pt x="11026" y="12094"/>
                  <a:pt x="10355" y="12478"/>
                  <a:pt x="10055" y="12779"/>
                </a:cubicBezTo>
                <a:cubicBezTo>
                  <a:pt x="10031" y="12802"/>
                  <a:pt x="9785" y="13095"/>
                  <a:pt x="9657" y="13270"/>
                </a:cubicBezTo>
                <a:cubicBezTo>
                  <a:pt x="9692" y="13071"/>
                  <a:pt x="9727" y="12861"/>
                  <a:pt x="9750" y="12662"/>
                </a:cubicBezTo>
                <a:cubicBezTo>
                  <a:pt x="9821" y="12076"/>
                  <a:pt x="9879" y="11468"/>
                  <a:pt x="9938" y="10871"/>
                </a:cubicBezTo>
                <a:cubicBezTo>
                  <a:pt x="9949" y="10684"/>
                  <a:pt x="9973" y="10496"/>
                  <a:pt x="9996" y="10321"/>
                </a:cubicBezTo>
                <a:cubicBezTo>
                  <a:pt x="10063" y="10343"/>
                  <a:pt x="10892" y="10651"/>
                  <a:pt x="11355" y="10651"/>
                </a:cubicBezTo>
                <a:cubicBezTo>
                  <a:pt x="11379" y="10651"/>
                  <a:pt x="11402" y="10650"/>
                  <a:pt x="11424" y="10649"/>
                </a:cubicBezTo>
                <a:cubicBezTo>
                  <a:pt x="11822" y="10625"/>
                  <a:pt x="12314" y="10485"/>
                  <a:pt x="12548" y="10122"/>
                </a:cubicBezTo>
                <a:cubicBezTo>
                  <a:pt x="12793" y="9782"/>
                  <a:pt x="12676" y="9303"/>
                  <a:pt x="12314" y="9104"/>
                </a:cubicBezTo>
                <a:cubicBezTo>
                  <a:pt x="12210" y="9051"/>
                  <a:pt x="12089" y="9028"/>
                  <a:pt x="11960" y="9028"/>
                </a:cubicBezTo>
                <a:cubicBezTo>
                  <a:pt x="11432" y="9028"/>
                  <a:pt x="10753" y="9411"/>
                  <a:pt x="10453" y="9712"/>
                </a:cubicBezTo>
                <a:cubicBezTo>
                  <a:pt x="10429" y="9736"/>
                  <a:pt x="10078" y="10169"/>
                  <a:pt x="9996" y="10286"/>
                </a:cubicBezTo>
                <a:cubicBezTo>
                  <a:pt x="10043" y="9876"/>
                  <a:pt x="10090" y="9478"/>
                  <a:pt x="10137" y="9080"/>
                </a:cubicBezTo>
                <a:cubicBezTo>
                  <a:pt x="10219" y="8554"/>
                  <a:pt x="10336" y="8027"/>
                  <a:pt x="10488" y="7512"/>
                </a:cubicBezTo>
                <a:cubicBezTo>
                  <a:pt x="10522" y="7523"/>
                  <a:pt x="11411" y="7852"/>
                  <a:pt x="11882" y="7852"/>
                </a:cubicBezTo>
                <a:cubicBezTo>
                  <a:pt x="11897" y="7852"/>
                  <a:pt x="11913" y="7852"/>
                  <a:pt x="11927" y="7851"/>
                </a:cubicBezTo>
                <a:cubicBezTo>
                  <a:pt x="12325" y="7816"/>
                  <a:pt x="12817" y="7676"/>
                  <a:pt x="13051" y="7325"/>
                </a:cubicBezTo>
                <a:cubicBezTo>
                  <a:pt x="13297" y="6973"/>
                  <a:pt x="13180" y="6494"/>
                  <a:pt x="12817" y="6295"/>
                </a:cubicBezTo>
                <a:cubicBezTo>
                  <a:pt x="12711" y="6242"/>
                  <a:pt x="12589" y="6219"/>
                  <a:pt x="12459" y="6219"/>
                </a:cubicBezTo>
                <a:cubicBezTo>
                  <a:pt x="11927" y="6219"/>
                  <a:pt x="11257" y="6602"/>
                  <a:pt x="10956" y="6903"/>
                </a:cubicBezTo>
                <a:cubicBezTo>
                  <a:pt x="10921" y="6938"/>
                  <a:pt x="10558" y="7395"/>
                  <a:pt x="10488" y="7488"/>
                </a:cubicBezTo>
                <a:cubicBezTo>
                  <a:pt x="10499" y="7465"/>
                  <a:pt x="10511" y="7430"/>
                  <a:pt x="10511" y="7395"/>
                </a:cubicBezTo>
                <a:cubicBezTo>
                  <a:pt x="10675" y="6880"/>
                  <a:pt x="10886" y="6388"/>
                  <a:pt x="11143" y="5908"/>
                </a:cubicBezTo>
                <a:cubicBezTo>
                  <a:pt x="11272" y="5639"/>
                  <a:pt x="11424" y="5393"/>
                  <a:pt x="11565" y="5159"/>
                </a:cubicBezTo>
                <a:cubicBezTo>
                  <a:pt x="11740" y="5241"/>
                  <a:pt x="12513" y="5616"/>
                  <a:pt x="12934" y="5639"/>
                </a:cubicBezTo>
                <a:cubicBezTo>
                  <a:pt x="12956" y="5640"/>
                  <a:pt x="12978" y="5640"/>
                  <a:pt x="13001" y="5640"/>
                </a:cubicBezTo>
                <a:cubicBezTo>
                  <a:pt x="13396" y="5640"/>
                  <a:pt x="13850" y="5540"/>
                  <a:pt x="14104" y="5241"/>
                </a:cubicBezTo>
                <a:cubicBezTo>
                  <a:pt x="14373" y="4925"/>
                  <a:pt x="14315" y="4434"/>
                  <a:pt x="13976" y="4188"/>
                </a:cubicBezTo>
                <a:cubicBezTo>
                  <a:pt x="13846" y="4102"/>
                  <a:pt x="13681" y="4066"/>
                  <a:pt x="13500" y="4066"/>
                </a:cubicBezTo>
                <a:cubicBezTo>
                  <a:pt x="12995" y="4066"/>
                  <a:pt x="12367" y="4347"/>
                  <a:pt x="12056" y="4598"/>
                </a:cubicBezTo>
                <a:cubicBezTo>
                  <a:pt x="12044" y="4609"/>
                  <a:pt x="11834" y="4820"/>
                  <a:pt x="11682" y="4972"/>
                </a:cubicBezTo>
                <a:cubicBezTo>
                  <a:pt x="11752" y="4867"/>
                  <a:pt x="11810" y="4761"/>
                  <a:pt x="11881" y="4656"/>
                </a:cubicBezTo>
                <a:cubicBezTo>
                  <a:pt x="12126" y="4282"/>
                  <a:pt x="12384" y="3954"/>
                  <a:pt x="12606" y="3661"/>
                </a:cubicBezTo>
                <a:cubicBezTo>
                  <a:pt x="12747" y="3497"/>
                  <a:pt x="12864" y="3357"/>
                  <a:pt x="12981" y="3228"/>
                </a:cubicBezTo>
                <a:cubicBezTo>
                  <a:pt x="13180" y="3228"/>
                  <a:pt x="14034" y="3193"/>
                  <a:pt x="14397" y="3017"/>
                </a:cubicBezTo>
                <a:cubicBezTo>
                  <a:pt x="14771" y="2854"/>
                  <a:pt x="15169" y="2538"/>
                  <a:pt x="15263" y="2128"/>
                </a:cubicBezTo>
                <a:cubicBezTo>
                  <a:pt x="15357" y="1718"/>
                  <a:pt x="15087" y="1309"/>
                  <a:pt x="14678" y="1250"/>
                </a:cubicBezTo>
                <a:cubicBezTo>
                  <a:pt x="14657" y="1248"/>
                  <a:pt x="14636" y="1247"/>
                  <a:pt x="14615" y="1247"/>
                </a:cubicBezTo>
                <a:cubicBezTo>
                  <a:pt x="14033" y="1247"/>
                  <a:pt x="13371" y="2016"/>
                  <a:pt x="13156" y="2491"/>
                </a:cubicBezTo>
                <a:cubicBezTo>
                  <a:pt x="13133" y="2538"/>
                  <a:pt x="12922" y="3216"/>
                  <a:pt x="12934" y="3216"/>
                </a:cubicBezTo>
                <a:lnTo>
                  <a:pt x="12946" y="3216"/>
                </a:lnTo>
                <a:cubicBezTo>
                  <a:pt x="12829" y="3345"/>
                  <a:pt x="12712" y="3486"/>
                  <a:pt x="12583" y="3638"/>
                </a:cubicBezTo>
                <a:cubicBezTo>
                  <a:pt x="12349" y="3930"/>
                  <a:pt x="12091" y="4246"/>
                  <a:pt x="11834" y="4621"/>
                </a:cubicBezTo>
                <a:cubicBezTo>
                  <a:pt x="11553" y="5019"/>
                  <a:pt x="11295" y="5440"/>
                  <a:pt x="11061" y="5862"/>
                </a:cubicBezTo>
                <a:cubicBezTo>
                  <a:pt x="10792" y="6341"/>
                  <a:pt x="10570" y="6845"/>
                  <a:pt x="10394" y="7360"/>
                </a:cubicBezTo>
                <a:lnTo>
                  <a:pt x="10394" y="7383"/>
                </a:lnTo>
                <a:cubicBezTo>
                  <a:pt x="10394" y="7208"/>
                  <a:pt x="10394" y="6716"/>
                  <a:pt x="10382" y="6681"/>
                </a:cubicBezTo>
                <a:cubicBezTo>
                  <a:pt x="10312" y="6154"/>
                  <a:pt x="9867" y="5171"/>
                  <a:pt x="9282" y="5054"/>
                </a:cubicBezTo>
                <a:cubicBezTo>
                  <a:pt x="9248" y="5049"/>
                  <a:pt x="9214" y="5047"/>
                  <a:pt x="9181" y="5047"/>
                </a:cubicBezTo>
                <a:cubicBezTo>
                  <a:pt x="8811" y="5047"/>
                  <a:pt x="8485" y="5335"/>
                  <a:pt x="8475" y="5721"/>
                </a:cubicBezTo>
                <a:cubicBezTo>
                  <a:pt x="8440" y="6142"/>
                  <a:pt x="8744" y="6564"/>
                  <a:pt x="9036" y="6833"/>
                </a:cubicBezTo>
                <a:cubicBezTo>
                  <a:pt x="9376" y="7126"/>
                  <a:pt x="10300" y="7418"/>
                  <a:pt x="10371" y="7442"/>
                </a:cubicBezTo>
                <a:cubicBezTo>
                  <a:pt x="10207" y="7968"/>
                  <a:pt x="10078" y="8518"/>
                  <a:pt x="9984" y="9057"/>
                </a:cubicBezTo>
                <a:cubicBezTo>
                  <a:pt x="9926" y="9385"/>
                  <a:pt x="9879" y="9701"/>
                  <a:pt x="9832" y="10028"/>
                </a:cubicBezTo>
                <a:cubicBezTo>
                  <a:pt x="9832" y="9888"/>
                  <a:pt x="9832" y="9736"/>
                  <a:pt x="9832" y="9724"/>
                </a:cubicBezTo>
                <a:cubicBezTo>
                  <a:pt x="9762" y="9197"/>
                  <a:pt x="9317" y="8214"/>
                  <a:pt x="8732" y="8109"/>
                </a:cubicBezTo>
                <a:cubicBezTo>
                  <a:pt x="8692" y="8102"/>
                  <a:pt x="8653" y="8099"/>
                  <a:pt x="8615" y="8099"/>
                </a:cubicBezTo>
                <a:cubicBezTo>
                  <a:pt x="8243" y="8099"/>
                  <a:pt x="7934" y="8394"/>
                  <a:pt x="7913" y="8776"/>
                </a:cubicBezTo>
                <a:cubicBezTo>
                  <a:pt x="7878" y="9186"/>
                  <a:pt x="8182" y="9607"/>
                  <a:pt x="8486" y="9876"/>
                </a:cubicBezTo>
                <a:cubicBezTo>
                  <a:pt x="8779" y="10145"/>
                  <a:pt x="9575" y="10403"/>
                  <a:pt x="9785" y="10473"/>
                </a:cubicBezTo>
                <a:cubicBezTo>
                  <a:pt x="9762" y="10602"/>
                  <a:pt x="9750" y="10719"/>
                  <a:pt x="9739" y="10848"/>
                </a:cubicBezTo>
                <a:cubicBezTo>
                  <a:pt x="9657" y="11444"/>
                  <a:pt x="9587" y="12041"/>
                  <a:pt x="9505" y="12627"/>
                </a:cubicBezTo>
                <a:cubicBezTo>
                  <a:pt x="9481" y="12837"/>
                  <a:pt x="9446" y="13036"/>
                  <a:pt x="9399" y="13235"/>
                </a:cubicBezTo>
                <a:cubicBezTo>
                  <a:pt x="9399" y="13106"/>
                  <a:pt x="9399" y="12989"/>
                  <a:pt x="9399" y="12978"/>
                </a:cubicBezTo>
                <a:cubicBezTo>
                  <a:pt x="9329" y="12451"/>
                  <a:pt x="8884" y="11468"/>
                  <a:pt x="8299" y="11363"/>
                </a:cubicBezTo>
                <a:cubicBezTo>
                  <a:pt x="8258" y="11356"/>
                  <a:pt x="8218" y="11352"/>
                  <a:pt x="8178" y="11352"/>
                </a:cubicBezTo>
                <a:cubicBezTo>
                  <a:pt x="7808" y="11352"/>
                  <a:pt x="7501" y="11637"/>
                  <a:pt x="7480" y="12018"/>
                </a:cubicBezTo>
                <a:cubicBezTo>
                  <a:pt x="7445" y="12439"/>
                  <a:pt x="7749" y="12861"/>
                  <a:pt x="8053" y="13130"/>
                </a:cubicBezTo>
                <a:cubicBezTo>
                  <a:pt x="8346" y="13387"/>
                  <a:pt x="9060" y="13633"/>
                  <a:pt x="9317" y="13715"/>
                </a:cubicBezTo>
                <a:cubicBezTo>
                  <a:pt x="9271" y="13914"/>
                  <a:pt x="9224" y="14125"/>
                  <a:pt x="9177" y="14324"/>
                </a:cubicBezTo>
                <a:cubicBezTo>
                  <a:pt x="9130" y="14452"/>
                  <a:pt x="9107" y="14593"/>
                  <a:pt x="9060" y="14722"/>
                </a:cubicBezTo>
                <a:lnTo>
                  <a:pt x="8931" y="15108"/>
                </a:lnTo>
                <a:cubicBezTo>
                  <a:pt x="8849" y="15354"/>
                  <a:pt x="8756" y="15611"/>
                  <a:pt x="8662" y="15845"/>
                </a:cubicBezTo>
                <a:cubicBezTo>
                  <a:pt x="8592" y="16009"/>
                  <a:pt x="8533" y="16173"/>
                  <a:pt x="8475" y="16325"/>
                </a:cubicBezTo>
                <a:cubicBezTo>
                  <a:pt x="8498" y="16126"/>
                  <a:pt x="8557" y="15716"/>
                  <a:pt x="8557" y="15681"/>
                </a:cubicBezTo>
                <a:cubicBezTo>
                  <a:pt x="8545" y="15213"/>
                  <a:pt x="8428" y="14757"/>
                  <a:pt x="8194" y="14347"/>
                </a:cubicBezTo>
                <a:cubicBezTo>
                  <a:pt x="8194" y="14300"/>
                  <a:pt x="8182" y="14242"/>
                  <a:pt x="8182" y="14195"/>
                </a:cubicBezTo>
                <a:cubicBezTo>
                  <a:pt x="8132" y="13834"/>
                  <a:pt x="7832" y="13576"/>
                  <a:pt x="7490" y="13576"/>
                </a:cubicBezTo>
                <a:cubicBezTo>
                  <a:pt x="7433" y="13576"/>
                  <a:pt x="7374" y="13583"/>
                  <a:pt x="7316" y="13598"/>
                </a:cubicBezTo>
                <a:cubicBezTo>
                  <a:pt x="6742" y="13738"/>
                  <a:pt x="6368" y="14768"/>
                  <a:pt x="6344" y="15295"/>
                </a:cubicBezTo>
                <a:cubicBezTo>
                  <a:pt x="6344" y="15330"/>
                  <a:pt x="6368" y="15670"/>
                  <a:pt x="6380" y="15880"/>
                </a:cubicBezTo>
                <a:cubicBezTo>
                  <a:pt x="6356" y="15752"/>
                  <a:pt x="6321" y="15634"/>
                  <a:pt x="6298" y="15506"/>
                </a:cubicBezTo>
                <a:cubicBezTo>
                  <a:pt x="6239" y="15248"/>
                  <a:pt x="6169" y="14991"/>
                  <a:pt x="6099" y="14722"/>
                </a:cubicBezTo>
                <a:cubicBezTo>
                  <a:pt x="6052" y="14593"/>
                  <a:pt x="6017" y="14464"/>
                  <a:pt x="5970" y="14324"/>
                </a:cubicBezTo>
                <a:cubicBezTo>
                  <a:pt x="5935" y="14195"/>
                  <a:pt x="5876" y="14066"/>
                  <a:pt x="5830" y="13926"/>
                </a:cubicBezTo>
                <a:cubicBezTo>
                  <a:pt x="5712" y="13610"/>
                  <a:pt x="5584" y="13305"/>
                  <a:pt x="5443" y="12989"/>
                </a:cubicBezTo>
                <a:cubicBezTo>
                  <a:pt x="5666" y="12943"/>
                  <a:pt x="6462" y="12744"/>
                  <a:pt x="6778" y="12498"/>
                </a:cubicBezTo>
                <a:cubicBezTo>
                  <a:pt x="7094" y="12252"/>
                  <a:pt x="7421" y="11854"/>
                  <a:pt x="7421" y="11433"/>
                </a:cubicBezTo>
                <a:cubicBezTo>
                  <a:pt x="7432" y="11032"/>
                  <a:pt x="7115" y="10705"/>
                  <a:pt x="6720" y="10705"/>
                </a:cubicBezTo>
                <a:cubicBezTo>
                  <a:pt x="6701" y="10705"/>
                  <a:pt x="6681" y="10705"/>
                  <a:pt x="6661" y="10707"/>
                </a:cubicBezTo>
                <a:cubicBezTo>
                  <a:pt x="6064" y="10766"/>
                  <a:pt x="5549" y="11714"/>
                  <a:pt x="5443" y="12240"/>
                </a:cubicBezTo>
                <a:cubicBezTo>
                  <a:pt x="5443" y="12264"/>
                  <a:pt x="5396" y="12650"/>
                  <a:pt x="5385" y="12861"/>
                </a:cubicBezTo>
                <a:cubicBezTo>
                  <a:pt x="5303" y="12673"/>
                  <a:pt x="5221" y="12486"/>
                  <a:pt x="5127" y="12311"/>
                </a:cubicBezTo>
                <a:cubicBezTo>
                  <a:pt x="4858" y="11772"/>
                  <a:pt x="4577" y="11234"/>
                  <a:pt x="4296" y="10707"/>
                </a:cubicBezTo>
                <a:cubicBezTo>
                  <a:pt x="4203" y="10543"/>
                  <a:pt x="4121" y="10379"/>
                  <a:pt x="4039" y="10216"/>
                </a:cubicBezTo>
                <a:cubicBezTo>
                  <a:pt x="4121" y="10204"/>
                  <a:pt x="5057" y="9981"/>
                  <a:pt x="5420" y="9712"/>
                </a:cubicBezTo>
                <a:cubicBezTo>
                  <a:pt x="5736" y="9466"/>
                  <a:pt x="6064" y="9069"/>
                  <a:pt x="6064" y="8647"/>
                </a:cubicBezTo>
                <a:cubicBezTo>
                  <a:pt x="6075" y="8246"/>
                  <a:pt x="5757" y="7919"/>
                  <a:pt x="5363" y="7919"/>
                </a:cubicBezTo>
                <a:cubicBezTo>
                  <a:pt x="5343" y="7919"/>
                  <a:pt x="5323" y="7920"/>
                  <a:pt x="5303" y="7921"/>
                </a:cubicBezTo>
                <a:cubicBezTo>
                  <a:pt x="4706" y="7992"/>
                  <a:pt x="4191" y="8928"/>
                  <a:pt x="4086" y="9455"/>
                </a:cubicBezTo>
                <a:cubicBezTo>
                  <a:pt x="4074" y="9490"/>
                  <a:pt x="4027" y="10040"/>
                  <a:pt x="4015" y="10192"/>
                </a:cubicBezTo>
                <a:cubicBezTo>
                  <a:pt x="3840" y="9829"/>
                  <a:pt x="3653" y="9466"/>
                  <a:pt x="3489" y="9104"/>
                </a:cubicBezTo>
                <a:cubicBezTo>
                  <a:pt x="3255" y="8612"/>
                  <a:pt x="3067" y="8109"/>
                  <a:pt x="2903" y="7605"/>
                </a:cubicBezTo>
                <a:cubicBezTo>
                  <a:pt x="2939" y="7594"/>
                  <a:pt x="3922" y="7371"/>
                  <a:pt x="4285" y="7091"/>
                </a:cubicBezTo>
                <a:cubicBezTo>
                  <a:pt x="4601" y="6845"/>
                  <a:pt x="4940" y="6447"/>
                  <a:pt x="4940" y="6025"/>
                </a:cubicBezTo>
                <a:cubicBezTo>
                  <a:pt x="4951" y="5624"/>
                  <a:pt x="4623" y="5297"/>
                  <a:pt x="4227" y="5297"/>
                </a:cubicBezTo>
                <a:cubicBezTo>
                  <a:pt x="4208" y="5297"/>
                  <a:pt x="4188" y="5298"/>
                  <a:pt x="4168" y="5300"/>
                </a:cubicBezTo>
                <a:cubicBezTo>
                  <a:pt x="3582" y="5370"/>
                  <a:pt x="3067" y="6318"/>
                  <a:pt x="2950" y="6833"/>
                </a:cubicBezTo>
                <a:cubicBezTo>
                  <a:pt x="2950" y="6880"/>
                  <a:pt x="2892" y="7477"/>
                  <a:pt x="2892" y="7582"/>
                </a:cubicBezTo>
                <a:cubicBezTo>
                  <a:pt x="2880" y="7547"/>
                  <a:pt x="2868" y="7524"/>
                  <a:pt x="2857" y="7488"/>
                </a:cubicBezTo>
                <a:cubicBezTo>
                  <a:pt x="2716" y="6973"/>
                  <a:pt x="2611" y="6435"/>
                  <a:pt x="2564" y="5897"/>
                </a:cubicBezTo>
                <a:cubicBezTo>
                  <a:pt x="2529" y="5604"/>
                  <a:pt x="2506" y="5311"/>
                  <a:pt x="2506" y="5042"/>
                </a:cubicBezTo>
                <a:cubicBezTo>
                  <a:pt x="2693" y="5019"/>
                  <a:pt x="3547" y="4902"/>
                  <a:pt x="3898" y="4691"/>
                </a:cubicBezTo>
                <a:cubicBezTo>
                  <a:pt x="4261" y="4469"/>
                  <a:pt x="4624" y="4129"/>
                  <a:pt x="4659" y="3708"/>
                </a:cubicBezTo>
                <a:cubicBezTo>
                  <a:pt x="4718" y="3287"/>
                  <a:pt x="4402" y="2912"/>
                  <a:pt x="3980" y="2900"/>
                </a:cubicBezTo>
                <a:cubicBezTo>
                  <a:pt x="3383" y="2900"/>
                  <a:pt x="2775" y="3778"/>
                  <a:pt x="2611" y="4293"/>
                </a:cubicBezTo>
                <a:cubicBezTo>
                  <a:pt x="2599" y="4317"/>
                  <a:pt x="2541" y="4609"/>
                  <a:pt x="2494" y="4820"/>
                </a:cubicBezTo>
                <a:lnTo>
                  <a:pt x="2494" y="4445"/>
                </a:lnTo>
                <a:cubicBezTo>
                  <a:pt x="2494" y="4001"/>
                  <a:pt x="2529" y="3579"/>
                  <a:pt x="2552" y="3216"/>
                </a:cubicBezTo>
                <a:cubicBezTo>
                  <a:pt x="2576" y="3006"/>
                  <a:pt x="2599" y="2819"/>
                  <a:pt x="2611" y="2643"/>
                </a:cubicBezTo>
                <a:cubicBezTo>
                  <a:pt x="2786" y="2526"/>
                  <a:pt x="3477" y="2034"/>
                  <a:pt x="3688" y="1695"/>
                </a:cubicBezTo>
                <a:cubicBezTo>
                  <a:pt x="3898" y="1344"/>
                  <a:pt x="4062" y="864"/>
                  <a:pt x="3910" y="466"/>
                </a:cubicBezTo>
                <a:cubicBezTo>
                  <a:pt x="3806" y="173"/>
                  <a:pt x="3537" y="0"/>
                  <a:pt x="3248" y="0"/>
                </a:cubicBezTo>
                <a:close/>
              </a:path>
            </a:pathLst>
          </a:custGeom>
          <a:solidFill>
            <a:srgbClr val="F0AE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38" name="Google Shape;538;p16"/>
          <p:cNvCxnSpPr/>
          <p:nvPr/>
        </p:nvCxnSpPr>
        <p:spPr>
          <a:xfrm>
            <a:off x="748475" y="4611900"/>
            <a:ext cx="7734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39" name="Google Shape;539;p16"/>
          <p:cNvSpPr/>
          <p:nvPr/>
        </p:nvSpPr>
        <p:spPr>
          <a:xfrm>
            <a:off x="8143600" y="531598"/>
            <a:ext cx="146100" cy="146100"/>
          </a:xfrm>
          <a:prstGeom prst="diamond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0" name="Google Shape;540;p16"/>
          <p:cNvSpPr/>
          <p:nvPr/>
        </p:nvSpPr>
        <p:spPr>
          <a:xfrm>
            <a:off x="8857201" y="1778288"/>
            <a:ext cx="76500" cy="76500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" name="Google Shape;541;p1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CUSTOM_3_2_1">
    <p:bg>
      <p:bgPr>
        <a:solidFill>
          <a:schemeClr val="lt2"/>
        </a:solidFill>
        <a:effectLst/>
      </p:bgPr>
    </p:bg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17"/>
          <p:cNvSpPr txBox="1">
            <a:spLocks noGrp="1"/>
          </p:cNvSpPr>
          <p:nvPr>
            <p:ph type="title"/>
          </p:nvPr>
        </p:nvSpPr>
        <p:spPr>
          <a:xfrm>
            <a:off x="3602600" y="531600"/>
            <a:ext cx="2959200" cy="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44" name="Google Shape;544;p17"/>
          <p:cNvSpPr/>
          <p:nvPr/>
        </p:nvSpPr>
        <p:spPr>
          <a:xfrm>
            <a:off x="-4692275" y="-481350"/>
            <a:ext cx="6123300" cy="61062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45" name="Google Shape;545;p17"/>
          <p:cNvGrpSpPr/>
          <p:nvPr/>
        </p:nvGrpSpPr>
        <p:grpSpPr>
          <a:xfrm>
            <a:off x="8350022" y="823377"/>
            <a:ext cx="509649" cy="548214"/>
            <a:chOff x="813417" y="4269849"/>
            <a:chExt cx="361684" cy="389052"/>
          </a:xfrm>
        </p:grpSpPr>
        <p:sp>
          <p:nvSpPr>
            <p:cNvPr id="546" name="Google Shape;546;p17"/>
            <p:cNvSpPr/>
            <p:nvPr/>
          </p:nvSpPr>
          <p:spPr>
            <a:xfrm>
              <a:off x="849451" y="4269849"/>
              <a:ext cx="226109" cy="148726"/>
            </a:xfrm>
            <a:custGeom>
              <a:avLst/>
              <a:gdLst/>
              <a:ahLst/>
              <a:cxnLst/>
              <a:rect l="l" t="t" r="r" b="b"/>
              <a:pathLst>
                <a:path w="8459" h="5564" extrusionOk="0">
                  <a:moveTo>
                    <a:pt x="3857" y="0"/>
                  </a:moveTo>
                  <a:cubicBezTo>
                    <a:pt x="3755" y="0"/>
                    <a:pt x="3683" y="87"/>
                    <a:pt x="3683" y="197"/>
                  </a:cubicBezTo>
                  <a:cubicBezTo>
                    <a:pt x="3574" y="1667"/>
                    <a:pt x="3442" y="3138"/>
                    <a:pt x="3326" y="4608"/>
                  </a:cubicBezTo>
                  <a:lnTo>
                    <a:pt x="3326" y="4608"/>
                  </a:lnTo>
                  <a:cubicBezTo>
                    <a:pt x="2955" y="3763"/>
                    <a:pt x="2740" y="2856"/>
                    <a:pt x="2664" y="1948"/>
                  </a:cubicBezTo>
                  <a:cubicBezTo>
                    <a:pt x="2664" y="1810"/>
                    <a:pt x="2568" y="1719"/>
                    <a:pt x="2459" y="1719"/>
                  </a:cubicBezTo>
                  <a:cubicBezTo>
                    <a:pt x="2442" y="1719"/>
                    <a:pt x="2426" y="1721"/>
                    <a:pt x="2409" y="1725"/>
                  </a:cubicBezTo>
                  <a:cubicBezTo>
                    <a:pt x="2075" y="1805"/>
                    <a:pt x="1725" y="1845"/>
                    <a:pt x="1375" y="1845"/>
                  </a:cubicBezTo>
                  <a:cubicBezTo>
                    <a:pt x="1025" y="1845"/>
                    <a:pt x="674" y="1805"/>
                    <a:pt x="340" y="1725"/>
                  </a:cubicBezTo>
                  <a:cubicBezTo>
                    <a:pt x="330" y="1724"/>
                    <a:pt x="320" y="1723"/>
                    <a:pt x="311" y="1723"/>
                  </a:cubicBezTo>
                  <a:cubicBezTo>
                    <a:pt x="78" y="1723"/>
                    <a:pt x="0" y="2078"/>
                    <a:pt x="245" y="2139"/>
                  </a:cubicBezTo>
                  <a:cubicBezTo>
                    <a:pt x="611" y="2219"/>
                    <a:pt x="993" y="2259"/>
                    <a:pt x="1375" y="2259"/>
                  </a:cubicBezTo>
                  <a:cubicBezTo>
                    <a:pt x="1676" y="2259"/>
                    <a:pt x="1978" y="2234"/>
                    <a:pt x="2272" y="2184"/>
                  </a:cubicBezTo>
                  <a:lnTo>
                    <a:pt x="2272" y="2184"/>
                  </a:lnTo>
                  <a:cubicBezTo>
                    <a:pt x="2391" y="3339"/>
                    <a:pt x="2734" y="4436"/>
                    <a:pt x="3301" y="5450"/>
                  </a:cubicBezTo>
                  <a:cubicBezTo>
                    <a:pt x="3340" y="5528"/>
                    <a:pt x="3405" y="5563"/>
                    <a:pt x="3468" y="5563"/>
                  </a:cubicBezTo>
                  <a:cubicBezTo>
                    <a:pt x="3561" y="5563"/>
                    <a:pt x="3651" y="5487"/>
                    <a:pt x="3651" y="5354"/>
                  </a:cubicBezTo>
                  <a:cubicBezTo>
                    <a:pt x="3803" y="3716"/>
                    <a:pt x="3926" y="2106"/>
                    <a:pt x="4047" y="470"/>
                  </a:cubicBezTo>
                  <a:lnTo>
                    <a:pt x="4047" y="470"/>
                  </a:lnTo>
                  <a:cubicBezTo>
                    <a:pt x="4794" y="619"/>
                    <a:pt x="5556" y="691"/>
                    <a:pt x="6321" y="691"/>
                  </a:cubicBezTo>
                  <a:cubicBezTo>
                    <a:pt x="6950" y="691"/>
                    <a:pt x="7579" y="642"/>
                    <a:pt x="8203" y="547"/>
                  </a:cubicBezTo>
                  <a:cubicBezTo>
                    <a:pt x="8458" y="516"/>
                    <a:pt x="8331" y="134"/>
                    <a:pt x="8076" y="134"/>
                  </a:cubicBezTo>
                  <a:cubicBezTo>
                    <a:pt x="7493" y="229"/>
                    <a:pt x="6898" y="277"/>
                    <a:pt x="6301" y="277"/>
                  </a:cubicBezTo>
                  <a:cubicBezTo>
                    <a:pt x="5498" y="277"/>
                    <a:pt x="4691" y="189"/>
                    <a:pt x="3906" y="6"/>
                  </a:cubicBezTo>
                  <a:cubicBezTo>
                    <a:pt x="3889" y="2"/>
                    <a:pt x="3873" y="0"/>
                    <a:pt x="38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17"/>
            <p:cNvSpPr/>
            <p:nvPr/>
          </p:nvSpPr>
          <p:spPr>
            <a:xfrm>
              <a:off x="1000643" y="4316145"/>
              <a:ext cx="61639" cy="61746"/>
            </a:xfrm>
            <a:custGeom>
              <a:avLst/>
              <a:gdLst/>
              <a:ahLst/>
              <a:cxnLst/>
              <a:rect l="l" t="t" r="r" b="b"/>
              <a:pathLst>
                <a:path w="2306" h="2310" extrusionOk="0">
                  <a:moveTo>
                    <a:pt x="1312" y="1"/>
                  </a:moveTo>
                  <a:cubicBezTo>
                    <a:pt x="1278" y="1"/>
                    <a:pt x="1243" y="9"/>
                    <a:pt x="1210" y="25"/>
                  </a:cubicBezTo>
                  <a:cubicBezTo>
                    <a:pt x="947" y="131"/>
                    <a:pt x="661" y="192"/>
                    <a:pt x="372" y="192"/>
                  </a:cubicBezTo>
                  <a:cubicBezTo>
                    <a:pt x="312" y="192"/>
                    <a:pt x="252" y="190"/>
                    <a:pt x="192" y="184"/>
                  </a:cubicBezTo>
                  <a:cubicBezTo>
                    <a:pt x="64" y="184"/>
                    <a:pt x="1" y="280"/>
                    <a:pt x="1" y="375"/>
                  </a:cubicBezTo>
                  <a:cubicBezTo>
                    <a:pt x="1" y="503"/>
                    <a:pt x="64" y="566"/>
                    <a:pt x="192" y="566"/>
                  </a:cubicBezTo>
                  <a:lnTo>
                    <a:pt x="192" y="598"/>
                  </a:lnTo>
                  <a:cubicBezTo>
                    <a:pt x="259" y="603"/>
                    <a:pt x="326" y="606"/>
                    <a:pt x="393" y="606"/>
                  </a:cubicBezTo>
                  <a:cubicBezTo>
                    <a:pt x="639" y="606"/>
                    <a:pt x="882" y="570"/>
                    <a:pt x="1118" y="492"/>
                  </a:cubicBezTo>
                  <a:lnTo>
                    <a:pt x="1118" y="492"/>
                  </a:lnTo>
                  <a:cubicBezTo>
                    <a:pt x="1076" y="1055"/>
                    <a:pt x="740" y="1561"/>
                    <a:pt x="192" y="1808"/>
                  </a:cubicBezTo>
                  <a:cubicBezTo>
                    <a:pt x="32" y="1903"/>
                    <a:pt x="96" y="2126"/>
                    <a:pt x="255" y="2190"/>
                  </a:cubicBezTo>
                  <a:cubicBezTo>
                    <a:pt x="542" y="2269"/>
                    <a:pt x="844" y="2309"/>
                    <a:pt x="1151" y="2309"/>
                  </a:cubicBezTo>
                  <a:cubicBezTo>
                    <a:pt x="1457" y="2309"/>
                    <a:pt x="1767" y="2269"/>
                    <a:pt x="2070" y="2190"/>
                  </a:cubicBezTo>
                  <a:cubicBezTo>
                    <a:pt x="2305" y="2102"/>
                    <a:pt x="2242" y="1769"/>
                    <a:pt x="2005" y="1769"/>
                  </a:cubicBezTo>
                  <a:cubicBezTo>
                    <a:pt x="1985" y="1769"/>
                    <a:pt x="1964" y="1771"/>
                    <a:pt x="1943" y="1776"/>
                  </a:cubicBezTo>
                  <a:cubicBezTo>
                    <a:pt x="1688" y="1856"/>
                    <a:pt x="1425" y="1895"/>
                    <a:pt x="1159" y="1895"/>
                  </a:cubicBezTo>
                  <a:cubicBezTo>
                    <a:pt x="1054" y="1895"/>
                    <a:pt x="948" y="1889"/>
                    <a:pt x="842" y="1877"/>
                  </a:cubicBezTo>
                  <a:lnTo>
                    <a:pt x="842" y="1877"/>
                  </a:lnTo>
                  <a:cubicBezTo>
                    <a:pt x="1312" y="1467"/>
                    <a:pt x="1572" y="835"/>
                    <a:pt x="1497" y="184"/>
                  </a:cubicBezTo>
                  <a:cubicBezTo>
                    <a:pt x="1497" y="66"/>
                    <a:pt x="1409" y="1"/>
                    <a:pt x="13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17"/>
            <p:cNvSpPr/>
            <p:nvPr/>
          </p:nvSpPr>
          <p:spPr>
            <a:xfrm>
              <a:off x="816839" y="4446158"/>
              <a:ext cx="358262" cy="15076"/>
            </a:xfrm>
            <a:custGeom>
              <a:avLst/>
              <a:gdLst/>
              <a:ahLst/>
              <a:cxnLst/>
              <a:rect l="l" t="t" r="r" b="b"/>
              <a:pathLst>
                <a:path w="13403" h="564" extrusionOk="0">
                  <a:moveTo>
                    <a:pt x="13148" y="0"/>
                  </a:moveTo>
                  <a:cubicBezTo>
                    <a:pt x="10877" y="108"/>
                    <a:pt x="8606" y="172"/>
                    <a:pt x="6335" y="172"/>
                  </a:cubicBezTo>
                  <a:cubicBezTo>
                    <a:pt x="5263" y="172"/>
                    <a:pt x="4192" y="158"/>
                    <a:pt x="3120" y="127"/>
                  </a:cubicBezTo>
                  <a:cubicBezTo>
                    <a:pt x="2165" y="96"/>
                    <a:pt x="1210" y="64"/>
                    <a:pt x="255" y="32"/>
                  </a:cubicBezTo>
                  <a:cubicBezTo>
                    <a:pt x="0" y="32"/>
                    <a:pt x="0" y="414"/>
                    <a:pt x="255" y="414"/>
                  </a:cubicBezTo>
                  <a:cubicBezTo>
                    <a:pt x="2344" y="513"/>
                    <a:pt x="4433" y="563"/>
                    <a:pt x="6530" y="563"/>
                  </a:cubicBezTo>
                  <a:cubicBezTo>
                    <a:pt x="7788" y="563"/>
                    <a:pt x="9049" y="545"/>
                    <a:pt x="10315" y="509"/>
                  </a:cubicBezTo>
                  <a:cubicBezTo>
                    <a:pt x="11270" y="478"/>
                    <a:pt x="12225" y="446"/>
                    <a:pt x="13148" y="414"/>
                  </a:cubicBezTo>
                  <a:cubicBezTo>
                    <a:pt x="13403" y="414"/>
                    <a:pt x="13403" y="0"/>
                    <a:pt x="131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17"/>
            <p:cNvSpPr/>
            <p:nvPr/>
          </p:nvSpPr>
          <p:spPr>
            <a:xfrm>
              <a:off x="813417" y="4485317"/>
              <a:ext cx="71610" cy="155595"/>
            </a:xfrm>
            <a:custGeom>
              <a:avLst/>
              <a:gdLst/>
              <a:ahLst/>
              <a:cxnLst/>
              <a:rect l="l" t="t" r="r" b="b"/>
              <a:pathLst>
                <a:path w="2679" h="5821" extrusionOk="0">
                  <a:moveTo>
                    <a:pt x="1925" y="0"/>
                  </a:moveTo>
                  <a:cubicBezTo>
                    <a:pt x="1878" y="0"/>
                    <a:pt x="1828" y="19"/>
                    <a:pt x="1784" y="63"/>
                  </a:cubicBezTo>
                  <a:cubicBezTo>
                    <a:pt x="1" y="1687"/>
                    <a:pt x="256" y="4520"/>
                    <a:pt x="2293" y="5793"/>
                  </a:cubicBezTo>
                  <a:cubicBezTo>
                    <a:pt x="2326" y="5812"/>
                    <a:pt x="2359" y="5821"/>
                    <a:pt x="2390" y="5821"/>
                  </a:cubicBezTo>
                  <a:cubicBezTo>
                    <a:pt x="2565" y="5821"/>
                    <a:pt x="2678" y="5551"/>
                    <a:pt x="2516" y="5443"/>
                  </a:cubicBezTo>
                  <a:cubicBezTo>
                    <a:pt x="701" y="4297"/>
                    <a:pt x="479" y="1750"/>
                    <a:pt x="2070" y="350"/>
                  </a:cubicBezTo>
                  <a:cubicBezTo>
                    <a:pt x="2217" y="203"/>
                    <a:pt x="2082" y="0"/>
                    <a:pt x="19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17"/>
            <p:cNvSpPr/>
            <p:nvPr/>
          </p:nvSpPr>
          <p:spPr>
            <a:xfrm>
              <a:off x="911280" y="4485290"/>
              <a:ext cx="11093" cy="68963"/>
            </a:xfrm>
            <a:custGeom>
              <a:avLst/>
              <a:gdLst/>
              <a:ahLst/>
              <a:cxnLst/>
              <a:rect l="l" t="t" r="r" b="b"/>
              <a:pathLst>
                <a:path w="415" h="2580" extrusionOk="0">
                  <a:moveTo>
                    <a:pt x="224" y="0"/>
                  </a:moveTo>
                  <a:cubicBezTo>
                    <a:pt x="128" y="0"/>
                    <a:pt x="33" y="64"/>
                    <a:pt x="33" y="191"/>
                  </a:cubicBezTo>
                  <a:cubicBezTo>
                    <a:pt x="33" y="924"/>
                    <a:pt x="1" y="1656"/>
                    <a:pt x="1" y="2388"/>
                  </a:cubicBezTo>
                  <a:cubicBezTo>
                    <a:pt x="1" y="2515"/>
                    <a:pt x="96" y="2579"/>
                    <a:pt x="192" y="2579"/>
                  </a:cubicBezTo>
                  <a:cubicBezTo>
                    <a:pt x="288" y="2579"/>
                    <a:pt x="383" y="2515"/>
                    <a:pt x="383" y="2388"/>
                  </a:cubicBezTo>
                  <a:cubicBezTo>
                    <a:pt x="383" y="1656"/>
                    <a:pt x="415" y="924"/>
                    <a:pt x="415" y="191"/>
                  </a:cubicBezTo>
                  <a:cubicBezTo>
                    <a:pt x="415" y="64"/>
                    <a:pt x="319" y="0"/>
                    <a:pt x="22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17"/>
            <p:cNvSpPr/>
            <p:nvPr/>
          </p:nvSpPr>
          <p:spPr>
            <a:xfrm>
              <a:off x="868751" y="4563528"/>
              <a:ext cx="98741" cy="13098"/>
            </a:xfrm>
            <a:custGeom>
              <a:avLst/>
              <a:gdLst/>
              <a:ahLst/>
              <a:cxnLst/>
              <a:rect l="l" t="t" r="r" b="b"/>
              <a:pathLst>
                <a:path w="3694" h="490" extrusionOk="0">
                  <a:moveTo>
                    <a:pt x="226" y="0"/>
                  </a:moveTo>
                  <a:cubicBezTo>
                    <a:pt x="1" y="0"/>
                    <a:pt x="10" y="354"/>
                    <a:pt x="255" y="384"/>
                  </a:cubicBezTo>
                  <a:cubicBezTo>
                    <a:pt x="870" y="459"/>
                    <a:pt x="1486" y="490"/>
                    <a:pt x="2108" y="490"/>
                  </a:cubicBezTo>
                  <a:cubicBezTo>
                    <a:pt x="2547" y="490"/>
                    <a:pt x="2990" y="474"/>
                    <a:pt x="3438" y="448"/>
                  </a:cubicBezTo>
                  <a:cubicBezTo>
                    <a:pt x="3693" y="448"/>
                    <a:pt x="3693" y="66"/>
                    <a:pt x="3438" y="66"/>
                  </a:cubicBezTo>
                  <a:cubicBezTo>
                    <a:pt x="3055" y="88"/>
                    <a:pt x="2676" y="99"/>
                    <a:pt x="2299" y="99"/>
                  </a:cubicBezTo>
                  <a:cubicBezTo>
                    <a:pt x="1612" y="99"/>
                    <a:pt x="933" y="64"/>
                    <a:pt x="255" y="2"/>
                  </a:cubicBezTo>
                  <a:cubicBezTo>
                    <a:pt x="245" y="1"/>
                    <a:pt x="235" y="0"/>
                    <a:pt x="2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17"/>
            <p:cNvSpPr/>
            <p:nvPr/>
          </p:nvSpPr>
          <p:spPr>
            <a:xfrm>
              <a:off x="903555" y="4597394"/>
              <a:ext cx="68135" cy="51402"/>
            </a:xfrm>
            <a:custGeom>
              <a:avLst/>
              <a:gdLst/>
              <a:ahLst/>
              <a:cxnLst/>
              <a:rect l="l" t="t" r="r" b="b"/>
              <a:pathLst>
                <a:path w="2549" h="1923" extrusionOk="0">
                  <a:moveTo>
                    <a:pt x="831" y="1"/>
                  </a:moveTo>
                  <a:cubicBezTo>
                    <a:pt x="600" y="1"/>
                    <a:pt x="370" y="56"/>
                    <a:pt x="163" y="168"/>
                  </a:cubicBezTo>
                  <a:cubicBezTo>
                    <a:pt x="0" y="276"/>
                    <a:pt x="114" y="545"/>
                    <a:pt x="289" y="545"/>
                  </a:cubicBezTo>
                  <a:cubicBezTo>
                    <a:pt x="319" y="545"/>
                    <a:pt x="352" y="537"/>
                    <a:pt x="385" y="518"/>
                  </a:cubicBezTo>
                  <a:lnTo>
                    <a:pt x="354" y="518"/>
                  </a:lnTo>
                  <a:cubicBezTo>
                    <a:pt x="497" y="438"/>
                    <a:pt x="656" y="399"/>
                    <a:pt x="815" y="399"/>
                  </a:cubicBezTo>
                  <a:cubicBezTo>
                    <a:pt x="924" y="399"/>
                    <a:pt x="1033" y="417"/>
                    <a:pt x="1137" y="454"/>
                  </a:cubicBezTo>
                  <a:lnTo>
                    <a:pt x="1137" y="454"/>
                  </a:lnTo>
                  <a:cubicBezTo>
                    <a:pt x="982" y="923"/>
                    <a:pt x="653" y="1304"/>
                    <a:pt x="194" y="1505"/>
                  </a:cubicBezTo>
                  <a:cubicBezTo>
                    <a:pt x="35" y="1600"/>
                    <a:pt x="67" y="1823"/>
                    <a:pt x="226" y="1887"/>
                  </a:cubicBezTo>
                  <a:cubicBezTo>
                    <a:pt x="409" y="1911"/>
                    <a:pt x="592" y="1923"/>
                    <a:pt x="774" y="1923"/>
                  </a:cubicBezTo>
                  <a:cubicBezTo>
                    <a:pt x="1321" y="1923"/>
                    <a:pt x="1858" y="1815"/>
                    <a:pt x="2359" y="1600"/>
                  </a:cubicBezTo>
                  <a:cubicBezTo>
                    <a:pt x="2549" y="1492"/>
                    <a:pt x="2439" y="1223"/>
                    <a:pt x="2265" y="1223"/>
                  </a:cubicBezTo>
                  <a:cubicBezTo>
                    <a:pt x="2234" y="1223"/>
                    <a:pt x="2202" y="1231"/>
                    <a:pt x="2168" y="1250"/>
                  </a:cubicBezTo>
                  <a:cubicBezTo>
                    <a:pt x="1771" y="1427"/>
                    <a:pt x="1342" y="1512"/>
                    <a:pt x="915" y="1526"/>
                  </a:cubicBezTo>
                  <a:lnTo>
                    <a:pt x="915" y="1526"/>
                  </a:lnTo>
                  <a:cubicBezTo>
                    <a:pt x="1247" y="1239"/>
                    <a:pt x="1487" y="844"/>
                    <a:pt x="1595" y="391"/>
                  </a:cubicBezTo>
                  <a:cubicBezTo>
                    <a:pt x="1595" y="327"/>
                    <a:pt x="1563" y="231"/>
                    <a:pt x="1500" y="168"/>
                  </a:cubicBezTo>
                  <a:cubicBezTo>
                    <a:pt x="1293" y="56"/>
                    <a:pt x="1062" y="1"/>
                    <a:pt x="8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17"/>
            <p:cNvSpPr/>
            <p:nvPr/>
          </p:nvSpPr>
          <p:spPr>
            <a:xfrm>
              <a:off x="990913" y="4485638"/>
              <a:ext cx="70166" cy="173264"/>
            </a:xfrm>
            <a:custGeom>
              <a:avLst/>
              <a:gdLst/>
              <a:ahLst/>
              <a:cxnLst/>
              <a:rect l="l" t="t" r="r" b="b"/>
              <a:pathLst>
                <a:path w="2625" h="6482" extrusionOk="0">
                  <a:moveTo>
                    <a:pt x="293" y="1"/>
                  </a:moveTo>
                  <a:cubicBezTo>
                    <a:pt x="135" y="1"/>
                    <a:pt x="0" y="182"/>
                    <a:pt x="174" y="306"/>
                  </a:cubicBezTo>
                  <a:lnTo>
                    <a:pt x="174" y="338"/>
                  </a:lnTo>
                  <a:cubicBezTo>
                    <a:pt x="1893" y="1770"/>
                    <a:pt x="2179" y="4317"/>
                    <a:pt x="842" y="6132"/>
                  </a:cubicBezTo>
                  <a:cubicBezTo>
                    <a:pt x="720" y="6278"/>
                    <a:pt x="842" y="6481"/>
                    <a:pt x="977" y="6481"/>
                  </a:cubicBezTo>
                  <a:cubicBezTo>
                    <a:pt x="1018" y="6481"/>
                    <a:pt x="1060" y="6462"/>
                    <a:pt x="1097" y="6418"/>
                  </a:cubicBezTo>
                  <a:cubicBezTo>
                    <a:pt x="2625" y="4444"/>
                    <a:pt x="2338" y="1643"/>
                    <a:pt x="428" y="51"/>
                  </a:cubicBezTo>
                  <a:cubicBezTo>
                    <a:pt x="386" y="16"/>
                    <a:pt x="338" y="1"/>
                    <a:pt x="2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17"/>
            <p:cNvSpPr/>
            <p:nvPr/>
          </p:nvSpPr>
          <p:spPr>
            <a:xfrm>
              <a:off x="1079794" y="4514479"/>
              <a:ext cx="56186" cy="80190"/>
            </a:xfrm>
            <a:custGeom>
              <a:avLst/>
              <a:gdLst/>
              <a:ahLst/>
              <a:cxnLst/>
              <a:rect l="l" t="t" r="r" b="b"/>
              <a:pathLst>
                <a:path w="2102" h="3000" extrusionOk="0">
                  <a:moveTo>
                    <a:pt x="900" y="1"/>
                  </a:moveTo>
                  <a:cubicBezTo>
                    <a:pt x="801" y="1"/>
                    <a:pt x="701" y="19"/>
                    <a:pt x="605" y="54"/>
                  </a:cubicBezTo>
                  <a:cubicBezTo>
                    <a:pt x="319" y="150"/>
                    <a:pt x="128" y="468"/>
                    <a:pt x="191" y="755"/>
                  </a:cubicBezTo>
                  <a:cubicBezTo>
                    <a:pt x="217" y="859"/>
                    <a:pt x="297" y="905"/>
                    <a:pt x="379" y="905"/>
                  </a:cubicBezTo>
                  <a:cubicBezTo>
                    <a:pt x="498" y="905"/>
                    <a:pt x="624" y="810"/>
                    <a:pt x="605" y="659"/>
                  </a:cubicBezTo>
                  <a:lnTo>
                    <a:pt x="573" y="659"/>
                  </a:lnTo>
                  <a:cubicBezTo>
                    <a:pt x="573" y="628"/>
                    <a:pt x="573" y="596"/>
                    <a:pt x="573" y="564"/>
                  </a:cubicBezTo>
                  <a:cubicBezTo>
                    <a:pt x="573" y="532"/>
                    <a:pt x="605" y="500"/>
                    <a:pt x="637" y="500"/>
                  </a:cubicBezTo>
                  <a:cubicBezTo>
                    <a:pt x="701" y="437"/>
                    <a:pt x="796" y="405"/>
                    <a:pt x="892" y="405"/>
                  </a:cubicBezTo>
                  <a:cubicBezTo>
                    <a:pt x="987" y="405"/>
                    <a:pt x="1083" y="405"/>
                    <a:pt x="1146" y="468"/>
                  </a:cubicBezTo>
                  <a:cubicBezTo>
                    <a:pt x="1242" y="596"/>
                    <a:pt x="1306" y="723"/>
                    <a:pt x="1274" y="882"/>
                  </a:cubicBezTo>
                  <a:cubicBezTo>
                    <a:pt x="1242" y="1232"/>
                    <a:pt x="1083" y="1551"/>
                    <a:pt x="828" y="1805"/>
                  </a:cubicBezTo>
                  <a:cubicBezTo>
                    <a:pt x="541" y="2060"/>
                    <a:pt x="287" y="2347"/>
                    <a:pt x="64" y="2665"/>
                  </a:cubicBezTo>
                  <a:cubicBezTo>
                    <a:pt x="0" y="2760"/>
                    <a:pt x="32" y="2920"/>
                    <a:pt x="159" y="2951"/>
                  </a:cubicBezTo>
                  <a:cubicBezTo>
                    <a:pt x="446" y="2983"/>
                    <a:pt x="740" y="2999"/>
                    <a:pt x="1031" y="2999"/>
                  </a:cubicBezTo>
                  <a:cubicBezTo>
                    <a:pt x="1321" y="2999"/>
                    <a:pt x="1608" y="2983"/>
                    <a:pt x="1879" y="2951"/>
                  </a:cubicBezTo>
                  <a:cubicBezTo>
                    <a:pt x="2006" y="2951"/>
                    <a:pt x="2101" y="2856"/>
                    <a:pt x="2101" y="2760"/>
                  </a:cubicBezTo>
                  <a:cubicBezTo>
                    <a:pt x="2101" y="2675"/>
                    <a:pt x="2025" y="2564"/>
                    <a:pt x="1918" y="2564"/>
                  </a:cubicBezTo>
                  <a:cubicBezTo>
                    <a:pt x="1905" y="2564"/>
                    <a:pt x="1892" y="2566"/>
                    <a:pt x="1879" y="2569"/>
                  </a:cubicBezTo>
                  <a:cubicBezTo>
                    <a:pt x="1624" y="2601"/>
                    <a:pt x="1361" y="2617"/>
                    <a:pt x="1095" y="2617"/>
                  </a:cubicBezTo>
                  <a:cubicBezTo>
                    <a:pt x="923" y="2617"/>
                    <a:pt x="751" y="2611"/>
                    <a:pt x="577" y="2598"/>
                  </a:cubicBezTo>
                  <a:lnTo>
                    <a:pt x="577" y="2598"/>
                  </a:lnTo>
                  <a:cubicBezTo>
                    <a:pt x="994" y="2110"/>
                    <a:pt x="1547" y="1755"/>
                    <a:pt x="1656" y="1073"/>
                  </a:cubicBezTo>
                  <a:cubicBezTo>
                    <a:pt x="1751" y="723"/>
                    <a:pt x="1624" y="373"/>
                    <a:pt x="1369" y="150"/>
                  </a:cubicBezTo>
                  <a:cubicBezTo>
                    <a:pt x="1230" y="51"/>
                    <a:pt x="1066" y="1"/>
                    <a:pt x="9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55" name="Google Shape;555;p17"/>
          <p:cNvSpPr/>
          <p:nvPr/>
        </p:nvSpPr>
        <p:spPr>
          <a:xfrm>
            <a:off x="633625" y="2589812"/>
            <a:ext cx="76500" cy="76500"/>
          </a:xfrm>
          <a:prstGeom prst="diamond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6" name="Google Shape;556;p17"/>
          <p:cNvSpPr/>
          <p:nvPr/>
        </p:nvSpPr>
        <p:spPr>
          <a:xfrm>
            <a:off x="974299" y="957005"/>
            <a:ext cx="178800" cy="178800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7" name="Google Shape;557;p17"/>
          <p:cNvSpPr/>
          <p:nvPr/>
        </p:nvSpPr>
        <p:spPr>
          <a:xfrm>
            <a:off x="1789050" y="1937812"/>
            <a:ext cx="76500" cy="76500"/>
          </a:xfrm>
          <a:prstGeom prst="diamond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58" name="Google Shape;558;p17"/>
          <p:cNvGrpSpPr/>
          <p:nvPr/>
        </p:nvGrpSpPr>
        <p:grpSpPr>
          <a:xfrm>
            <a:off x="809896" y="3817835"/>
            <a:ext cx="680363" cy="433137"/>
            <a:chOff x="7460298" y="459434"/>
            <a:chExt cx="973617" cy="619830"/>
          </a:xfrm>
        </p:grpSpPr>
        <p:sp>
          <p:nvSpPr>
            <p:cNvPr id="559" name="Google Shape;559;p17"/>
            <p:cNvSpPr/>
            <p:nvPr/>
          </p:nvSpPr>
          <p:spPr>
            <a:xfrm>
              <a:off x="7526080" y="500383"/>
              <a:ext cx="107986" cy="148492"/>
            </a:xfrm>
            <a:custGeom>
              <a:avLst/>
              <a:gdLst/>
              <a:ahLst/>
              <a:cxnLst/>
              <a:rect l="l" t="t" r="r" b="b"/>
              <a:pathLst>
                <a:path w="3344" h="4598" extrusionOk="0">
                  <a:moveTo>
                    <a:pt x="2422" y="1"/>
                  </a:moveTo>
                  <a:cubicBezTo>
                    <a:pt x="2337" y="1"/>
                    <a:pt x="2255" y="49"/>
                    <a:pt x="2229" y="164"/>
                  </a:cubicBezTo>
                  <a:lnTo>
                    <a:pt x="2261" y="164"/>
                  </a:lnTo>
                  <a:cubicBezTo>
                    <a:pt x="1847" y="1565"/>
                    <a:pt x="1083" y="2870"/>
                    <a:pt x="96" y="3953"/>
                  </a:cubicBezTo>
                  <a:cubicBezTo>
                    <a:pt x="1" y="4048"/>
                    <a:pt x="1" y="4207"/>
                    <a:pt x="128" y="4271"/>
                  </a:cubicBezTo>
                  <a:cubicBezTo>
                    <a:pt x="624" y="4486"/>
                    <a:pt x="1154" y="4598"/>
                    <a:pt x="1683" y="4598"/>
                  </a:cubicBezTo>
                  <a:cubicBezTo>
                    <a:pt x="2173" y="4598"/>
                    <a:pt x="2662" y="4502"/>
                    <a:pt x="3121" y="4303"/>
                  </a:cubicBezTo>
                  <a:cubicBezTo>
                    <a:pt x="3343" y="4192"/>
                    <a:pt x="3202" y="3935"/>
                    <a:pt x="3014" y="3935"/>
                  </a:cubicBezTo>
                  <a:cubicBezTo>
                    <a:pt x="2986" y="3935"/>
                    <a:pt x="2958" y="3940"/>
                    <a:pt x="2930" y="3953"/>
                  </a:cubicBezTo>
                  <a:cubicBezTo>
                    <a:pt x="2525" y="4124"/>
                    <a:pt x="2090" y="4211"/>
                    <a:pt x="1654" y="4211"/>
                  </a:cubicBezTo>
                  <a:cubicBezTo>
                    <a:pt x="1283" y="4211"/>
                    <a:pt x="911" y="4148"/>
                    <a:pt x="558" y="4019"/>
                  </a:cubicBezTo>
                  <a:lnTo>
                    <a:pt x="558" y="4019"/>
                  </a:lnTo>
                  <a:cubicBezTo>
                    <a:pt x="1531" y="2947"/>
                    <a:pt x="2226" y="1659"/>
                    <a:pt x="2643" y="260"/>
                  </a:cubicBezTo>
                  <a:cubicBezTo>
                    <a:pt x="2681" y="107"/>
                    <a:pt x="2549" y="1"/>
                    <a:pt x="24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17"/>
            <p:cNvSpPr/>
            <p:nvPr/>
          </p:nvSpPr>
          <p:spPr>
            <a:xfrm>
              <a:off x="7607815" y="560160"/>
              <a:ext cx="24704" cy="141904"/>
            </a:xfrm>
            <a:custGeom>
              <a:avLst/>
              <a:gdLst/>
              <a:ahLst/>
              <a:cxnLst/>
              <a:rect l="l" t="t" r="r" b="b"/>
              <a:pathLst>
                <a:path w="765" h="4394" extrusionOk="0">
                  <a:moveTo>
                    <a:pt x="570" y="0"/>
                  </a:moveTo>
                  <a:cubicBezTo>
                    <a:pt x="470" y="0"/>
                    <a:pt x="367" y="64"/>
                    <a:pt x="367" y="191"/>
                  </a:cubicBezTo>
                  <a:cubicBezTo>
                    <a:pt x="240" y="1529"/>
                    <a:pt x="112" y="2866"/>
                    <a:pt x="17" y="4203"/>
                  </a:cubicBezTo>
                  <a:cubicBezTo>
                    <a:pt x="1" y="4330"/>
                    <a:pt x="88" y="4394"/>
                    <a:pt x="184" y="4394"/>
                  </a:cubicBezTo>
                  <a:cubicBezTo>
                    <a:pt x="279" y="4394"/>
                    <a:pt x="383" y="4330"/>
                    <a:pt x="399" y="4203"/>
                  </a:cubicBezTo>
                  <a:cubicBezTo>
                    <a:pt x="526" y="2866"/>
                    <a:pt x="622" y="1529"/>
                    <a:pt x="749" y="191"/>
                  </a:cubicBezTo>
                  <a:cubicBezTo>
                    <a:pt x="765" y="64"/>
                    <a:pt x="669" y="0"/>
                    <a:pt x="5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17"/>
            <p:cNvSpPr/>
            <p:nvPr/>
          </p:nvSpPr>
          <p:spPr>
            <a:xfrm>
              <a:off x="7682866" y="576598"/>
              <a:ext cx="20086" cy="93591"/>
            </a:xfrm>
            <a:custGeom>
              <a:avLst/>
              <a:gdLst/>
              <a:ahLst/>
              <a:cxnLst/>
              <a:rect l="l" t="t" r="r" b="b"/>
              <a:pathLst>
                <a:path w="622" h="2898" extrusionOk="0">
                  <a:moveTo>
                    <a:pt x="415" y="1"/>
                  </a:moveTo>
                  <a:cubicBezTo>
                    <a:pt x="311" y="1"/>
                    <a:pt x="208" y="64"/>
                    <a:pt x="208" y="192"/>
                  </a:cubicBezTo>
                  <a:cubicBezTo>
                    <a:pt x="144" y="1020"/>
                    <a:pt x="80" y="1847"/>
                    <a:pt x="17" y="2707"/>
                  </a:cubicBezTo>
                  <a:cubicBezTo>
                    <a:pt x="1" y="2834"/>
                    <a:pt x="96" y="2898"/>
                    <a:pt x="200" y="2898"/>
                  </a:cubicBezTo>
                  <a:cubicBezTo>
                    <a:pt x="303" y="2898"/>
                    <a:pt x="415" y="2834"/>
                    <a:pt x="431" y="2707"/>
                  </a:cubicBezTo>
                  <a:cubicBezTo>
                    <a:pt x="494" y="1847"/>
                    <a:pt x="558" y="1020"/>
                    <a:pt x="622" y="192"/>
                  </a:cubicBezTo>
                  <a:cubicBezTo>
                    <a:pt x="622" y="64"/>
                    <a:pt x="518" y="1"/>
                    <a:pt x="4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17"/>
            <p:cNvSpPr/>
            <p:nvPr/>
          </p:nvSpPr>
          <p:spPr>
            <a:xfrm>
              <a:off x="7656643" y="614382"/>
              <a:ext cx="73046" cy="18021"/>
            </a:xfrm>
            <a:custGeom>
              <a:avLst/>
              <a:gdLst/>
              <a:ahLst/>
              <a:cxnLst/>
              <a:rect l="l" t="t" r="r" b="b"/>
              <a:pathLst>
                <a:path w="2262" h="558" extrusionOk="0">
                  <a:moveTo>
                    <a:pt x="205" y="0"/>
                  </a:moveTo>
                  <a:cubicBezTo>
                    <a:pt x="128" y="0"/>
                    <a:pt x="59" y="57"/>
                    <a:pt x="33" y="136"/>
                  </a:cubicBezTo>
                  <a:cubicBezTo>
                    <a:pt x="1" y="232"/>
                    <a:pt x="65" y="359"/>
                    <a:pt x="160" y="391"/>
                  </a:cubicBezTo>
                  <a:cubicBezTo>
                    <a:pt x="478" y="502"/>
                    <a:pt x="805" y="558"/>
                    <a:pt x="1131" y="558"/>
                  </a:cubicBezTo>
                  <a:cubicBezTo>
                    <a:pt x="1457" y="558"/>
                    <a:pt x="1784" y="502"/>
                    <a:pt x="2102" y="391"/>
                  </a:cubicBezTo>
                  <a:cubicBezTo>
                    <a:pt x="2198" y="359"/>
                    <a:pt x="2261" y="232"/>
                    <a:pt x="2261" y="136"/>
                  </a:cubicBezTo>
                  <a:cubicBezTo>
                    <a:pt x="2235" y="57"/>
                    <a:pt x="2144" y="0"/>
                    <a:pt x="2060" y="0"/>
                  </a:cubicBezTo>
                  <a:cubicBezTo>
                    <a:pt x="2041" y="0"/>
                    <a:pt x="2023" y="3"/>
                    <a:pt x="2007" y="9"/>
                  </a:cubicBezTo>
                  <a:cubicBezTo>
                    <a:pt x="1720" y="120"/>
                    <a:pt x="1426" y="176"/>
                    <a:pt x="1131" y="176"/>
                  </a:cubicBezTo>
                  <a:cubicBezTo>
                    <a:pt x="837" y="176"/>
                    <a:pt x="542" y="120"/>
                    <a:pt x="256" y="9"/>
                  </a:cubicBezTo>
                  <a:cubicBezTo>
                    <a:pt x="239" y="3"/>
                    <a:pt x="222" y="0"/>
                    <a:pt x="2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17"/>
            <p:cNvSpPr/>
            <p:nvPr/>
          </p:nvSpPr>
          <p:spPr>
            <a:xfrm>
              <a:off x="7758433" y="522569"/>
              <a:ext cx="89483" cy="162638"/>
            </a:xfrm>
            <a:custGeom>
              <a:avLst/>
              <a:gdLst/>
              <a:ahLst/>
              <a:cxnLst/>
              <a:rect l="l" t="t" r="r" b="b"/>
              <a:pathLst>
                <a:path w="2771" h="5036" extrusionOk="0">
                  <a:moveTo>
                    <a:pt x="1197" y="3019"/>
                  </a:moveTo>
                  <a:cubicBezTo>
                    <a:pt x="1652" y="3019"/>
                    <a:pt x="2063" y="3320"/>
                    <a:pt x="2165" y="3807"/>
                  </a:cubicBezTo>
                  <a:cubicBezTo>
                    <a:pt x="2261" y="4125"/>
                    <a:pt x="2102" y="4443"/>
                    <a:pt x="1783" y="4603"/>
                  </a:cubicBezTo>
                  <a:cubicBezTo>
                    <a:pt x="1744" y="4614"/>
                    <a:pt x="1705" y="4620"/>
                    <a:pt x="1666" y="4620"/>
                  </a:cubicBezTo>
                  <a:cubicBezTo>
                    <a:pt x="1389" y="4620"/>
                    <a:pt x="1127" y="4344"/>
                    <a:pt x="988" y="4093"/>
                  </a:cubicBezTo>
                  <a:cubicBezTo>
                    <a:pt x="802" y="3776"/>
                    <a:pt x="695" y="3419"/>
                    <a:pt x="657" y="3049"/>
                  </a:cubicBezTo>
                  <a:lnTo>
                    <a:pt x="657" y="3049"/>
                  </a:lnTo>
                  <a:cubicBezTo>
                    <a:pt x="693" y="3075"/>
                    <a:pt x="736" y="3091"/>
                    <a:pt x="782" y="3091"/>
                  </a:cubicBezTo>
                  <a:cubicBezTo>
                    <a:pt x="808" y="3091"/>
                    <a:pt x="834" y="3086"/>
                    <a:pt x="860" y="3075"/>
                  </a:cubicBezTo>
                  <a:cubicBezTo>
                    <a:pt x="972" y="3037"/>
                    <a:pt x="1086" y="3019"/>
                    <a:pt x="1197" y="3019"/>
                  </a:cubicBezTo>
                  <a:close/>
                  <a:moveTo>
                    <a:pt x="1423" y="0"/>
                  </a:moveTo>
                  <a:cubicBezTo>
                    <a:pt x="1382" y="0"/>
                    <a:pt x="1341" y="15"/>
                    <a:pt x="1306" y="50"/>
                  </a:cubicBezTo>
                  <a:lnTo>
                    <a:pt x="1306" y="82"/>
                  </a:lnTo>
                  <a:cubicBezTo>
                    <a:pt x="287" y="1133"/>
                    <a:pt x="1" y="2661"/>
                    <a:pt x="510" y="4030"/>
                  </a:cubicBezTo>
                  <a:cubicBezTo>
                    <a:pt x="693" y="4500"/>
                    <a:pt x="1112" y="5035"/>
                    <a:pt x="1644" y="5035"/>
                  </a:cubicBezTo>
                  <a:cubicBezTo>
                    <a:pt x="1760" y="5035"/>
                    <a:pt x="1881" y="5010"/>
                    <a:pt x="2006" y="4953"/>
                  </a:cubicBezTo>
                  <a:cubicBezTo>
                    <a:pt x="2579" y="4634"/>
                    <a:pt x="2770" y="3870"/>
                    <a:pt x="2420" y="3329"/>
                  </a:cubicBezTo>
                  <a:cubicBezTo>
                    <a:pt x="2161" y="2882"/>
                    <a:pt x="1676" y="2626"/>
                    <a:pt x="1183" y="2626"/>
                  </a:cubicBezTo>
                  <a:cubicBezTo>
                    <a:pt x="1010" y="2626"/>
                    <a:pt x="835" y="2658"/>
                    <a:pt x="669" y="2724"/>
                  </a:cubicBezTo>
                  <a:cubicBezTo>
                    <a:pt x="659" y="2728"/>
                    <a:pt x="649" y="2732"/>
                    <a:pt x="641" y="2737"/>
                  </a:cubicBezTo>
                  <a:lnTo>
                    <a:pt x="641" y="2737"/>
                  </a:lnTo>
                  <a:cubicBezTo>
                    <a:pt x="639" y="1862"/>
                    <a:pt x="996" y="953"/>
                    <a:pt x="1592" y="337"/>
                  </a:cubicBezTo>
                  <a:cubicBezTo>
                    <a:pt x="1716" y="188"/>
                    <a:pt x="1570" y="0"/>
                    <a:pt x="14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17"/>
            <p:cNvSpPr/>
            <p:nvPr/>
          </p:nvSpPr>
          <p:spPr>
            <a:xfrm>
              <a:off x="7887962" y="560160"/>
              <a:ext cx="19182" cy="94011"/>
            </a:xfrm>
            <a:custGeom>
              <a:avLst/>
              <a:gdLst/>
              <a:ahLst/>
              <a:cxnLst/>
              <a:rect l="l" t="t" r="r" b="b"/>
              <a:pathLst>
                <a:path w="594" h="2911" extrusionOk="0">
                  <a:moveTo>
                    <a:pt x="287" y="0"/>
                  </a:moveTo>
                  <a:cubicBezTo>
                    <a:pt x="192" y="0"/>
                    <a:pt x="96" y="96"/>
                    <a:pt x="96" y="191"/>
                  </a:cubicBezTo>
                  <a:lnTo>
                    <a:pt x="64" y="191"/>
                  </a:lnTo>
                  <a:cubicBezTo>
                    <a:pt x="1" y="1051"/>
                    <a:pt x="33" y="1911"/>
                    <a:pt x="192" y="2770"/>
                  </a:cubicBezTo>
                  <a:cubicBezTo>
                    <a:pt x="204" y="2870"/>
                    <a:pt x="270" y="2911"/>
                    <a:pt x="344" y="2911"/>
                  </a:cubicBezTo>
                  <a:cubicBezTo>
                    <a:pt x="459" y="2911"/>
                    <a:pt x="593" y="2810"/>
                    <a:pt x="574" y="2675"/>
                  </a:cubicBezTo>
                  <a:cubicBezTo>
                    <a:pt x="415" y="1847"/>
                    <a:pt x="383" y="1019"/>
                    <a:pt x="478" y="191"/>
                  </a:cubicBezTo>
                  <a:cubicBezTo>
                    <a:pt x="478" y="96"/>
                    <a:pt x="383" y="0"/>
                    <a:pt x="2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17"/>
            <p:cNvSpPr/>
            <p:nvPr/>
          </p:nvSpPr>
          <p:spPr>
            <a:xfrm>
              <a:off x="7877693" y="590937"/>
              <a:ext cx="87125" cy="19894"/>
            </a:xfrm>
            <a:custGeom>
              <a:avLst/>
              <a:gdLst/>
              <a:ahLst/>
              <a:cxnLst/>
              <a:rect l="l" t="t" r="r" b="b"/>
              <a:pathLst>
                <a:path w="2698" h="616" extrusionOk="0">
                  <a:moveTo>
                    <a:pt x="2386" y="1"/>
                  </a:moveTo>
                  <a:cubicBezTo>
                    <a:pt x="2376" y="1"/>
                    <a:pt x="2366" y="1"/>
                    <a:pt x="2356" y="2"/>
                  </a:cubicBezTo>
                  <a:cubicBezTo>
                    <a:pt x="1773" y="135"/>
                    <a:pt x="1189" y="201"/>
                    <a:pt x="605" y="201"/>
                  </a:cubicBezTo>
                  <a:cubicBezTo>
                    <a:pt x="489" y="201"/>
                    <a:pt x="372" y="199"/>
                    <a:pt x="255" y="193"/>
                  </a:cubicBezTo>
                  <a:cubicBezTo>
                    <a:pt x="0" y="193"/>
                    <a:pt x="0" y="607"/>
                    <a:pt x="255" y="607"/>
                  </a:cubicBezTo>
                  <a:cubicBezTo>
                    <a:pt x="377" y="613"/>
                    <a:pt x="500" y="615"/>
                    <a:pt x="624" y="615"/>
                  </a:cubicBezTo>
                  <a:cubicBezTo>
                    <a:pt x="1241" y="615"/>
                    <a:pt x="1873" y="549"/>
                    <a:pt x="2484" y="416"/>
                  </a:cubicBezTo>
                  <a:cubicBezTo>
                    <a:pt x="2698" y="355"/>
                    <a:pt x="2618" y="1"/>
                    <a:pt x="23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17"/>
            <p:cNvSpPr/>
            <p:nvPr/>
          </p:nvSpPr>
          <p:spPr>
            <a:xfrm>
              <a:off x="7979483" y="476356"/>
              <a:ext cx="113573" cy="203329"/>
            </a:xfrm>
            <a:custGeom>
              <a:avLst/>
              <a:gdLst/>
              <a:ahLst/>
              <a:cxnLst/>
              <a:rect l="l" t="t" r="r" b="b"/>
              <a:pathLst>
                <a:path w="3517" h="6296" extrusionOk="0">
                  <a:moveTo>
                    <a:pt x="2912" y="0"/>
                  </a:moveTo>
                  <a:cubicBezTo>
                    <a:pt x="2886" y="0"/>
                    <a:pt x="2860" y="6"/>
                    <a:pt x="2833" y="17"/>
                  </a:cubicBezTo>
                  <a:lnTo>
                    <a:pt x="2833" y="49"/>
                  </a:lnTo>
                  <a:cubicBezTo>
                    <a:pt x="0" y="1290"/>
                    <a:pt x="223" y="5397"/>
                    <a:pt x="3215" y="6288"/>
                  </a:cubicBezTo>
                  <a:cubicBezTo>
                    <a:pt x="3232" y="6293"/>
                    <a:pt x="3249" y="6295"/>
                    <a:pt x="3264" y="6295"/>
                  </a:cubicBezTo>
                  <a:cubicBezTo>
                    <a:pt x="3451" y="6295"/>
                    <a:pt x="3517" y="5963"/>
                    <a:pt x="3311" y="5874"/>
                  </a:cubicBezTo>
                  <a:cubicBezTo>
                    <a:pt x="700" y="5079"/>
                    <a:pt x="509" y="1449"/>
                    <a:pt x="3024" y="367"/>
                  </a:cubicBezTo>
                  <a:cubicBezTo>
                    <a:pt x="3249" y="283"/>
                    <a:pt x="3102" y="0"/>
                    <a:pt x="29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17"/>
            <p:cNvSpPr/>
            <p:nvPr/>
          </p:nvSpPr>
          <p:spPr>
            <a:xfrm>
              <a:off x="8101811" y="535164"/>
              <a:ext cx="90903" cy="103828"/>
            </a:xfrm>
            <a:custGeom>
              <a:avLst/>
              <a:gdLst/>
              <a:ahLst/>
              <a:cxnLst/>
              <a:rect l="l" t="t" r="r" b="b"/>
              <a:pathLst>
                <a:path w="2815" h="3215" extrusionOk="0">
                  <a:moveTo>
                    <a:pt x="669" y="1"/>
                  </a:moveTo>
                  <a:cubicBezTo>
                    <a:pt x="532" y="1"/>
                    <a:pt x="391" y="42"/>
                    <a:pt x="255" y="138"/>
                  </a:cubicBezTo>
                  <a:cubicBezTo>
                    <a:pt x="72" y="242"/>
                    <a:pt x="190" y="497"/>
                    <a:pt x="343" y="497"/>
                  </a:cubicBezTo>
                  <a:cubicBezTo>
                    <a:pt x="377" y="497"/>
                    <a:pt x="412" y="485"/>
                    <a:pt x="446" y="456"/>
                  </a:cubicBezTo>
                  <a:lnTo>
                    <a:pt x="446" y="488"/>
                  </a:lnTo>
                  <a:cubicBezTo>
                    <a:pt x="524" y="438"/>
                    <a:pt x="602" y="416"/>
                    <a:pt x="677" y="416"/>
                  </a:cubicBezTo>
                  <a:cubicBezTo>
                    <a:pt x="1032" y="416"/>
                    <a:pt x="1326" y="905"/>
                    <a:pt x="1274" y="1220"/>
                  </a:cubicBezTo>
                  <a:cubicBezTo>
                    <a:pt x="1242" y="1825"/>
                    <a:pt x="605" y="2239"/>
                    <a:pt x="128" y="2557"/>
                  </a:cubicBezTo>
                  <a:cubicBezTo>
                    <a:pt x="0" y="2653"/>
                    <a:pt x="0" y="2876"/>
                    <a:pt x="191" y="2907"/>
                  </a:cubicBezTo>
                  <a:cubicBezTo>
                    <a:pt x="689" y="3115"/>
                    <a:pt x="1214" y="3214"/>
                    <a:pt x="1740" y="3214"/>
                  </a:cubicBezTo>
                  <a:cubicBezTo>
                    <a:pt x="2021" y="3214"/>
                    <a:pt x="2302" y="3186"/>
                    <a:pt x="2579" y="3130"/>
                  </a:cubicBezTo>
                  <a:cubicBezTo>
                    <a:pt x="2814" y="3071"/>
                    <a:pt x="2724" y="2741"/>
                    <a:pt x="2508" y="2741"/>
                  </a:cubicBezTo>
                  <a:cubicBezTo>
                    <a:pt x="2490" y="2741"/>
                    <a:pt x="2471" y="2743"/>
                    <a:pt x="2452" y="2748"/>
                  </a:cubicBezTo>
                  <a:cubicBezTo>
                    <a:pt x="2224" y="2790"/>
                    <a:pt x="1990" y="2811"/>
                    <a:pt x="1754" y="2811"/>
                  </a:cubicBezTo>
                  <a:cubicBezTo>
                    <a:pt x="1395" y="2811"/>
                    <a:pt x="1031" y="2762"/>
                    <a:pt x="677" y="2660"/>
                  </a:cubicBezTo>
                  <a:lnTo>
                    <a:pt x="677" y="2660"/>
                  </a:lnTo>
                  <a:cubicBezTo>
                    <a:pt x="889" y="2497"/>
                    <a:pt x="1081" y="2304"/>
                    <a:pt x="1274" y="2112"/>
                  </a:cubicBezTo>
                  <a:cubicBezTo>
                    <a:pt x="1529" y="1825"/>
                    <a:pt x="1688" y="1475"/>
                    <a:pt x="1688" y="1061"/>
                  </a:cubicBezTo>
                  <a:cubicBezTo>
                    <a:pt x="1638" y="560"/>
                    <a:pt x="1175" y="1"/>
                    <a:pt x="6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17"/>
            <p:cNvSpPr/>
            <p:nvPr/>
          </p:nvSpPr>
          <p:spPr>
            <a:xfrm>
              <a:off x="8207702" y="486141"/>
              <a:ext cx="146027" cy="165060"/>
            </a:xfrm>
            <a:custGeom>
              <a:avLst/>
              <a:gdLst/>
              <a:ahLst/>
              <a:cxnLst/>
              <a:rect l="l" t="t" r="r" b="b"/>
              <a:pathLst>
                <a:path w="4522" h="5111" extrusionOk="0">
                  <a:moveTo>
                    <a:pt x="1783" y="0"/>
                  </a:moveTo>
                  <a:cubicBezTo>
                    <a:pt x="1688" y="0"/>
                    <a:pt x="1592" y="64"/>
                    <a:pt x="1592" y="160"/>
                  </a:cubicBezTo>
                  <a:cubicBezTo>
                    <a:pt x="1407" y="1454"/>
                    <a:pt x="1222" y="2771"/>
                    <a:pt x="1037" y="4074"/>
                  </a:cubicBezTo>
                  <a:lnTo>
                    <a:pt x="1037" y="4074"/>
                  </a:lnTo>
                  <a:cubicBezTo>
                    <a:pt x="735" y="3179"/>
                    <a:pt x="537" y="2261"/>
                    <a:pt x="414" y="1306"/>
                  </a:cubicBezTo>
                  <a:cubicBezTo>
                    <a:pt x="398" y="1178"/>
                    <a:pt x="295" y="1115"/>
                    <a:pt x="199" y="1115"/>
                  </a:cubicBezTo>
                  <a:cubicBezTo>
                    <a:pt x="104" y="1115"/>
                    <a:pt x="16" y="1178"/>
                    <a:pt x="32" y="1306"/>
                  </a:cubicBezTo>
                  <a:lnTo>
                    <a:pt x="0" y="1306"/>
                  </a:lnTo>
                  <a:cubicBezTo>
                    <a:pt x="128" y="2579"/>
                    <a:pt x="446" y="3789"/>
                    <a:pt x="924" y="4967"/>
                  </a:cubicBezTo>
                  <a:cubicBezTo>
                    <a:pt x="958" y="5053"/>
                    <a:pt x="1058" y="5111"/>
                    <a:pt x="1147" y="5111"/>
                  </a:cubicBezTo>
                  <a:cubicBezTo>
                    <a:pt x="1223" y="5111"/>
                    <a:pt x="1291" y="5069"/>
                    <a:pt x="1306" y="4967"/>
                  </a:cubicBezTo>
                  <a:cubicBezTo>
                    <a:pt x="1310" y="4935"/>
                    <a:pt x="1315" y="4903"/>
                    <a:pt x="1319" y="4871"/>
                  </a:cubicBezTo>
                  <a:lnTo>
                    <a:pt x="1338" y="4871"/>
                  </a:lnTo>
                  <a:cubicBezTo>
                    <a:pt x="1333" y="4860"/>
                    <a:pt x="1328" y="4849"/>
                    <a:pt x="1324" y="4838"/>
                  </a:cubicBezTo>
                  <a:lnTo>
                    <a:pt x="1324" y="4838"/>
                  </a:lnTo>
                  <a:cubicBezTo>
                    <a:pt x="1532" y="3378"/>
                    <a:pt x="1741" y="1892"/>
                    <a:pt x="1949" y="431"/>
                  </a:cubicBezTo>
                  <a:lnTo>
                    <a:pt x="1949" y="431"/>
                  </a:lnTo>
                  <a:lnTo>
                    <a:pt x="4266" y="669"/>
                  </a:lnTo>
                  <a:cubicBezTo>
                    <a:pt x="4521" y="669"/>
                    <a:pt x="4521" y="287"/>
                    <a:pt x="4266" y="255"/>
                  </a:cubicBezTo>
                  <a:lnTo>
                    <a:pt x="17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17"/>
            <p:cNvSpPr/>
            <p:nvPr/>
          </p:nvSpPr>
          <p:spPr>
            <a:xfrm>
              <a:off x="8276132" y="544594"/>
              <a:ext cx="66264" cy="87778"/>
            </a:xfrm>
            <a:custGeom>
              <a:avLst/>
              <a:gdLst/>
              <a:ahLst/>
              <a:cxnLst/>
              <a:rect l="l" t="t" r="r" b="b"/>
              <a:pathLst>
                <a:path w="2052" h="2718" extrusionOk="0">
                  <a:moveTo>
                    <a:pt x="1316" y="0"/>
                  </a:moveTo>
                  <a:cubicBezTo>
                    <a:pt x="1296" y="0"/>
                    <a:pt x="1276" y="2"/>
                    <a:pt x="1256" y="5"/>
                  </a:cubicBezTo>
                  <a:cubicBezTo>
                    <a:pt x="1129" y="5"/>
                    <a:pt x="1001" y="37"/>
                    <a:pt x="906" y="132"/>
                  </a:cubicBezTo>
                  <a:lnTo>
                    <a:pt x="810" y="164"/>
                  </a:lnTo>
                  <a:lnTo>
                    <a:pt x="747" y="164"/>
                  </a:lnTo>
                  <a:cubicBezTo>
                    <a:pt x="713" y="145"/>
                    <a:pt x="681" y="137"/>
                    <a:pt x="650" y="137"/>
                  </a:cubicBezTo>
                  <a:cubicBezTo>
                    <a:pt x="476" y="137"/>
                    <a:pt x="366" y="406"/>
                    <a:pt x="556" y="514"/>
                  </a:cubicBezTo>
                  <a:cubicBezTo>
                    <a:pt x="627" y="543"/>
                    <a:pt x="705" y="559"/>
                    <a:pt x="784" y="559"/>
                  </a:cubicBezTo>
                  <a:cubicBezTo>
                    <a:pt x="880" y="559"/>
                    <a:pt x="977" y="535"/>
                    <a:pt x="1065" y="482"/>
                  </a:cubicBezTo>
                  <a:cubicBezTo>
                    <a:pt x="1109" y="438"/>
                    <a:pt x="1200" y="378"/>
                    <a:pt x="1272" y="378"/>
                  </a:cubicBezTo>
                  <a:cubicBezTo>
                    <a:pt x="1304" y="378"/>
                    <a:pt x="1332" y="390"/>
                    <a:pt x="1351" y="419"/>
                  </a:cubicBezTo>
                  <a:cubicBezTo>
                    <a:pt x="1606" y="673"/>
                    <a:pt x="1129" y="960"/>
                    <a:pt x="938" y="1087"/>
                  </a:cubicBezTo>
                  <a:cubicBezTo>
                    <a:pt x="778" y="1151"/>
                    <a:pt x="810" y="1374"/>
                    <a:pt x="969" y="1437"/>
                  </a:cubicBezTo>
                  <a:cubicBezTo>
                    <a:pt x="1181" y="1531"/>
                    <a:pt x="1358" y="1660"/>
                    <a:pt x="1500" y="1824"/>
                  </a:cubicBezTo>
                  <a:lnTo>
                    <a:pt x="1500" y="1824"/>
                  </a:lnTo>
                  <a:lnTo>
                    <a:pt x="237" y="2297"/>
                  </a:lnTo>
                  <a:cubicBezTo>
                    <a:pt x="1" y="2356"/>
                    <a:pt x="66" y="2718"/>
                    <a:pt x="281" y="2718"/>
                  </a:cubicBezTo>
                  <a:cubicBezTo>
                    <a:pt x="297" y="2718"/>
                    <a:pt x="315" y="2715"/>
                    <a:pt x="333" y="2711"/>
                  </a:cubicBezTo>
                  <a:lnTo>
                    <a:pt x="1861" y="2106"/>
                  </a:lnTo>
                  <a:cubicBezTo>
                    <a:pt x="1988" y="2074"/>
                    <a:pt x="2052" y="1947"/>
                    <a:pt x="1988" y="1820"/>
                  </a:cubicBezTo>
                  <a:cubicBezTo>
                    <a:pt x="1836" y="1581"/>
                    <a:pt x="1640" y="1387"/>
                    <a:pt x="1420" y="1247"/>
                  </a:cubicBezTo>
                  <a:lnTo>
                    <a:pt x="1420" y="1247"/>
                  </a:lnTo>
                  <a:cubicBezTo>
                    <a:pt x="1532" y="1161"/>
                    <a:pt x="1631" y="1065"/>
                    <a:pt x="1702" y="960"/>
                  </a:cubicBezTo>
                  <a:cubicBezTo>
                    <a:pt x="1829" y="769"/>
                    <a:pt x="1861" y="514"/>
                    <a:pt x="1765" y="291"/>
                  </a:cubicBezTo>
                  <a:cubicBezTo>
                    <a:pt x="1680" y="120"/>
                    <a:pt x="1492" y="0"/>
                    <a:pt x="13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17"/>
            <p:cNvSpPr/>
            <p:nvPr/>
          </p:nvSpPr>
          <p:spPr>
            <a:xfrm>
              <a:off x="8323926" y="459434"/>
              <a:ext cx="109988" cy="213696"/>
            </a:xfrm>
            <a:custGeom>
              <a:avLst/>
              <a:gdLst/>
              <a:ahLst/>
              <a:cxnLst/>
              <a:rect l="l" t="t" r="r" b="b"/>
              <a:pathLst>
                <a:path w="3406" h="6617" extrusionOk="0">
                  <a:moveTo>
                    <a:pt x="1434" y="0"/>
                  </a:moveTo>
                  <a:cubicBezTo>
                    <a:pt x="1290" y="0"/>
                    <a:pt x="1150" y="203"/>
                    <a:pt x="1272" y="350"/>
                  </a:cubicBezTo>
                  <a:cubicBezTo>
                    <a:pt x="2928" y="2196"/>
                    <a:pt x="2386" y="5093"/>
                    <a:pt x="190" y="6239"/>
                  </a:cubicBezTo>
                  <a:cubicBezTo>
                    <a:pt x="0" y="6348"/>
                    <a:pt x="110" y="6617"/>
                    <a:pt x="284" y="6617"/>
                  </a:cubicBezTo>
                  <a:cubicBezTo>
                    <a:pt x="315" y="6617"/>
                    <a:pt x="347" y="6609"/>
                    <a:pt x="381" y="6589"/>
                  </a:cubicBezTo>
                  <a:cubicBezTo>
                    <a:pt x="2832" y="5316"/>
                    <a:pt x="3405" y="2101"/>
                    <a:pt x="1559" y="63"/>
                  </a:cubicBezTo>
                  <a:cubicBezTo>
                    <a:pt x="1522" y="19"/>
                    <a:pt x="1478" y="0"/>
                    <a:pt x="14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17"/>
            <p:cNvSpPr/>
            <p:nvPr/>
          </p:nvSpPr>
          <p:spPr>
            <a:xfrm>
              <a:off x="7460298" y="765778"/>
              <a:ext cx="882070" cy="30874"/>
            </a:xfrm>
            <a:custGeom>
              <a:avLst/>
              <a:gdLst/>
              <a:ahLst/>
              <a:cxnLst/>
              <a:rect l="l" t="t" r="r" b="b"/>
              <a:pathLst>
                <a:path w="27315" h="956" extrusionOk="0">
                  <a:moveTo>
                    <a:pt x="27060" y="0"/>
                  </a:moveTo>
                  <a:cubicBezTo>
                    <a:pt x="23590" y="223"/>
                    <a:pt x="20120" y="351"/>
                    <a:pt x="16650" y="446"/>
                  </a:cubicBezTo>
                  <a:cubicBezTo>
                    <a:pt x="14024" y="518"/>
                    <a:pt x="11415" y="554"/>
                    <a:pt x="8784" y="554"/>
                  </a:cubicBezTo>
                  <a:cubicBezTo>
                    <a:pt x="7907" y="554"/>
                    <a:pt x="7028" y="550"/>
                    <a:pt x="6145" y="542"/>
                  </a:cubicBezTo>
                  <a:cubicBezTo>
                    <a:pt x="4203" y="510"/>
                    <a:pt x="2229" y="478"/>
                    <a:pt x="255" y="414"/>
                  </a:cubicBezTo>
                  <a:cubicBezTo>
                    <a:pt x="1" y="414"/>
                    <a:pt x="1" y="828"/>
                    <a:pt x="255" y="828"/>
                  </a:cubicBezTo>
                  <a:cubicBezTo>
                    <a:pt x="3757" y="924"/>
                    <a:pt x="7227" y="955"/>
                    <a:pt x="10697" y="955"/>
                  </a:cubicBezTo>
                  <a:cubicBezTo>
                    <a:pt x="14167" y="924"/>
                    <a:pt x="17669" y="828"/>
                    <a:pt x="21203" y="701"/>
                  </a:cubicBezTo>
                  <a:cubicBezTo>
                    <a:pt x="23144" y="605"/>
                    <a:pt x="25118" y="510"/>
                    <a:pt x="27060" y="414"/>
                  </a:cubicBezTo>
                  <a:cubicBezTo>
                    <a:pt x="27315" y="414"/>
                    <a:pt x="27315" y="0"/>
                    <a:pt x="2706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17"/>
            <p:cNvSpPr/>
            <p:nvPr/>
          </p:nvSpPr>
          <p:spPr>
            <a:xfrm>
              <a:off x="7539611" y="842897"/>
              <a:ext cx="739046" cy="236367"/>
            </a:xfrm>
            <a:custGeom>
              <a:avLst/>
              <a:gdLst/>
              <a:ahLst/>
              <a:cxnLst/>
              <a:rect l="l" t="t" r="r" b="b"/>
              <a:pathLst>
                <a:path w="22886" h="7319" extrusionOk="0">
                  <a:moveTo>
                    <a:pt x="22630" y="0"/>
                  </a:moveTo>
                  <a:lnTo>
                    <a:pt x="8209" y="382"/>
                  </a:lnTo>
                  <a:lnTo>
                    <a:pt x="4134" y="509"/>
                  </a:lnTo>
                  <a:cubicBezTo>
                    <a:pt x="4071" y="509"/>
                    <a:pt x="3975" y="573"/>
                    <a:pt x="3943" y="637"/>
                  </a:cubicBezTo>
                  <a:lnTo>
                    <a:pt x="3059" y="6589"/>
                  </a:lnTo>
                  <a:lnTo>
                    <a:pt x="3059" y="6589"/>
                  </a:lnTo>
                  <a:cubicBezTo>
                    <a:pt x="2192" y="5205"/>
                    <a:pt x="1304" y="3799"/>
                    <a:pt x="441" y="2419"/>
                  </a:cubicBezTo>
                  <a:cubicBezTo>
                    <a:pt x="405" y="2364"/>
                    <a:pt x="350" y="2341"/>
                    <a:pt x="293" y="2341"/>
                  </a:cubicBezTo>
                  <a:cubicBezTo>
                    <a:pt x="152" y="2341"/>
                    <a:pt x="1" y="2484"/>
                    <a:pt x="91" y="2642"/>
                  </a:cubicBezTo>
                  <a:lnTo>
                    <a:pt x="3020" y="7227"/>
                  </a:lnTo>
                  <a:cubicBezTo>
                    <a:pt x="3065" y="7287"/>
                    <a:pt x="3146" y="7318"/>
                    <a:pt x="3218" y="7318"/>
                  </a:cubicBezTo>
                  <a:cubicBezTo>
                    <a:pt x="3299" y="7318"/>
                    <a:pt x="3370" y="7279"/>
                    <a:pt x="3370" y="7195"/>
                  </a:cubicBezTo>
                  <a:lnTo>
                    <a:pt x="4307" y="887"/>
                  </a:lnTo>
                  <a:lnTo>
                    <a:pt x="4307" y="887"/>
                  </a:lnTo>
                  <a:lnTo>
                    <a:pt x="18556" y="509"/>
                  </a:lnTo>
                  <a:lnTo>
                    <a:pt x="22630" y="382"/>
                  </a:lnTo>
                  <a:cubicBezTo>
                    <a:pt x="22885" y="382"/>
                    <a:pt x="22885" y="0"/>
                    <a:pt x="226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17"/>
            <p:cNvSpPr/>
            <p:nvPr/>
          </p:nvSpPr>
          <p:spPr>
            <a:xfrm>
              <a:off x="7837843" y="931190"/>
              <a:ext cx="115930" cy="99921"/>
            </a:xfrm>
            <a:custGeom>
              <a:avLst/>
              <a:gdLst/>
              <a:ahLst/>
              <a:cxnLst/>
              <a:rect l="l" t="t" r="r" b="b"/>
              <a:pathLst>
                <a:path w="3590" h="3094" extrusionOk="0">
                  <a:moveTo>
                    <a:pt x="1247" y="0"/>
                  </a:moveTo>
                  <a:cubicBezTo>
                    <a:pt x="1222" y="0"/>
                    <a:pt x="1196" y="2"/>
                    <a:pt x="1171" y="4"/>
                  </a:cubicBezTo>
                  <a:cubicBezTo>
                    <a:pt x="789" y="99"/>
                    <a:pt x="407" y="290"/>
                    <a:pt x="152" y="609"/>
                  </a:cubicBezTo>
                  <a:cubicBezTo>
                    <a:pt x="0" y="735"/>
                    <a:pt x="150" y="942"/>
                    <a:pt x="314" y="942"/>
                  </a:cubicBezTo>
                  <a:cubicBezTo>
                    <a:pt x="356" y="942"/>
                    <a:pt x="399" y="928"/>
                    <a:pt x="439" y="895"/>
                  </a:cubicBezTo>
                  <a:cubicBezTo>
                    <a:pt x="630" y="641"/>
                    <a:pt x="884" y="481"/>
                    <a:pt x="1171" y="418"/>
                  </a:cubicBezTo>
                  <a:cubicBezTo>
                    <a:pt x="1198" y="414"/>
                    <a:pt x="1227" y="412"/>
                    <a:pt x="1255" y="412"/>
                  </a:cubicBezTo>
                  <a:cubicBezTo>
                    <a:pt x="1460" y="412"/>
                    <a:pt x="1680" y="513"/>
                    <a:pt x="1680" y="736"/>
                  </a:cubicBezTo>
                  <a:cubicBezTo>
                    <a:pt x="1680" y="991"/>
                    <a:pt x="1330" y="1341"/>
                    <a:pt x="1171" y="1564"/>
                  </a:cubicBezTo>
                  <a:lnTo>
                    <a:pt x="407" y="2423"/>
                  </a:lnTo>
                  <a:cubicBezTo>
                    <a:pt x="311" y="2551"/>
                    <a:pt x="375" y="2773"/>
                    <a:pt x="566" y="2773"/>
                  </a:cubicBezTo>
                  <a:lnTo>
                    <a:pt x="3336" y="3092"/>
                  </a:lnTo>
                  <a:cubicBezTo>
                    <a:pt x="3345" y="3093"/>
                    <a:pt x="3354" y="3094"/>
                    <a:pt x="3363" y="3094"/>
                  </a:cubicBezTo>
                  <a:cubicBezTo>
                    <a:pt x="3590" y="3094"/>
                    <a:pt x="3581" y="2709"/>
                    <a:pt x="3336" y="2678"/>
                  </a:cubicBezTo>
                  <a:lnTo>
                    <a:pt x="935" y="2430"/>
                  </a:lnTo>
                  <a:lnTo>
                    <a:pt x="935" y="2430"/>
                  </a:lnTo>
                  <a:lnTo>
                    <a:pt x="1680" y="1564"/>
                  </a:lnTo>
                  <a:cubicBezTo>
                    <a:pt x="1903" y="1277"/>
                    <a:pt x="2190" y="863"/>
                    <a:pt x="2030" y="481"/>
                  </a:cubicBezTo>
                  <a:cubicBezTo>
                    <a:pt x="1883" y="186"/>
                    <a:pt x="1571" y="0"/>
                    <a:pt x="12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17"/>
            <p:cNvSpPr/>
            <p:nvPr/>
          </p:nvSpPr>
          <p:spPr>
            <a:xfrm>
              <a:off x="7931139" y="932320"/>
              <a:ext cx="77147" cy="109738"/>
            </a:xfrm>
            <a:custGeom>
              <a:avLst/>
              <a:gdLst/>
              <a:ahLst/>
              <a:cxnLst/>
              <a:rect l="l" t="t" r="r" b="b"/>
              <a:pathLst>
                <a:path w="2389" h="3398" extrusionOk="0">
                  <a:moveTo>
                    <a:pt x="256" y="1"/>
                  </a:moveTo>
                  <a:cubicBezTo>
                    <a:pt x="1" y="1"/>
                    <a:pt x="1" y="415"/>
                    <a:pt x="256" y="415"/>
                  </a:cubicBezTo>
                  <a:lnTo>
                    <a:pt x="1889" y="442"/>
                  </a:lnTo>
                  <a:lnTo>
                    <a:pt x="1889" y="442"/>
                  </a:lnTo>
                  <a:lnTo>
                    <a:pt x="956" y="3152"/>
                  </a:lnTo>
                  <a:cubicBezTo>
                    <a:pt x="918" y="3303"/>
                    <a:pt x="1036" y="3398"/>
                    <a:pt x="1159" y="3398"/>
                  </a:cubicBezTo>
                  <a:cubicBezTo>
                    <a:pt x="1244" y="3398"/>
                    <a:pt x="1331" y="3352"/>
                    <a:pt x="1370" y="3248"/>
                  </a:cubicBezTo>
                  <a:lnTo>
                    <a:pt x="2357" y="287"/>
                  </a:lnTo>
                  <a:cubicBezTo>
                    <a:pt x="2389" y="160"/>
                    <a:pt x="2293" y="32"/>
                    <a:pt x="2166" y="32"/>
                  </a:cubicBezTo>
                  <a:lnTo>
                    <a:pt x="25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17"/>
            <p:cNvSpPr/>
            <p:nvPr/>
          </p:nvSpPr>
          <p:spPr>
            <a:xfrm>
              <a:off x="8015974" y="927024"/>
              <a:ext cx="70430" cy="114583"/>
            </a:xfrm>
            <a:custGeom>
              <a:avLst/>
              <a:gdLst/>
              <a:ahLst/>
              <a:cxnLst/>
              <a:rect l="l" t="t" r="r" b="b"/>
              <a:pathLst>
                <a:path w="2181" h="3548" extrusionOk="0">
                  <a:moveTo>
                    <a:pt x="1071" y="2327"/>
                  </a:moveTo>
                  <a:cubicBezTo>
                    <a:pt x="1231" y="2327"/>
                    <a:pt x="1382" y="2370"/>
                    <a:pt x="1512" y="2489"/>
                  </a:cubicBezTo>
                  <a:cubicBezTo>
                    <a:pt x="1799" y="2711"/>
                    <a:pt x="1576" y="3062"/>
                    <a:pt x="1290" y="3157"/>
                  </a:cubicBezTo>
                  <a:cubicBezTo>
                    <a:pt x="1250" y="3169"/>
                    <a:pt x="1211" y="3174"/>
                    <a:pt x="1172" y="3174"/>
                  </a:cubicBezTo>
                  <a:cubicBezTo>
                    <a:pt x="896" y="3174"/>
                    <a:pt x="641" y="2899"/>
                    <a:pt x="557" y="2648"/>
                  </a:cubicBezTo>
                  <a:cubicBezTo>
                    <a:pt x="539" y="2583"/>
                    <a:pt x="524" y="2518"/>
                    <a:pt x="514" y="2454"/>
                  </a:cubicBezTo>
                  <a:lnTo>
                    <a:pt x="514" y="2454"/>
                  </a:lnTo>
                  <a:cubicBezTo>
                    <a:pt x="694" y="2385"/>
                    <a:pt x="888" y="2327"/>
                    <a:pt x="1071" y="2327"/>
                  </a:cubicBezTo>
                  <a:close/>
                  <a:moveTo>
                    <a:pt x="1449" y="0"/>
                  </a:moveTo>
                  <a:cubicBezTo>
                    <a:pt x="908" y="0"/>
                    <a:pt x="641" y="509"/>
                    <a:pt x="430" y="961"/>
                  </a:cubicBezTo>
                  <a:cubicBezTo>
                    <a:pt x="249" y="1345"/>
                    <a:pt x="85" y="1777"/>
                    <a:pt x="72" y="2211"/>
                  </a:cubicBezTo>
                  <a:lnTo>
                    <a:pt x="72" y="2211"/>
                  </a:lnTo>
                  <a:cubicBezTo>
                    <a:pt x="0" y="2302"/>
                    <a:pt x="15" y="2437"/>
                    <a:pt x="90" y="2509"/>
                  </a:cubicBezTo>
                  <a:lnTo>
                    <a:pt x="90" y="2509"/>
                  </a:lnTo>
                  <a:cubicBezTo>
                    <a:pt x="101" y="2587"/>
                    <a:pt x="119" y="2666"/>
                    <a:pt x="144" y="2743"/>
                  </a:cubicBezTo>
                  <a:cubicBezTo>
                    <a:pt x="260" y="3239"/>
                    <a:pt x="723" y="3547"/>
                    <a:pt x="1216" y="3547"/>
                  </a:cubicBezTo>
                  <a:cubicBezTo>
                    <a:pt x="1261" y="3547"/>
                    <a:pt x="1307" y="3545"/>
                    <a:pt x="1353" y="3539"/>
                  </a:cubicBezTo>
                  <a:cubicBezTo>
                    <a:pt x="1863" y="3444"/>
                    <a:pt x="2181" y="2902"/>
                    <a:pt x="1990" y="2425"/>
                  </a:cubicBezTo>
                  <a:cubicBezTo>
                    <a:pt x="1831" y="2138"/>
                    <a:pt x="1576" y="1979"/>
                    <a:pt x="1258" y="1947"/>
                  </a:cubicBezTo>
                  <a:cubicBezTo>
                    <a:pt x="1176" y="1934"/>
                    <a:pt x="1094" y="1927"/>
                    <a:pt x="1013" y="1927"/>
                  </a:cubicBezTo>
                  <a:cubicBezTo>
                    <a:pt x="838" y="1927"/>
                    <a:pt x="666" y="1957"/>
                    <a:pt x="503" y="2007"/>
                  </a:cubicBezTo>
                  <a:lnTo>
                    <a:pt x="503" y="2007"/>
                  </a:lnTo>
                  <a:cubicBezTo>
                    <a:pt x="529" y="1785"/>
                    <a:pt x="602" y="1571"/>
                    <a:pt x="717" y="1374"/>
                  </a:cubicBezTo>
                  <a:cubicBezTo>
                    <a:pt x="780" y="1152"/>
                    <a:pt x="908" y="929"/>
                    <a:pt x="1035" y="738"/>
                  </a:cubicBezTo>
                  <a:cubicBezTo>
                    <a:pt x="1099" y="610"/>
                    <a:pt x="1258" y="419"/>
                    <a:pt x="1449" y="419"/>
                  </a:cubicBezTo>
                  <a:cubicBezTo>
                    <a:pt x="1466" y="425"/>
                    <a:pt x="1484" y="428"/>
                    <a:pt x="1502" y="428"/>
                  </a:cubicBezTo>
                  <a:cubicBezTo>
                    <a:pt x="1586" y="428"/>
                    <a:pt x="1677" y="371"/>
                    <a:pt x="1703" y="292"/>
                  </a:cubicBezTo>
                  <a:cubicBezTo>
                    <a:pt x="1735" y="196"/>
                    <a:pt x="1672" y="69"/>
                    <a:pt x="1544" y="37"/>
                  </a:cubicBezTo>
                  <a:lnTo>
                    <a:pt x="1544" y="5"/>
                  </a:lnTo>
                  <a:cubicBezTo>
                    <a:pt x="1511" y="2"/>
                    <a:pt x="1480" y="0"/>
                    <a:pt x="14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6" name="Google Shape;576;p17"/>
          <p:cNvSpPr/>
          <p:nvPr/>
        </p:nvSpPr>
        <p:spPr>
          <a:xfrm>
            <a:off x="8196926" y="1937788"/>
            <a:ext cx="76500" cy="76500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77" name="Google Shape;577;p17"/>
          <p:cNvCxnSpPr/>
          <p:nvPr/>
        </p:nvCxnSpPr>
        <p:spPr>
          <a:xfrm>
            <a:off x="1583250" y="4608576"/>
            <a:ext cx="5977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8" name="Google Shape;578;p1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5">
  <p:cSld name="CUSTOM_3_2_1_1">
    <p:bg>
      <p:bgPr>
        <a:solidFill>
          <a:schemeClr val="lt1"/>
        </a:solidFill>
        <a:effectLst/>
      </p:bgPr>
    </p:bg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18"/>
          <p:cNvSpPr/>
          <p:nvPr/>
        </p:nvSpPr>
        <p:spPr>
          <a:xfrm>
            <a:off x="2888325" y="-1128600"/>
            <a:ext cx="7435200" cy="7416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1" name="Google Shape;581;p18"/>
          <p:cNvSpPr txBox="1">
            <a:spLocks noGrp="1"/>
          </p:cNvSpPr>
          <p:nvPr>
            <p:ph type="title"/>
          </p:nvPr>
        </p:nvSpPr>
        <p:spPr>
          <a:xfrm>
            <a:off x="3716350" y="531600"/>
            <a:ext cx="4902600" cy="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582" name="Google Shape;582;p18"/>
          <p:cNvGrpSpPr/>
          <p:nvPr/>
        </p:nvGrpSpPr>
        <p:grpSpPr>
          <a:xfrm>
            <a:off x="2053203" y="458540"/>
            <a:ext cx="942737" cy="350253"/>
            <a:chOff x="-748883" y="266604"/>
            <a:chExt cx="432250" cy="160608"/>
          </a:xfrm>
        </p:grpSpPr>
        <p:sp>
          <p:nvSpPr>
            <p:cNvPr id="583" name="Google Shape;583;p18"/>
            <p:cNvSpPr/>
            <p:nvPr/>
          </p:nvSpPr>
          <p:spPr>
            <a:xfrm>
              <a:off x="-742028" y="282383"/>
              <a:ext cx="40599" cy="48033"/>
            </a:xfrm>
            <a:custGeom>
              <a:avLst/>
              <a:gdLst/>
              <a:ahLst/>
              <a:cxnLst/>
              <a:rect l="l" t="t" r="r" b="b"/>
              <a:pathLst>
                <a:path w="2452" h="2901" extrusionOk="0">
                  <a:moveTo>
                    <a:pt x="1413" y="1"/>
                  </a:moveTo>
                  <a:cubicBezTo>
                    <a:pt x="1178" y="1"/>
                    <a:pt x="946" y="85"/>
                    <a:pt x="764" y="247"/>
                  </a:cubicBezTo>
                  <a:cubicBezTo>
                    <a:pt x="478" y="469"/>
                    <a:pt x="255" y="820"/>
                    <a:pt x="128" y="1202"/>
                  </a:cubicBezTo>
                  <a:cubicBezTo>
                    <a:pt x="0" y="1552"/>
                    <a:pt x="64" y="1934"/>
                    <a:pt x="255" y="2252"/>
                  </a:cubicBezTo>
                  <a:cubicBezTo>
                    <a:pt x="446" y="2539"/>
                    <a:pt x="733" y="2730"/>
                    <a:pt x="1051" y="2793"/>
                  </a:cubicBezTo>
                  <a:cubicBezTo>
                    <a:pt x="1337" y="2865"/>
                    <a:pt x="1606" y="2901"/>
                    <a:pt x="1884" y="2901"/>
                  </a:cubicBezTo>
                  <a:cubicBezTo>
                    <a:pt x="1976" y="2901"/>
                    <a:pt x="2070" y="2897"/>
                    <a:pt x="2165" y="2889"/>
                  </a:cubicBezTo>
                  <a:cubicBezTo>
                    <a:pt x="2420" y="2889"/>
                    <a:pt x="2452" y="2507"/>
                    <a:pt x="2165" y="2507"/>
                  </a:cubicBezTo>
                  <a:cubicBezTo>
                    <a:pt x="1624" y="2507"/>
                    <a:pt x="701" y="2507"/>
                    <a:pt x="478" y="1870"/>
                  </a:cubicBezTo>
                  <a:cubicBezTo>
                    <a:pt x="414" y="1488"/>
                    <a:pt x="510" y="1106"/>
                    <a:pt x="733" y="820"/>
                  </a:cubicBezTo>
                  <a:cubicBezTo>
                    <a:pt x="885" y="642"/>
                    <a:pt x="1139" y="383"/>
                    <a:pt x="1397" y="383"/>
                  </a:cubicBezTo>
                  <a:cubicBezTo>
                    <a:pt x="1462" y="383"/>
                    <a:pt x="1528" y="399"/>
                    <a:pt x="1592" y="438"/>
                  </a:cubicBezTo>
                  <a:cubicBezTo>
                    <a:pt x="1625" y="457"/>
                    <a:pt x="1658" y="465"/>
                    <a:pt x="1689" y="465"/>
                  </a:cubicBezTo>
                  <a:cubicBezTo>
                    <a:pt x="1863" y="465"/>
                    <a:pt x="1973" y="196"/>
                    <a:pt x="1783" y="87"/>
                  </a:cubicBezTo>
                  <a:lnTo>
                    <a:pt x="1815" y="87"/>
                  </a:lnTo>
                  <a:cubicBezTo>
                    <a:pt x="1686" y="29"/>
                    <a:pt x="1549" y="1"/>
                    <a:pt x="14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18"/>
            <p:cNvSpPr/>
            <p:nvPr/>
          </p:nvSpPr>
          <p:spPr>
            <a:xfrm>
              <a:off x="-695286" y="266604"/>
              <a:ext cx="23909" cy="31708"/>
            </a:xfrm>
            <a:custGeom>
              <a:avLst/>
              <a:gdLst/>
              <a:ahLst/>
              <a:cxnLst/>
              <a:rect l="l" t="t" r="r" b="b"/>
              <a:pathLst>
                <a:path w="1444" h="1915" extrusionOk="0">
                  <a:moveTo>
                    <a:pt x="603" y="0"/>
                  </a:moveTo>
                  <a:cubicBezTo>
                    <a:pt x="448" y="0"/>
                    <a:pt x="292" y="59"/>
                    <a:pt x="170" y="181"/>
                  </a:cubicBezTo>
                  <a:cubicBezTo>
                    <a:pt x="1" y="326"/>
                    <a:pt x="143" y="544"/>
                    <a:pt x="305" y="544"/>
                  </a:cubicBezTo>
                  <a:cubicBezTo>
                    <a:pt x="356" y="544"/>
                    <a:pt x="410" y="521"/>
                    <a:pt x="456" y="467"/>
                  </a:cubicBezTo>
                  <a:lnTo>
                    <a:pt x="584" y="658"/>
                  </a:lnTo>
                  <a:lnTo>
                    <a:pt x="838" y="658"/>
                  </a:lnTo>
                  <a:cubicBezTo>
                    <a:pt x="838" y="690"/>
                    <a:pt x="838" y="690"/>
                    <a:pt x="838" y="690"/>
                  </a:cubicBezTo>
                  <a:lnTo>
                    <a:pt x="838" y="722"/>
                  </a:lnTo>
                  <a:lnTo>
                    <a:pt x="838" y="754"/>
                  </a:lnTo>
                  <a:cubicBezTo>
                    <a:pt x="838" y="769"/>
                    <a:pt x="838" y="784"/>
                    <a:pt x="838" y="796"/>
                  </a:cubicBezTo>
                  <a:lnTo>
                    <a:pt x="838" y="796"/>
                  </a:lnTo>
                  <a:cubicBezTo>
                    <a:pt x="761" y="797"/>
                    <a:pt x="684" y="815"/>
                    <a:pt x="615" y="849"/>
                  </a:cubicBezTo>
                  <a:cubicBezTo>
                    <a:pt x="520" y="881"/>
                    <a:pt x="488" y="1009"/>
                    <a:pt x="520" y="1104"/>
                  </a:cubicBezTo>
                  <a:cubicBezTo>
                    <a:pt x="546" y="1156"/>
                    <a:pt x="636" y="1208"/>
                    <a:pt x="720" y="1208"/>
                  </a:cubicBezTo>
                  <a:cubicBezTo>
                    <a:pt x="739" y="1208"/>
                    <a:pt x="757" y="1205"/>
                    <a:pt x="775" y="1200"/>
                  </a:cubicBezTo>
                  <a:cubicBezTo>
                    <a:pt x="792" y="1195"/>
                    <a:pt x="808" y="1190"/>
                    <a:pt x="824" y="1185"/>
                  </a:cubicBezTo>
                  <a:lnTo>
                    <a:pt x="824" y="1185"/>
                  </a:lnTo>
                  <a:lnTo>
                    <a:pt x="870" y="1295"/>
                  </a:lnTo>
                  <a:lnTo>
                    <a:pt x="966" y="1295"/>
                  </a:lnTo>
                  <a:lnTo>
                    <a:pt x="966" y="1327"/>
                  </a:lnTo>
                  <a:lnTo>
                    <a:pt x="966" y="1359"/>
                  </a:lnTo>
                  <a:lnTo>
                    <a:pt x="966" y="1422"/>
                  </a:lnTo>
                  <a:cubicBezTo>
                    <a:pt x="966" y="1422"/>
                    <a:pt x="966" y="1422"/>
                    <a:pt x="966" y="1454"/>
                  </a:cubicBezTo>
                  <a:lnTo>
                    <a:pt x="934" y="1454"/>
                  </a:lnTo>
                  <a:lnTo>
                    <a:pt x="870" y="1518"/>
                  </a:lnTo>
                  <a:lnTo>
                    <a:pt x="775" y="1518"/>
                  </a:lnTo>
                  <a:lnTo>
                    <a:pt x="679" y="1486"/>
                  </a:lnTo>
                  <a:lnTo>
                    <a:pt x="647" y="1454"/>
                  </a:lnTo>
                  <a:cubicBezTo>
                    <a:pt x="623" y="1446"/>
                    <a:pt x="598" y="1442"/>
                    <a:pt x="571" y="1442"/>
                  </a:cubicBezTo>
                  <a:cubicBezTo>
                    <a:pt x="492" y="1442"/>
                    <a:pt x="409" y="1478"/>
                    <a:pt x="361" y="1550"/>
                  </a:cubicBezTo>
                  <a:cubicBezTo>
                    <a:pt x="329" y="1645"/>
                    <a:pt x="361" y="1741"/>
                    <a:pt x="456" y="1805"/>
                  </a:cubicBezTo>
                  <a:cubicBezTo>
                    <a:pt x="562" y="1879"/>
                    <a:pt x="686" y="1914"/>
                    <a:pt x="809" y="1914"/>
                  </a:cubicBezTo>
                  <a:cubicBezTo>
                    <a:pt x="1054" y="1914"/>
                    <a:pt x="1295" y="1773"/>
                    <a:pt x="1380" y="1518"/>
                  </a:cubicBezTo>
                  <a:cubicBezTo>
                    <a:pt x="1443" y="1295"/>
                    <a:pt x="1380" y="1072"/>
                    <a:pt x="1220" y="945"/>
                  </a:cubicBezTo>
                  <a:cubicBezTo>
                    <a:pt x="1198" y="923"/>
                    <a:pt x="1174" y="903"/>
                    <a:pt x="1149" y="886"/>
                  </a:cubicBezTo>
                  <a:lnTo>
                    <a:pt x="1149" y="886"/>
                  </a:lnTo>
                  <a:cubicBezTo>
                    <a:pt x="1229" y="712"/>
                    <a:pt x="1227" y="496"/>
                    <a:pt x="1125" y="308"/>
                  </a:cubicBezTo>
                  <a:cubicBezTo>
                    <a:pt x="1015" y="107"/>
                    <a:pt x="811" y="0"/>
                    <a:pt x="6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18"/>
            <p:cNvSpPr/>
            <p:nvPr/>
          </p:nvSpPr>
          <p:spPr>
            <a:xfrm>
              <a:off x="-611837" y="279601"/>
              <a:ext cx="6871" cy="39556"/>
            </a:xfrm>
            <a:custGeom>
              <a:avLst/>
              <a:gdLst/>
              <a:ahLst/>
              <a:cxnLst/>
              <a:rect l="l" t="t" r="r" b="b"/>
              <a:pathLst>
                <a:path w="415" h="2389" extrusionOk="0">
                  <a:moveTo>
                    <a:pt x="207" y="1"/>
                  </a:moveTo>
                  <a:cubicBezTo>
                    <a:pt x="104" y="1"/>
                    <a:pt x="1" y="64"/>
                    <a:pt x="1" y="192"/>
                  </a:cubicBezTo>
                  <a:lnTo>
                    <a:pt x="1" y="2197"/>
                  </a:lnTo>
                  <a:cubicBezTo>
                    <a:pt x="1" y="2325"/>
                    <a:pt x="104" y="2388"/>
                    <a:pt x="207" y="2388"/>
                  </a:cubicBezTo>
                  <a:cubicBezTo>
                    <a:pt x="311" y="2388"/>
                    <a:pt x="414" y="2325"/>
                    <a:pt x="414" y="2197"/>
                  </a:cubicBezTo>
                  <a:lnTo>
                    <a:pt x="414" y="192"/>
                  </a:lnTo>
                  <a:cubicBezTo>
                    <a:pt x="414" y="64"/>
                    <a:pt x="311" y="1"/>
                    <a:pt x="2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18"/>
            <p:cNvSpPr/>
            <p:nvPr/>
          </p:nvSpPr>
          <p:spPr>
            <a:xfrm>
              <a:off x="-622384" y="295944"/>
              <a:ext cx="36393" cy="8461"/>
            </a:xfrm>
            <a:custGeom>
              <a:avLst/>
              <a:gdLst/>
              <a:ahLst/>
              <a:cxnLst/>
              <a:rect l="l" t="t" r="r" b="b"/>
              <a:pathLst>
                <a:path w="2198" h="511" extrusionOk="0">
                  <a:moveTo>
                    <a:pt x="1911" y="1"/>
                  </a:moveTo>
                  <a:lnTo>
                    <a:pt x="256" y="128"/>
                  </a:lnTo>
                  <a:cubicBezTo>
                    <a:pt x="1" y="128"/>
                    <a:pt x="1" y="510"/>
                    <a:pt x="256" y="510"/>
                  </a:cubicBezTo>
                  <a:lnTo>
                    <a:pt x="1911" y="383"/>
                  </a:lnTo>
                  <a:cubicBezTo>
                    <a:pt x="2197" y="383"/>
                    <a:pt x="2197" y="1"/>
                    <a:pt x="19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18"/>
            <p:cNvSpPr/>
            <p:nvPr/>
          </p:nvSpPr>
          <p:spPr>
            <a:xfrm>
              <a:off x="-530655" y="280661"/>
              <a:ext cx="33214" cy="39556"/>
            </a:xfrm>
            <a:custGeom>
              <a:avLst/>
              <a:gdLst/>
              <a:ahLst/>
              <a:cxnLst/>
              <a:rect l="l" t="t" r="r" b="b"/>
              <a:pathLst>
                <a:path w="2006" h="2389" extrusionOk="0">
                  <a:moveTo>
                    <a:pt x="255" y="0"/>
                  </a:moveTo>
                  <a:cubicBezTo>
                    <a:pt x="159" y="0"/>
                    <a:pt x="64" y="96"/>
                    <a:pt x="64" y="223"/>
                  </a:cubicBezTo>
                  <a:cubicBezTo>
                    <a:pt x="0" y="573"/>
                    <a:pt x="32" y="924"/>
                    <a:pt x="96" y="1274"/>
                  </a:cubicBezTo>
                  <a:cubicBezTo>
                    <a:pt x="119" y="1367"/>
                    <a:pt x="210" y="1426"/>
                    <a:pt x="295" y="1426"/>
                  </a:cubicBezTo>
                  <a:cubicBezTo>
                    <a:pt x="326" y="1426"/>
                    <a:pt x="357" y="1418"/>
                    <a:pt x="382" y="1401"/>
                  </a:cubicBezTo>
                  <a:cubicBezTo>
                    <a:pt x="540" y="1296"/>
                    <a:pt x="742" y="1234"/>
                    <a:pt x="934" y="1234"/>
                  </a:cubicBezTo>
                  <a:cubicBezTo>
                    <a:pt x="973" y="1234"/>
                    <a:pt x="1012" y="1237"/>
                    <a:pt x="1051" y="1242"/>
                  </a:cubicBezTo>
                  <a:cubicBezTo>
                    <a:pt x="1210" y="1274"/>
                    <a:pt x="1337" y="1401"/>
                    <a:pt x="1369" y="1560"/>
                  </a:cubicBezTo>
                  <a:cubicBezTo>
                    <a:pt x="1369" y="1624"/>
                    <a:pt x="1369" y="1656"/>
                    <a:pt x="1337" y="1720"/>
                  </a:cubicBezTo>
                  <a:cubicBezTo>
                    <a:pt x="1273" y="1783"/>
                    <a:pt x="1210" y="1847"/>
                    <a:pt x="1114" y="1879"/>
                  </a:cubicBezTo>
                  <a:cubicBezTo>
                    <a:pt x="860" y="1974"/>
                    <a:pt x="605" y="2006"/>
                    <a:pt x="318" y="2006"/>
                  </a:cubicBezTo>
                  <a:cubicBezTo>
                    <a:pt x="64" y="2006"/>
                    <a:pt x="64" y="2388"/>
                    <a:pt x="318" y="2388"/>
                  </a:cubicBezTo>
                  <a:cubicBezTo>
                    <a:pt x="891" y="2388"/>
                    <a:pt x="1942" y="2229"/>
                    <a:pt x="1751" y="1465"/>
                  </a:cubicBezTo>
                  <a:cubicBezTo>
                    <a:pt x="1687" y="1178"/>
                    <a:pt x="1465" y="956"/>
                    <a:pt x="1210" y="860"/>
                  </a:cubicBezTo>
                  <a:cubicBezTo>
                    <a:pt x="1122" y="844"/>
                    <a:pt x="1035" y="836"/>
                    <a:pt x="948" y="836"/>
                  </a:cubicBezTo>
                  <a:cubicBezTo>
                    <a:pt x="780" y="836"/>
                    <a:pt x="614" y="866"/>
                    <a:pt x="453" y="925"/>
                  </a:cubicBezTo>
                  <a:lnTo>
                    <a:pt x="453" y="925"/>
                  </a:lnTo>
                  <a:cubicBezTo>
                    <a:pt x="428" y="755"/>
                    <a:pt x="428" y="585"/>
                    <a:pt x="447" y="414"/>
                  </a:cubicBezTo>
                  <a:lnTo>
                    <a:pt x="1751" y="414"/>
                  </a:lnTo>
                  <a:cubicBezTo>
                    <a:pt x="2006" y="414"/>
                    <a:pt x="2006" y="0"/>
                    <a:pt x="175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18"/>
            <p:cNvSpPr/>
            <p:nvPr/>
          </p:nvSpPr>
          <p:spPr>
            <a:xfrm>
              <a:off x="-480055" y="276571"/>
              <a:ext cx="31641" cy="42586"/>
            </a:xfrm>
            <a:custGeom>
              <a:avLst/>
              <a:gdLst/>
              <a:ahLst/>
              <a:cxnLst/>
              <a:rect l="l" t="t" r="r" b="b"/>
              <a:pathLst>
                <a:path w="1911" h="2572" extrusionOk="0">
                  <a:moveTo>
                    <a:pt x="1131" y="0"/>
                  </a:moveTo>
                  <a:cubicBezTo>
                    <a:pt x="1049" y="0"/>
                    <a:pt x="968" y="18"/>
                    <a:pt x="892" y="56"/>
                  </a:cubicBezTo>
                  <a:cubicBezTo>
                    <a:pt x="605" y="184"/>
                    <a:pt x="382" y="407"/>
                    <a:pt x="255" y="693"/>
                  </a:cubicBezTo>
                  <a:cubicBezTo>
                    <a:pt x="64" y="948"/>
                    <a:pt x="0" y="1266"/>
                    <a:pt x="64" y="1585"/>
                  </a:cubicBezTo>
                  <a:cubicBezTo>
                    <a:pt x="159" y="1903"/>
                    <a:pt x="382" y="2126"/>
                    <a:pt x="637" y="2285"/>
                  </a:cubicBezTo>
                  <a:cubicBezTo>
                    <a:pt x="955" y="2476"/>
                    <a:pt x="1337" y="2571"/>
                    <a:pt x="1719" y="2571"/>
                  </a:cubicBezTo>
                  <a:cubicBezTo>
                    <a:pt x="1815" y="2571"/>
                    <a:pt x="1910" y="2476"/>
                    <a:pt x="1910" y="2380"/>
                  </a:cubicBezTo>
                  <a:cubicBezTo>
                    <a:pt x="1910" y="2285"/>
                    <a:pt x="1815" y="2189"/>
                    <a:pt x="1719" y="2189"/>
                  </a:cubicBezTo>
                  <a:cubicBezTo>
                    <a:pt x="1401" y="2158"/>
                    <a:pt x="1114" y="2094"/>
                    <a:pt x="828" y="1935"/>
                  </a:cubicBezTo>
                  <a:cubicBezTo>
                    <a:pt x="605" y="1839"/>
                    <a:pt x="478" y="1616"/>
                    <a:pt x="446" y="1362"/>
                  </a:cubicBezTo>
                  <a:cubicBezTo>
                    <a:pt x="478" y="1075"/>
                    <a:pt x="605" y="820"/>
                    <a:pt x="796" y="629"/>
                  </a:cubicBezTo>
                  <a:cubicBezTo>
                    <a:pt x="864" y="538"/>
                    <a:pt x="1014" y="382"/>
                    <a:pt x="1141" y="382"/>
                  </a:cubicBezTo>
                  <a:cubicBezTo>
                    <a:pt x="1191" y="382"/>
                    <a:pt x="1237" y="407"/>
                    <a:pt x="1274" y="470"/>
                  </a:cubicBezTo>
                  <a:cubicBezTo>
                    <a:pt x="1314" y="541"/>
                    <a:pt x="1376" y="570"/>
                    <a:pt x="1438" y="570"/>
                  </a:cubicBezTo>
                  <a:cubicBezTo>
                    <a:pt x="1574" y="570"/>
                    <a:pt x="1711" y="432"/>
                    <a:pt x="1624" y="279"/>
                  </a:cubicBezTo>
                  <a:cubicBezTo>
                    <a:pt x="1512" y="101"/>
                    <a:pt x="1322" y="0"/>
                    <a:pt x="11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18"/>
            <p:cNvSpPr/>
            <p:nvPr/>
          </p:nvSpPr>
          <p:spPr>
            <a:xfrm>
              <a:off x="-430747" y="275230"/>
              <a:ext cx="49888" cy="40086"/>
            </a:xfrm>
            <a:custGeom>
              <a:avLst/>
              <a:gdLst/>
              <a:ahLst/>
              <a:cxnLst/>
              <a:rect l="l" t="t" r="r" b="b"/>
              <a:pathLst>
                <a:path w="3013" h="2421" extrusionOk="0">
                  <a:moveTo>
                    <a:pt x="1989" y="0"/>
                  </a:moveTo>
                  <a:cubicBezTo>
                    <a:pt x="1946" y="0"/>
                    <a:pt x="1901" y="16"/>
                    <a:pt x="1861" y="42"/>
                  </a:cubicBezTo>
                  <a:cubicBezTo>
                    <a:pt x="1193" y="679"/>
                    <a:pt x="620" y="1379"/>
                    <a:pt x="110" y="2143"/>
                  </a:cubicBezTo>
                  <a:cubicBezTo>
                    <a:pt x="1" y="2296"/>
                    <a:pt x="132" y="2419"/>
                    <a:pt x="276" y="2419"/>
                  </a:cubicBezTo>
                  <a:cubicBezTo>
                    <a:pt x="342" y="2419"/>
                    <a:pt x="411" y="2394"/>
                    <a:pt x="460" y="2334"/>
                  </a:cubicBezTo>
                  <a:lnTo>
                    <a:pt x="429" y="2334"/>
                  </a:lnTo>
                  <a:cubicBezTo>
                    <a:pt x="854" y="1682"/>
                    <a:pt x="1355" y="1080"/>
                    <a:pt x="1910" y="528"/>
                  </a:cubicBezTo>
                  <a:lnTo>
                    <a:pt x="1910" y="528"/>
                  </a:lnTo>
                  <a:cubicBezTo>
                    <a:pt x="2177" y="1095"/>
                    <a:pt x="2397" y="1683"/>
                    <a:pt x="2593" y="2270"/>
                  </a:cubicBezTo>
                  <a:cubicBezTo>
                    <a:pt x="2619" y="2375"/>
                    <a:pt x="2699" y="2420"/>
                    <a:pt x="2779" y="2420"/>
                  </a:cubicBezTo>
                  <a:cubicBezTo>
                    <a:pt x="2895" y="2420"/>
                    <a:pt x="3013" y="2325"/>
                    <a:pt x="2975" y="2175"/>
                  </a:cubicBezTo>
                  <a:cubicBezTo>
                    <a:pt x="2753" y="1475"/>
                    <a:pt x="2498" y="774"/>
                    <a:pt x="2148" y="106"/>
                  </a:cubicBezTo>
                  <a:cubicBezTo>
                    <a:pt x="2110" y="31"/>
                    <a:pt x="2051" y="0"/>
                    <a:pt x="198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18"/>
            <p:cNvSpPr/>
            <p:nvPr/>
          </p:nvSpPr>
          <p:spPr>
            <a:xfrm>
              <a:off x="-415845" y="292053"/>
              <a:ext cx="32784" cy="9951"/>
            </a:xfrm>
            <a:custGeom>
              <a:avLst/>
              <a:gdLst/>
              <a:ahLst/>
              <a:cxnLst/>
              <a:rect l="l" t="t" r="r" b="b"/>
              <a:pathLst>
                <a:path w="1980" h="601" extrusionOk="0">
                  <a:moveTo>
                    <a:pt x="1319" y="1"/>
                  </a:moveTo>
                  <a:cubicBezTo>
                    <a:pt x="947" y="1"/>
                    <a:pt x="581" y="72"/>
                    <a:pt x="229" y="204"/>
                  </a:cubicBezTo>
                  <a:cubicBezTo>
                    <a:pt x="0" y="261"/>
                    <a:pt x="54" y="600"/>
                    <a:pt x="274" y="600"/>
                  </a:cubicBezTo>
                  <a:cubicBezTo>
                    <a:pt x="299" y="600"/>
                    <a:pt x="327" y="596"/>
                    <a:pt x="356" y="586"/>
                  </a:cubicBezTo>
                  <a:lnTo>
                    <a:pt x="324" y="586"/>
                  </a:lnTo>
                  <a:cubicBezTo>
                    <a:pt x="655" y="468"/>
                    <a:pt x="1003" y="402"/>
                    <a:pt x="1356" y="402"/>
                  </a:cubicBezTo>
                  <a:cubicBezTo>
                    <a:pt x="1478" y="402"/>
                    <a:pt x="1602" y="410"/>
                    <a:pt x="1725" y="427"/>
                  </a:cubicBezTo>
                  <a:cubicBezTo>
                    <a:pt x="1742" y="432"/>
                    <a:pt x="1758" y="435"/>
                    <a:pt x="1774" y="435"/>
                  </a:cubicBezTo>
                  <a:cubicBezTo>
                    <a:pt x="1853" y="435"/>
                    <a:pt x="1927" y="373"/>
                    <a:pt x="1980" y="268"/>
                  </a:cubicBezTo>
                  <a:cubicBezTo>
                    <a:pt x="1980" y="172"/>
                    <a:pt x="1916" y="77"/>
                    <a:pt x="1821" y="45"/>
                  </a:cubicBezTo>
                  <a:cubicBezTo>
                    <a:pt x="1653" y="15"/>
                    <a:pt x="1486" y="1"/>
                    <a:pt x="13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18"/>
            <p:cNvSpPr/>
            <p:nvPr/>
          </p:nvSpPr>
          <p:spPr>
            <a:xfrm>
              <a:off x="-748883" y="356561"/>
              <a:ext cx="432250" cy="8593"/>
            </a:xfrm>
            <a:custGeom>
              <a:avLst/>
              <a:gdLst/>
              <a:ahLst/>
              <a:cxnLst/>
              <a:rect l="l" t="t" r="r" b="b"/>
              <a:pathLst>
                <a:path w="26106" h="519" extrusionOk="0">
                  <a:moveTo>
                    <a:pt x="255" y="1"/>
                  </a:moveTo>
                  <a:cubicBezTo>
                    <a:pt x="0" y="1"/>
                    <a:pt x="0" y="383"/>
                    <a:pt x="255" y="383"/>
                  </a:cubicBezTo>
                  <a:cubicBezTo>
                    <a:pt x="2744" y="461"/>
                    <a:pt x="5232" y="518"/>
                    <a:pt x="7721" y="518"/>
                  </a:cubicBezTo>
                  <a:cubicBezTo>
                    <a:pt x="8257" y="518"/>
                    <a:pt x="8792" y="516"/>
                    <a:pt x="9328" y="510"/>
                  </a:cubicBezTo>
                  <a:cubicBezTo>
                    <a:pt x="12512" y="510"/>
                    <a:pt x="15727" y="478"/>
                    <a:pt x="18910" y="478"/>
                  </a:cubicBezTo>
                  <a:cubicBezTo>
                    <a:pt x="21234" y="478"/>
                    <a:pt x="23526" y="478"/>
                    <a:pt x="25819" y="510"/>
                  </a:cubicBezTo>
                  <a:cubicBezTo>
                    <a:pt x="26105" y="510"/>
                    <a:pt x="26105" y="128"/>
                    <a:pt x="25819" y="128"/>
                  </a:cubicBezTo>
                  <a:cubicBezTo>
                    <a:pt x="23924" y="96"/>
                    <a:pt x="22030" y="80"/>
                    <a:pt x="20136" y="80"/>
                  </a:cubicBezTo>
                  <a:cubicBezTo>
                    <a:pt x="18242" y="80"/>
                    <a:pt x="16348" y="96"/>
                    <a:pt x="14453" y="128"/>
                  </a:cubicBezTo>
                  <a:cubicBezTo>
                    <a:pt x="12459" y="128"/>
                    <a:pt x="10464" y="142"/>
                    <a:pt x="8469" y="142"/>
                  </a:cubicBezTo>
                  <a:cubicBezTo>
                    <a:pt x="7471" y="142"/>
                    <a:pt x="6474" y="139"/>
                    <a:pt x="5476" y="128"/>
                  </a:cubicBezTo>
                  <a:cubicBezTo>
                    <a:pt x="3757" y="96"/>
                    <a:pt x="2006" y="64"/>
                    <a:pt x="2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18"/>
            <p:cNvSpPr/>
            <p:nvPr/>
          </p:nvSpPr>
          <p:spPr>
            <a:xfrm>
              <a:off x="-604452" y="382490"/>
              <a:ext cx="37966" cy="42619"/>
            </a:xfrm>
            <a:custGeom>
              <a:avLst/>
              <a:gdLst/>
              <a:ahLst/>
              <a:cxnLst/>
              <a:rect l="l" t="t" r="r" b="b"/>
              <a:pathLst>
                <a:path w="2293" h="2574" extrusionOk="0">
                  <a:moveTo>
                    <a:pt x="655" y="1"/>
                  </a:moveTo>
                  <a:cubicBezTo>
                    <a:pt x="522" y="1"/>
                    <a:pt x="388" y="18"/>
                    <a:pt x="255" y="58"/>
                  </a:cubicBezTo>
                  <a:cubicBezTo>
                    <a:pt x="10" y="119"/>
                    <a:pt x="118" y="474"/>
                    <a:pt x="352" y="474"/>
                  </a:cubicBezTo>
                  <a:cubicBezTo>
                    <a:pt x="362" y="474"/>
                    <a:pt x="372" y="473"/>
                    <a:pt x="382" y="472"/>
                  </a:cubicBezTo>
                  <a:lnTo>
                    <a:pt x="350" y="440"/>
                  </a:lnTo>
                  <a:cubicBezTo>
                    <a:pt x="478" y="408"/>
                    <a:pt x="573" y="408"/>
                    <a:pt x="701" y="408"/>
                  </a:cubicBezTo>
                  <a:cubicBezTo>
                    <a:pt x="796" y="408"/>
                    <a:pt x="923" y="408"/>
                    <a:pt x="1019" y="472"/>
                  </a:cubicBezTo>
                  <a:cubicBezTo>
                    <a:pt x="1114" y="536"/>
                    <a:pt x="923" y="790"/>
                    <a:pt x="892" y="886"/>
                  </a:cubicBezTo>
                  <a:lnTo>
                    <a:pt x="96" y="2287"/>
                  </a:lnTo>
                  <a:cubicBezTo>
                    <a:pt x="0" y="2414"/>
                    <a:pt x="96" y="2573"/>
                    <a:pt x="255" y="2573"/>
                  </a:cubicBezTo>
                  <a:cubicBezTo>
                    <a:pt x="860" y="2541"/>
                    <a:pt x="1433" y="2541"/>
                    <a:pt x="2006" y="2541"/>
                  </a:cubicBezTo>
                  <a:cubicBezTo>
                    <a:pt x="2292" y="2541"/>
                    <a:pt x="2292" y="2159"/>
                    <a:pt x="2006" y="2159"/>
                  </a:cubicBezTo>
                  <a:cubicBezTo>
                    <a:pt x="1551" y="2159"/>
                    <a:pt x="1077" y="2159"/>
                    <a:pt x="614" y="2175"/>
                  </a:cubicBezTo>
                  <a:lnTo>
                    <a:pt x="614" y="2175"/>
                  </a:lnTo>
                  <a:lnTo>
                    <a:pt x="923" y="1618"/>
                  </a:lnTo>
                  <a:cubicBezTo>
                    <a:pt x="1114" y="1332"/>
                    <a:pt x="1274" y="1077"/>
                    <a:pt x="1401" y="790"/>
                  </a:cubicBezTo>
                  <a:cubicBezTo>
                    <a:pt x="1528" y="536"/>
                    <a:pt x="1433" y="249"/>
                    <a:pt x="1210" y="90"/>
                  </a:cubicBezTo>
                  <a:cubicBezTo>
                    <a:pt x="1025" y="35"/>
                    <a:pt x="840" y="1"/>
                    <a:pt x="6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18"/>
            <p:cNvSpPr/>
            <p:nvPr/>
          </p:nvSpPr>
          <p:spPr>
            <a:xfrm>
              <a:off x="-561767" y="382357"/>
              <a:ext cx="31509" cy="42189"/>
            </a:xfrm>
            <a:custGeom>
              <a:avLst/>
              <a:gdLst/>
              <a:ahLst/>
              <a:cxnLst/>
              <a:rect l="l" t="t" r="r" b="b"/>
              <a:pathLst>
                <a:path w="1903" h="2548" extrusionOk="0">
                  <a:moveTo>
                    <a:pt x="1427" y="1"/>
                  </a:moveTo>
                  <a:cubicBezTo>
                    <a:pt x="851" y="1"/>
                    <a:pt x="344" y="375"/>
                    <a:pt x="160" y="926"/>
                  </a:cubicBezTo>
                  <a:cubicBezTo>
                    <a:pt x="1" y="1499"/>
                    <a:pt x="256" y="2072"/>
                    <a:pt x="765" y="2358"/>
                  </a:cubicBezTo>
                  <a:cubicBezTo>
                    <a:pt x="942" y="2492"/>
                    <a:pt x="1166" y="2547"/>
                    <a:pt x="1394" y="2547"/>
                  </a:cubicBezTo>
                  <a:cubicBezTo>
                    <a:pt x="1492" y="2547"/>
                    <a:pt x="1592" y="2537"/>
                    <a:pt x="1688" y="2518"/>
                  </a:cubicBezTo>
                  <a:cubicBezTo>
                    <a:pt x="1902" y="2487"/>
                    <a:pt x="1823" y="2134"/>
                    <a:pt x="1590" y="2134"/>
                  </a:cubicBezTo>
                  <a:cubicBezTo>
                    <a:pt x="1581" y="2134"/>
                    <a:pt x="1571" y="2134"/>
                    <a:pt x="1561" y="2136"/>
                  </a:cubicBezTo>
                  <a:cubicBezTo>
                    <a:pt x="1511" y="2147"/>
                    <a:pt x="1463" y="2152"/>
                    <a:pt x="1418" y="2152"/>
                  </a:cubicBezTo>
                  <a:cubicBezTo>
                    <a:pt x="593" y="2152"/>
                    <a:pt x="533" y="379"/>
                    <a:pt x="1410" y="379"/>
                  </a:cubicBezTo>
                  <a:cubicBezTo>
                    <a:pt x="1438" y="379"/>
                    <a:pt x="1467" y="381"/>
                    <a:pt x="1497" y="385"/>
                  </a:cubicBezTo>
                  <a:cubicBezTo>
                    <a:pt x="1593" y="385"/>
                    <a:pt x="1688" y="289"/>
                    <a:pt x="1688" y="194"/>
                  </a:cubicBezTo>
                  <a:cubicBezTo>
                    <a:pt x="1688" y="98"/>
                    <a:pt x="1593" y="3"/>
                    <a:pt x="1497" y="3"/>
                  </a:cubicBezTo>
                  <a:cubicBezTo>
                    <a:pt x="1474" y="1"/>
                    <a:pt x="1450" y="1"/>
                    <a:pt x="14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18"/>
            <p:cNvSpPr/>
            <p:nvPr/>
          </p:nvSpPr>
          <p:spPr>
            <a:xfrm>
              <a:off x="-520141" y="380172"/>
              <a:ext cx="39572" cy="47040"/>
            </a:xfrm>
            <a:custGeom>
              <a:avLst/>
              <a:gdLst/>
              <a:ahLst/>
              <a:cxnLst/>
              <a:rect l="l" t="t" r="r" b="b"/>
              <a:pathLst>
                <a:path w="2390" h="2841" extrusionOk="0">
                  <a:moveTo>
                    <a:pt x="1638" y="1"/>
                  </a:moveTo>
                  <a:cubicBezTo>
                    <a:pt x="1573" y="1"/>
                    <a:pt x="1507" y="34"/>
                    <a:pt x="1466" y="103"/>
                  </a:cubicBezTo>
                  <a:cubicBezTo>
                    <a:pt x="925" y="835"/>
                    <a:pt x="479" y="1599"/>
                    <a:pt x="65" y="2427"/>
                  </a:cubicBezTo>
                  <a:cubicBezTo>
                    <a:pt x="0" y="2579"/>
                    <a:pt x="144" y="2717"/>
                    <a:pt x="271" y="2717"/>
                  </a:cubicBezTo>
                  <a:cubicBezTo>
                    <a:pt x="330" y="2717"/>
                    <a:pt x="386" y="2688"/>
                    <a:pt x="416" y="2618"/>
                  </a:cubicBezTo>
                  <a:cubicBezTo>
                    <a:pt x="762" y="1952"/>
                    <a:pt x="1131" y="1285"/>
                    <a:pt x="1559" y="656"/>
                  </a:cubicBezTo>
                  <a:lnTo>
                    <a:pt x="1559" y="656"/>
                  </a:lnTo>
                  <a:cubicBezTo>
                    <a:pt x="1752" y="1299"/>
                    <a:pt x="1896" y="1963"/>
                    <a:pt x="1976" y="2650"/>
                  </a:cubicBezTo>
                  <a:cubicBezTo>
                    <a:pt x="1976" y="2777"/>
                    <a:pt x="2079" y="2841"/>
                    <a:pt x="2182" y="2841"/>
                  </a:cubicBezTo>
                  <a:cubicBezTo>
                    <a:pt x="2286" y="2841"/>
                    <a:pt x="2389" y="2777"/>
                    <a:pt x="2389" y="2650"/>
                  </a:cubicBezTo>
                  <a:cubicBezTo>
                    <a:pt x="2262" y="1790"/>
                    <a:pt x="2103" y="962"/>
                    <a:pt x="1848" y="166"/>
                  </a:cubicBezTo>
                  <a:cubicBezTo>
                    <a:pt x="1812" y="58"/>
                    <a:pt x="1725" y="1"/>
                    <a:pt x="16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18"/>
            <p:cNvSpPr/>
            <p:nvPr/>
          </p:nvSpPr>
          <p:spPr>
            <a:xfrm>
              <a:off x="-511167" y="403998"/>
              <a:ext cx="28495" cy="7931"/>
            </a:xfrm>
            <a:custGeom>
              <a:avLst/>
              <a:gdLst/>
              <a:ahLst/>
              <a:cxnLst/>
              <a:rect l="l" t="t" r="r" b="b"/>
              <a:pathLst>
                <a:path w="1721" h="479" extrusionOk="0">
                  <a:moveTo>
                    <a:pt x="1465" y="1"/>
                  </a:moveTo>
                  <a:cubicBezTo>
                    <a:pt x="1020" y="1"/>
                    <a:pt x="606" y="33"/>
                    <a:pt x="192" y="64"/>
                  </a:cubicBezTo>
                  <a:cubicBezTo>
                    <a:pt x="96" y="64"/>
                    <a:pt x="1" y="160"/>
                    <a:pt x="1" y="287"/>
                  </a:cubicBezTo>
                  <a:cubicBezTo>
                    <a:pt x="1" y="383"/>
                    <a:pt x="96" y="478"/>
                    <a:pt x="192" y="478"/>
                  </a:cubicBezTo>
                  <a:cubicBezTo>
                    <a:pt x="606" y="415"/>
                    <a:pt x="1020" y="383"/>
                    <a:pt x="1465" y="383"/>
                  </a:cubicBezTo>
                  <a:cubicBezTo>
                    <a:pt x="1720" y="383"/>
                    <a:pt x="1720" y="1"/>
                    <a:pt x="14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6" name="Google Shape;596;p18"/>
          <p:cNvGrpSpPr/>
          <p:nvPr/>
        </p:nvGrpSpPr>
        <p:grpSpPr>
          <a:xfrm>
            <a:off x="315388" y="1320058"/>
            <a:ext cx="400516" cy="398710"/>
            <a:chOff x="408710" y="1524961"/>
            <a:chExt cx="477658" cy="475504"/>
          </a:xfrm>
        </p:grpSpPr>
        <p:sp>
          <p:nvSpPr>
            <p:cNvPr id="597" name="Google Shape;597;p18"/>
            <p:cNvSpPr/>
            <p:nvPr/>
          </p:nvSpPr>
          <p:spPr>
            <a:xfrm>
              <a:off x="430202" y="1524961"/>
              <a:ext cx="98307" cy="132523"/>
            </a:xfrm>
            <a:custGeom>
              <a:avLst/>
              <a:gdLst/>
              <a:ahLst/>
              <a:cxnLst/>
              <a:rect l="l" t="t" r="r" b="b"/>
              <a:pathLst>
                <a:path w="2621" h="3533" extrusionOk="0">
                  <a:moveTo>
                    <a:pt x="1998" y="1"/>
                  </a:moveTo>
                  <a:cubicBezTo>
                    <a:pt x="1237" y="1"/>
                    <a:pt x="541" y="487"/>
                    <a:pt x="255" y="1230"/>
                  </a:cubicBezTo>
                  <a:cubicBezTo>
                    <a:pt x="1" y="1994"/>
                    <a:pt x="319" y="2885"/>
                    <a:pt x="1051" y="3267"/>
                  </a:cubicBezTo>
                  <a:cubicBezTo>
                    <a:pt x="1322" y="3448"/>
                    <a:pt x="1640" y="3532"/>
                    <a:pt x="1962" y="3532"/>
                  </a:cubicBezTo>
                  <a:cubicBezTo>
                    <a:pt x="2094" y="3532"/>
                    <a:pt x="2226" y="3518"/>
                    <a:pt x="2356" y="3490"/>
                  </a:cubicBezTo>
                  <a:cubicBezTo>
                    <a:pt x="2621" y="3402"/>
                    <a:pt x="2532" y="3069"/>
                    <a:pt x="2317" y="3069"/>
                  </a:cubicBezTo>
                  <a:cubicBezTo>
                    <a:pt x="2299" y="3069"/>
                    <a:pt x="2280" y="3071"/>
                    <a:pt x="2261" y="3076"/>
                  </a:cubicBezTo>
                  <a:cubicBezTo>
                    <a:pt x="2144" y="3108"/>
                    <a:pt x="2026" y="3123"/>
                    <a:pt x="1910" y="3123"/>
                  </a:cubicBezTo>
                  <a:cubicBezTo>
                    <a:pt x="1206" y="3123"/>
                    <a:pt x="569" y="2573"/>
                    <a:pt x="542" y="1835"/>
                  </a:cubicBezTo>
                  <a:cubicBezTo>
                    <a:pt x="512" y="1017"/>
                    <a:pt x="1153" y="387"/>
                    <a:pt x="1923" y="387"/>
                  </a:cubicBezTo>
                  <a:cubicBezTo>
                    <a:pt x="1992" y="387"/>
                    <a:pt x="2063" y="392"/>
                    <a:pt x="2133" y="402"/>
                  </a:cubicBezTo>
                  <a:cubicBezTo>
                    <a:pt x="2153" y="407"/>
                    <a:pt x="2171" y="409"/>
                    <a:pt x="2189" y="409"/>
                  </a:cubicBezTo>
                  <a:cubicBezTo>
                    <a:pt x="2401" y="409"/>
                    <a:pt x="2464" y="79"/>
                    <a:pt x="2229" y="20"/>
                  </a:cubicBezTo>
                  <a:lnTo>
                    <a:pt x="2261" y="20"/>
                  </a:lnTo>
                  <a:cubicBezTo>
                    <a:pt x="2173" y="7"/>
                    <a:pt x="2085" y="1"/>
                    <a:pt x="199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18"/>
            <p:cNvSpPr/>
            <p:nvPr/>
          </p:nvSpPr>
          <p:spPr>
            <a:xfrm>
              <a:off x="594520" y="1574360"/>
              <a:ext cx="82892" cy="22844"/>
            </a:xfrm>
            <a:custGeom>
              <a:avLst/>
              <a:gdLst/>
              <a:ahLst/>
              <a:cxnLst/>
              <a:rect l="l" t="t" r="r" b="b"/>
              <a:pathLst>
                <a:path w="2210" h="609" extrusionOk="0">
                  <a:moveTo>
                    <a:pt x="2003" y="0"/>
                  </a:moveTo>
                  <a:cubicBezTo>
                    <a:pt x="1987" y="0"/>
                    <a:pt x="1971" y="3"/>
                    <a:pt x="1955" y="8"/>
                  </a:cubicBezTo>
                  <a:cubicBezTo>
                    <a:pt x="1658" y="138"/>
                    <a:pt x="1339" y="203"/>
                    <a:pt x="1024" y="203"/>
                  </a:cubicBezTo>
                  <a:cubicBezTo>
                    <a:pt x="798" y="203"/>
                    <a:pt x="575" y="170"/>
                    <a:pt x="363" y="104"/>
                  </a:cubicBezTo>
                  <a:cubicBezTo>
                    <a:pt x="341" y="99"/>
                    <a:pt x="320" y="97"/>
                    <a:pt x="301" y="97"/>
                  </a:cubicBezTo>
                  <a:cubicBezTo>
                    <a:pt x="64" y="97"/>
                    <a:pt x="0" y="429"/>
                    <a:pt x="236" y="518"/>
                  </a:cubicBezTo>
                  <a:lnTo>
                    <a:pt x="267" y="486"/>
                  </a:lnTo>
                  <a:cubicBezTo>
                    <a:pt x="513" y="568"/>
                    <a:pt x="770" y="609"/>
                    <a:pt x="1029" y="609"/>
                  </a:cubicBezTo>
                  <a:cubicBezTo>
                    <a:pt x="1374" y="609"/>
                    <a:pt x="1723" y="536"/>
                    <a:pt x="2050" y="390"/>
                  </a:cubicBezTo>
                  <a:cubicBezTo>
                    <a:pt x="2146" y="359"/>
                    <a:pt x="2209" y="263"/>
                    <a:pt x="2177" y="167"/>
                  </a:cubicBezTo>
                  <a:cubicBezTo>
                    <a:pt x="2151" y="62"/>
                    <a:pt x="2081" y="0"/>
                    <a:pt x="20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18"/>
            <p:cNvSpPr/>
            <p:nvPr/>
          </p:nvSpPr>
          <p:spPr>
            <a:xfrm>
              <a:off x="760939" y="1531675"/>
              <a:ext cx="24155" cy="102365"/>
            </a:xfrm>
            <a:custGeom>
              <a:avLst/>
              <a:gdLst/>
              <a:ahLst/>
              <a:cxnLst/>
              <a:rect l="l" t="t" r="r" b="b"/>
              <a:pathLst>
                <a:path w="644" h="2729" extrusionOk="0">
                  <a:moveTo>
                    <a:pt x="283" y="0"/>
                  </a:moveTo>
                  <a:cubicBezTo>
                    <a:pt x="184" y="0"/>
                    <a:pt x="80" y="64"/>
                    <a:pt x="64" y="191"/>
                  </a:cubicBezTo>
                  <a:cubicBezTo>
                    <a:pt x="1" y="987"/>
                    <a:pt x="33" y="1815"/>
                    <a:pt x="224" y="2579"/>
                  </a:cubicBezTo>
                  <a:cubicBezTo>
                    <a:pt x="237" y="2683"/>
                    <a:pt x="314" y="2729"/>
                    <a:pt x="396" y="2729"/>
                  </a:cubicBezTo>
                  <a:cubicBezTo>
                    <a:pt x="514" y="2729"/>
                    <a:pt x="643" y="2634"/>
                    <a:pt x="606" y="2483"/>
                  </a:cubicBezTo>
                  <a:cubicBezTo>
                    <a:pt x="446" y="1719"/>
                    <a:pt x="415" y="955"/>
                    <a:pt x="478" y="191"/>
                  </a:cubicBezTo>
                  <a:cubicBezTo>
                    <a:pt x="478" y="64"/>
                    <a:pt x="383" y="0"/>
                    <a:pt x="28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18"/>
            <p:cNvSpPr/>
            <p:nvPr/>
          </p:nvSpPr>
          <p:spPr>
            <a:xfrm>
              <a:off x="767052" y="1529125"/>
              <a:ext cx="87055" cy="127684"/>
            </a:xfrm>
            <a:custGeom>
              <a:avLst/>
              <a:gdLst/>
              <a:ahLst/>
              <a:cxnLst/>
              <a:rect l="l" t="t" r="r" b="b"/>
              <a:pathLst>
                <a:path w="2321" h="3404" extrusionOk="0">
                  <a:moveTo>
                    <a:pt x="662" y="0"/>
                  </a:moveTo>
                  <a:cubicBezTo>
                    <a:pt x="503" y="0"/>
                    <a:pt x="341" y="42"/>
                    <a:pt x="188" y="132"/>
                  </a:cubicBezTo>
                  <a:cubicBezTo>
                    <a:pt x="1" y="266"/>
                    <a:pt x="106" y="511"/>
                    <a:pt x="295" y="511"/>
                  </a:cubicBezTo>
                  <a:cubicBezTo>
                    <a:pt x="331" y="511"/>
                    <a:pt x="370" y="503"/>
                    <a:pt x="411" y="482"/>
                  </a:cubicBezTo>
                  <a:lnTo>
                    <a:pt x="379" y="482"/>
                  </a:lnTo>
                  <a:cubicBezTo>
                    <a:pt x="463" y="436"/>
                    <a:pt x="554" y="414"/>
                    <a:pt x="646" y="414"/>
                  </a:cubicBezTo>
                  <a:cubicBezTo>
                    <a:pt x="867" y="414"/>
                    <a:pt x="1085" y="543"/>
                    <a:pt x="1175" y="769"/>
                  </a:cubicBezTo>
                  <a:cubicBezTo>
                    <a:pt x="1270" y="1119"/>
                    <a:pt x="1016" y="1437"/>
                    <a:pt x="634" y="1437"/>
                  </a:cubicBezTo>
                  <a:cubicBezTo>
                    <a:pt x="474" y="1437"/>
                    <a:pt x="379" y="1692"/>
                    <a:pt x="506" y="1787"/>
                  </a:cubicBezTo>
                  <a:cubicBezTo>
                    <a:pt x="719" y="1920"/>
                    <a:pt x="953" y="1986"/>
                    <a:pt x="1209" y="1986"/>
                  </a:cubicBezTo>
                  <a:cubicBezTo>
                    <a:pt x="1261" y="1986"/>
                    <a:pt x="1313" y="1984"/>
                    <a:pt x="1366" y="1978"/>
                  </a:cubicBezTo>
                  <a:cubicBezTo>
                    <a:pt x="1589" y="1978"/>
                    <a:pt x="1875" y="2010"/>
                    <a:pt x="1875" y="2297"/>
                  </a:cubicBezTo>
                  <a:cubicBezTo>
                    <a:pt x="1901" y="2879"/>
                    <a:pt x="1321" y="2978"/>
                    <a:pt x="843" y="2978"/>
                  </a:cubicBezTo>
                  <a:cubicBezTo>
                    <a:pt x="720" y="2978"/>
                    <a:pt x="604" y="2972"/>
                    <a:pt x="506" y="2965"/>
                  </a:cubicBezTo>
                  <a:cubicBezTo>
                    <a:pt x="252" y="2965"/>
                    <a:pt x="252" y="3379"/>
                    <a:pt x="506" y="3379"/>
                  </a:cubicBezTo>
                  <a:cubicBezTo>
                    <a:pt x="613" y="3396"/>
                    <a:pt x="720" y="3403"/>
                    <a:pt x="827" y="3403"/>
                  </a:cubicBezTo>
                  <a:cubicBezTo>
                    <a:pt x="1132" y="3403"/>
                    <a:pt x="1433" y="3338"/>
                    <a:pt x="1716" y="3220"/>
                  </a:cubicBezTo>
                  <a:cubicBezTo>
                    <a:pt x="2034" y="3061"/>
                    <a:pt x="2257" y="2742"/>
                    <a:pt x="2289" y="2392"/>
                  </a:cubicBezTo>
                  <a:cubicBezTo>
                    <a:pt x="2321" y="2074"/>
                    <a:pt x="2130" y="1756"/>
                    <a:pt x="1780" y="1628"/>
                  </a:cubicBezTo>
                  <a:cubicBezTo>
                    <a:pt x="1667" y="1606"/>
                    <a:pt x="1555" y="1583"/>
                    <a:pt x="1431" y="1583"/>
                  </a:cubicBezTo>
                  <a:cubicBezTo>
                    <a:pt x="1394" y="1583"/>
                    <a:pt x="1357" y="1585"/>
                    <a:pt x="1319" y="1590"/>
                  </a:cubicBezTo>
                  <a:lnTo>
                    <a:pt x="1319" y="1590"/>
                  </a:lnTo>
                  <a:cubicBezTo>
                    <a:pt x="1543" y="1366"/>
                    <a:pt x="1647" y="1030"/>
                    <a:pt x="1557" y="705"/>
                  </a:cubicBezTo>
                  <a:cubicBezTo>
                    <a:pt x="1443" y="271"/>
                    <a:pt x="1066" y="0"/>
                    <a:pt x="66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18"/>
            <p:cNvSpPr/>
            <p:nvPr/>
          </p:nvSpPr>
          <p:spPr>
            <a:xfrm>
              <a:off x="408710" y="1743038"/>
              <a:ext cx="477658" cy="26520"/>
            </a:xfrm>
            <a:custGeom>
              <a:avLst/>
              <a:gdLst/>
              <a:ahLst/>
              <a:cxnLst/>
              <a:rect l="l" t="t" r="r" b="b"/>
              <a:pathLst>
                <a:path w="12735" h="707" extrusionOk="0">
                  <a:moveTo>
                    <a:pt x="12480" y="0"/>
                  </a:moveTo>
                  <a:cubicBezTo>
                    <a:pt x="8821" y="200"/>
                    <a:pt x="5162" y="323"/>
                    <a:pt x="1503" y="323"/>
                  </a:cubicBezTo>
                  <a:cubicBezTo>
                    <a:pt x="1087" y="323"/>
                    <a:pt x="671" y="322"/>
                    <a:pt x="255" y="318"/>
                  </a:cubicBezTo>
                  <a:cubicBezTo>
                    <a:pt x="0" y="318"/>
                    <a:pt x="0" y="700"/>
                    <a:pt x="255" y="700"/>
                  </a:cubicBezTo>
                  <a:cubicBezTo>
                    <a:pt x="757" y="704"/>
                    <a:pt x="1258" y="706"/>
                    <a:pt x="1760" y="706"/>
                  </a:cubicBezTo>
                  <a:cubicBezTo>
                    <a:pt x="5333" y="706"/>
                    <a:pt x="8907" y="605"/>
                    <a:pt x="12480" y="382"/>
                  </a:cubicBezTo>
                  <a:cubicBezTo>
                    <a:pt x="12734" y="382"/>
                    <a:pt x="12734" y="0"/>
                    <a:pt x="124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18"/>
            <p:cNvSpPr/>
            <p:nvPr/>
          </p:nvSpPr>
          <p:spPr>
            <a:xfrm>
              <a:off x="445767" y="1852714"/>
              <a:ext cx="86755" cy="147752"/>
            </a:xfrm>
            <a:custGeom>
              <a:avLst/>
              <a:gdLst/>
              <a:ahLst/>
              <a:cxnLst/>
              <a:rect l="l" t="t" r="r" b="b"/>
              <a:pathLst>
                <a:path w="2313" h="3939" extrusionOk="0">
                  <a:moveTo>
                    <a:pt x="935" y="0"/>
                  </a:moveTo>
                  <a:cubicBezTo>
                    <a:pt x="673" y="0"/>
                    <a:pt x="413" y="74"/>
                    <a:pt x="190" y="228"/>
                  </a:cubicBezTo>
                  <a:cubicBezTo>
                    <a:pt x="1" y="336"/>
                    <a:pt x="134" y="605"/>
                    <a:pt x="295" y="605"/>
                  </a:cubicBezTo>
                  <a:cubicBezTo>
                    <a:pt x="323" y="605"/>
                    <a:pt x="353" y="597"/>
                    <a:pt x="381" y="578"/>
                  </a:cubicBezTo>
                  <a:lnTo>
                    <a:pt x="413" y="578"/>
                  </a:lnTo>
                  <a:cubicBezTo>
                    <a:pt x="579" y="443"/>
                    <a:pt x="780" y="378"/>
                    <a:pt x="979" y="378"/>
                  </a:cubicBezTo>
                  <a:cubicBezTo>
                    <a:pt x="1168" y="378"/>
                    <a:pt x="1356" y="436"/>
                    <a:pt x="1511" y="546"/>
                  </a:cubicBezTo>
                  <a:lnTo>
                    <a:pt x="1511" y="546"/>
                  </a:lnTo>
                  <a:cubicBezTo>
                    <a:pt x="1356" y="938"/>
                    <a:pt x="1143" y="1277"/>
                    <a:pt x="827" y="1565"/>
                  </a:cubicBezTo>
                  <a:cubicBezTo>
                    <a:pt x="732" y="1660"/>
                    <a:pt x="795" y="1851"/>
                    <a:pt x="923" y="1883"/>
                  </a:cubicBezTo>
                  <a:cubicBezTo>
                    <a:pt x="1400" y="2010"/>
                    <a:pt x="1878" y="2552"/>
                    <a:pt x="1687" y="3093"/>
                  </a:cubicBezTo>
                  <a:cubicBezTo>
                    <a:pt x="1576" y="3379"/>
                    <a:pt x="1313" y="3544"/>
                    <a:pt x="1035" y="3544"/>
                  </a:cubicBezTo>
                  <a:cubicBezTo>
                    <a:pt x="912" y="3544"/>
                    <a:pt x="785" y="3512"/>
                    <a:pt x="668" y="3443"/>
                  </a:cubicBezTo>
                  <a:cubicBezTo>
                    <a:pt x="629" y="3410"/>
                    <a:pt x="585" y="3396"/>
                    <a:pt x="543" y="3396"/>
                  </a:cubicBezTo>
                  <a:cubicBezTo>
                    <a:pt x="379" y="3396"/>
                    <a:pt x="230" y="3603"/>
                    <a:pt x="381" y="3730"/>
                  </a:cubicBezTo>
                  <a:cubicBezTo>
                    <a:pt x="578" y="3871"/>
                    <a:pt x="800" y="3938"/>
                    <a:pt x="1019" y="3938"/>
                  </a:cubicBezTo>
                  <a:cubicBezTo>
                    <a:pt x="1440" y="3938"/>
                    <a:pt x="1848" y="3691"/>
                    <a:pt x="2037" y="3252"/>
                  </a:cubicBezTo>
                  <a:cubicBezTo>
                    <a:pt x="2313" y="2618"/>
                    <a:pt x="1895" y="1936"/>
                    <a:pt x="1324" y="1620"/>
                  </a:cubicBezTo>
                  <a:lnTo>
                    <a:pt x="1324" y="1620"/>
                  </a:lnTo>
                  <a:cubicBezTo>
                    <a:pt x="1592" y="1293"/>
                    <a:pt x="1781" y="930"/>
                    <a:pt x="1909" y="546"/>
                  </a:cubicBezTo>
                  <a:cubicBezTo>
                    <a:pt x="1941" y="482"/>
                    <a:pt x="1909" y="387"/>
                    <a:pt x="1878" y="355"/>
                  </a:cubicBezTo>
                  <a:cubicBezTo>
                    <a:pt x="1609" y="122"/>
                    <a:pt x="1270" y="0"/>
                    <a:pt x="9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18"/>
            <p:cNvSpPr/>
            <p:nvPr/>
          </p:nvSpPr>
          <p:spPr>
            <a:xfrm>
              <a:off x="622425" y="1909015"/>
              <a:ext cx="82441" cy="14366"/>
            </a:xfrm>
            <a:custGeom>
              <a:avLst/>
              <a:gdLst/>
              <a:ahLst/>
              <a:cxnLst/>
              <a:rect l="l" t="t" r="r" b="b"/>
              <a:pathLst>
                <a:path w="2198" h="383" extrusionOk="0">
                  <a:moveTo>
                    <a:pt x="256" y="0"/>
                  </a:moveTo>
                  <a:cubicBezTo>
                    <a:pt x="1" y="0"/>
                    <a:pt x="1" y="382"/>
                    <a:pt x="256" y="382"/>
                  </a:cubicBezTo>
                  <a:lnTo>
                    <a:pt x="1943" y="382"/>
                  </a:lnTo>
                  <a:cubicBezTo>
                    <a:pt x="2198" y="382"/>
                    <a:pt x="2198" y="0"/>
                    <a:pt x="19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18"/>
            <p:cNvSpPr/>
            <p:nvPr/>
          </p:nvSpPr>
          <p:spPr>
            <a:xfrm>
              <a:off x="780067" y="1857477"/>
              <a:ext cx="95532" cy="128209"/>
            </a:xfrm>
            <a:custGeom>
              <a:avLst/>
              <a:gdLst/>
              <a:ahLst/>
              <a:cxnLst/>
              <a:rect l="l" t="t" r="r" b="b"/>
              <a:pathLst>
                <a:path w="2547" h="3418" extrusionOk="0">
                  <a:moveTo>
                    <a:pt x="1029" y="1"/>
                  </a:moveTo>
                  <a:cubicBezTo>
                    <a:pt x="930" y="1"/>
                    <a:pt x="830" y="13"/>
                    <a:pt x="732" y="37"/>
                  </a:cubicBezTo>
                  <a:cubicBezTo>
                    <a:pt x="475" y="94"/>
                    <a:pt x="551" y="433"/>
                    <a:pt x="754" y="433"/>
                  </a:cubicBezTo>
                  <a:cubicBezTo>
                    <a:pt x="777" y="433"/>
                    <a:pt x="802" y="429"/>
                    <a:pt x="828" y="419"/>
                  </a:cubicBezTo>
                  <a:cubicBezTo>
                    <a:pt x="887" y="406"/>
                    <a:pt x="946" y="399"/>
                    <a:pt x="1004" y="399"/>
                  </a:cubicBezTo>
                  <a:cubicBezTo>
                    <a:pt x="1626" y="399"/>
                    <a:pt x="2122" y="1142"/>
                    <a:pt x="2006" y="1724"/>
                  </a:cubicBezTo>
                  <a:cubicBezTo>
                    <a:pt x="1892" y="2406"/>
                    <a:pt x="1272" y="2834"/>
                    <a:pt x="621" y="3009"/>
                  </a:cubicBezTo>
                  <a:lnTo>
                    <a:pt x="621" y="3009"/>
                  </a:lnTo>
                  <a:cubicBezTo>
                    <a:pt x="558" y="2103"/>
                    <a:pt x="472" y="1195"/>
                    <a:pt x="414" y="260"/>
                  </a:cubicBezTo>
                  <a:cubicBezTo>
                    <a:pt x="398" y="133"/>
                    <a:pt x="295" y="69"/>
                    <a:pt x="195" y="69"/>
                  </a:cubicBezTo>
                  <a:cubicBezTo>
                    <a:pt x="101" y="69"/>
                    <a:pt x="10" y="126"/>
                    <a:pt x="1" y="240"/>
                  </a:cubicBezTo>
                  <a:lnTo>
                    <a:pt x="1" y="240"/>
                  </a:lnTo>
                  <a:cubicBezTo>
                    <a:pt x="1" y="236"/>
                    <a:pt x="0" y="232"/>
                    <a:pt x="0" y="228"/>
                  </a:cubicBezTo>
                  <a:lnTo>
                    <a:pt x="0" y="260"/>
                  </a:lnTo>
                  <a:cubicBezTo>
                    <a:pt x="0" y="253"/>
                    <a:pt x="0" y="247"/>
                    <a:pt x="1" y="240"/>
                  </a:cubicBezTo>
                  <a:lnTo>
                    <a:pt x="1" y="240"/>
                  </a:lnTo>
                  <a:cubicBezTo>
                    <a:pt x="65" y="1255"/>
                    <a:pt x="160" y="2238"/>
                    <a:pt x="223" y="3221"/>
                  </a:cubicBezTo>
                  <a:cubicBezTo>
                    <a:pt x="223" y="3331"/>
                    <a:pt x="319" y="3418"/>
                    <a:pt x="428" y="3418"/>
                  </a:cubicBezTo>
                  <a:cubicBezTo>
                    <a:pt x="444" y="3418"/>
                    <a:pt x="461" y="3416"/>
                    <a:pt x="478" y="3412"/>
                  </a:cubicBezTo>
                  <a:cubicBezTo>
                    <a:pt x="1210" y="3316"/>
                    <a:pt x="1878" y="2870"/>
                    <a:pt x="2229" y="2234"/>
                  </a:cubicBezTo>
                  <a:cubicBezTo>
                    <a:pt x="2547" y="1565"/>
                    <a:pt x="2388" y="769"/>
                    <a:pt x="1815" y="292"/>
                  </a:cubicBezTo>
                  <a:cubicBezTo>
                    <a:pt x="1601" y="102"/>
                    <a:pt x="1317" y="1"/>
                    <a:pt x="10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5" name="Google Shape;605;p18"/>
          <p:cNvSpPr/>
          <p:nvPr/>
        </p:nvSpPr>
        <p:spPr>
          <a:xfrm>
            <a:off x="901375" y="458548"/>
            <a:ext cx="146100" cy="146100"/>
          </a:xfrm>
          <a:prstGeom prst="diamond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6" name="Google Shape;606;p18"/>
          <p:cNvSpPr/>
          <p:nvPr/>
        </p:nvSpPr>
        <p:spPr>
          <a:xfrm>
            <a:off x="1775250" y="1243550"/>
            <a:ext cx="76500" cy="76500"/>
          </a:xfrm>
          <a:prstGeom prst="diamond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7" name="Google Shape;607;p18"/>
          <p:cNvSpPr/>
          <p:nvPr/>
        </p:nvSpPr>
        <p:spPr>
          <a:xfrm>
            <a:off x="2860350" y="4132525"/>
            <a:ext cx="135600" cy="135600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8" name="Google Shape;608;p1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6">
  <p:cSld name="CUSTOM_3_2_1_1_1">
    <p:bg>
      <p:bgPr>
        <a:solidFill>
          <a:schemeClr val="lt1"/>
        </a:solidFill>
        <a:effectLst/>
      </p:bgPr>
    </p:bg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19"/>
          <p:cNvSpPr/>
          <p:nvPr/>
        </p:nvSpPr>
        <p:spPr>
          <a:xfrm>
            <a:off x="854500" y="-1128600"/>
            <a:ext cx="7435200" cy="7416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1" name="Google Shape;611;p19"/>
          <p:cNvSpPr txBox="1">
            <a:spLocks noGrp="1"/>
          </p:cNvSpPr>
          <p:nvPr>
            <p:ph type="title"/>
          </p:nvPr>
        </p:nvSpPr>
        <p:spPr>
          <a:xfrm>
            <a:off x="2306625" y="531600"/>
            <a:ext cx="4530900" cy="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12" name="Google Shape;612;p19"/>
          <p:cNvSpPr/>
          <p:nvPr/>
        </p:nvSpPr>
        <p:spPr>
          <a:xfrm>
            <a:off x="7307001" y="4395263"/>
            <a:ext cx="76500" cy="76500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3" name="Google Shape;613;p19"/>
          <p:cNvSpPr/>
          <p:nvPr/>
        </p:nvSpPr>
        <p:spPr>
          <a:xfrm>
            <a:off x="8700600" y="3467273"/>
            <a:ext cx="146100" cy="146100"/>
          </a:xfrm>
          <a:prstGeom prst="diamond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4" name="Google Shape;614;p19"/>
          <p:cNvSpPr/>
          <p:nvPr/>
        </p:nvSpPr>
        <p:spPr>
          <a:xfrm>
            <a:off x="1593363" y="1459562"/>
            <a:ext cx="76500" cy="76500"/>
          </a:xfrm>
          <a:prstGeom prst="diamond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5" name="Google Shape;615;p19"/>
          <p:cNvSpPr/>
          <p:nvPr/>
        </p:nvSpPr>
        <p:spPr>
          <a:xfrm>
            <a:off x="2768200" y="4471773"/>
            <a:ext cx="146100" cy="146100"/>
          </a:xfrm>
          <a:prstGeom prst="diamond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6" name="Google Shape;616;p19"/>
          <p:cNvSpPr/>
          <p:nvPr/>
        </p:nvSpPr>
        <p:spPr>
          <a:xfrm>
            <a:off x="694651" y="922163"/>
            <a:ext cx="76500" cy="76500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7" name="Google Shape;617;p19"/>
          <p:cNvSpPr/>
          <p:nvPr/>
        </p:nvSpPr>
        <p:spPr>
          <a:xfrm>
            <a:off x="425348" y="3331675"/>
            <a:ext cx="135600" cy="135600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8" name="Google Shape;618;p19"/>
          <p:cNvSpPr/>
          <p:nvPr/>
        </p:nvSpPr>
        <p:spPr>
          <a:xfrm>
            <a:off x="8082398" y="632200"/>
            <a:ext cx="135600" cy="135600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9" name="Google Shape;619;p1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7">
  <p:cSld name="CUSTOM_3_2_1_1_1_1">
    <p:bg>
      <p:bgPr>
        <a:solidFill>
          <a:schemeClr val="lt2"/>
        </a:solidFill>
        <a:effectLst/>
      </p:bgPr>
    </p:bg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20"/>
          <p:cNvSpPr txBox="1">
            <a:spLocks noGrp="1"/>
          </p:cNvSpPr>
          <p:nvPr>
            <p:ph type="title"/>
          </p:nvPr>
        </p:nvSpPr>
        <p:spPr>
          <a:xfrm>
            <a:off x="1877880" y="531600"/>
            <a:ext cx="5388300" cy="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22" name="Google Shape;622;p2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"/>
          <p:cNvSpPr/>
          <p:nvPr/>
        </p:nvSpPr>
        <p:spPr>
          <a:xfrm flipH="1">
            <a:off x="3474950" y="89925"/>
            <a:ext cx="4963200" cy="49638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3"/>
          <p:cNvSpPr txBox="1">
            <a:spLocks noGrp="1"/>
          </p:cNvSpPr>
          <p:nvPr>
            <p:ph type="title"/>
          </p:nvPr>
        </p:nvSpPr>
        <p:spPr>
          <a:xfrm flipH="1">
            <a:off x="4528550" y="2597813"/>
            <a:ext cx="2856000" cy="53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Font typeface="Raleway"/>
              <a:buNone/>
              <a:defRPr sz="4500" b="1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Font typeface="Raleway"/>
              <a:buNone/>
              <a:defRPr sz="3600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Font typeface="Raleway"/>
              <a:buNone/>
              <a:defRPr sz="3600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Font typeface="Raleway"/>
              <a:buNone/>
              <a:defRPr sz="3600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Font typeface="Raleway"/>
              <a:buNone/>
              <a:defRPr sz="3600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Font typeface="Raleway"/>
              <a:buNone/>
              <a:defRPr sz="3600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Font typeface="Raleway"/>
              <a:buNone/>
              <a:defRPr sz="3600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Font typeface="Raleway"/>
              <a:buNone/>
              <a:defRPr sz="3600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Font typeface="Raleway"/>
              <a:buNone/>
              <a:defRPr sz="36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01" name="Google Shape;101;p3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5197325" y="1479925"/>
            <a:ext cx="1518300" cy="84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700"/>
              <a:buNone/>
              <a:defRPr sz="7000" b="1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700"/>
              <a:buNone/>
              <a:defRPr sz="57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700"/>
              <a:buNone/>
              <a:defRPr sz="57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700"/>
              <a:buNone/>
              <a:defRPr sz="57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700"/>
              <a:buNone/>
              <a:defRPr sz="57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700"/>
              <a:buNone/>
              <a:defRPr sz="57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700"/>
              <a:buNone/>
              <a:defRPr sz="57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700"/>
              <a:buNone/>
              <a:defRPr sz="57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700"/>
              <a:buNone/>
              <a:defRPr sz="5700"/>
            </a:lvl9pPr>
          </a:lstStyle>
          <a:p>
            <a:r>
              <a:t>xx%</a:t>
            </a:r>
          </a:p>
        </p:txBody>
      </p:sp>
      <p:sp>
        <p:nvSpPr>
          <p:cNvPr id="102" name="Google Shape;102;p3"/>
          <p:cNvSpPr txBox="1">
            <a:spLocks noGrp="1"/>
          </p:cNvSpPr>
          <p:nvPr>
            <p:ph type="subTitle" idx="1"/>
          </p:nvPr>
        </p:nvSpPr>
        <p:spPr>
          <a:xfrm flipH="1">
            <a:off x="4528550" y="3169975"/>
            <a:ext cx="2856000" cy="57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03" name="Google Shape;103;p3"/>
          <p:cNvCxnSpPr/>
          <p:nvPr/>
        </p:nvCxnSpPr>
        <p:spPr>
          <a:xfrm>
            <a:off x="705862" y="4611900"/>
            <a:ext cx="3617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4" name="Google Shape;104;p3"/>
          <p:cNvSpPr/>
          <p:nvPr/>
        </p:nvSpPr>
        <p:spPr>
          <a:xfrm>
            <a:off x="6538163" y="4201761"/>
            <a:ext cx="146100" cy="146100"/>
          </a:xfrm>
          <a:prstGeom prst="diamond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3"/>
          <p:cNvSpPr/>
          <p:nvPr/>
        </p:nvSpPr>
        <p:spPr>
          <a:xfrm>
            <a:off x="253950" y="4166948"/>
            <a:ext cx="146100" cy="146100"/>
          </a:xfrm>
          <a:prstGeom prst="diamond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6" name="Google Shape;106;p3"/>
          <p:cNvGrpSpPr/>
          <p:nvPr/>
        </p:nvGrpSpPr>
        <p:grpSpPr>
          <a:xfrm>
            <a:off x="577188" y="907425"/>
            <a:ext cx="429909" cy="390345"/>
            <a:chOff x="368345" y="284369"/>
            <a:chExt cx="526011" cy="477545"/>
          </a:xfrm>
        </p:grpSpPr>
        <p:sp>
          <p:nvSpPr>
            <p:cNvPr id="107" name="Google Shape;107;p3"/>
            <p:cNvSpPr/>
            <p:nvPr/>
          </p:nvSpPr>
          <p:spPr>
            <a:xfrm>
              <a:off x="368345" y="284369"/>
              <a:ext cx="486904" cy="242130"/>
            </a:xfrm>
            <a:custGeom>
              <a:avLst/>
              <a:gdLst/>
              <a:ahLst/>
              <a:cxnLst/>
              <a:rect l="l" t="t" r="r" b="b"/>
              <a:pathLst>
                <a:path w="13073" h="6501" extrusionOk="0">
                  <a:moveTo>
                    <a:pt x="12818" y="0"/>
                  </a:moveTo>
                  <a:cubicBezTo>
                    <a:pt x="9570" y="64"/>
                    <a:pt x="6323" y="223"/>
                    <a:pt x="3076" y="509"/>
                  </a:cubicBezTo>
                  <a:cubicBezTo>
                    <a:pt x="2981" y="509"/>
                    <a:pt x="2885" y="605"/>
                    <a:pt x="2885" y="700"/>
                  </a:cubicBezTo>
                  <a:cubicBezTo>
                    <a:pt x="2914" y="2390"/>
                    <a:pt x="2788" y="4053"/>
                    <a:pt x="2484" y="5691"/>
                  </a:cubicBezTo>
                  <a:lnTo>
                    <a:pt x="2484" y="5691"/>
                  </a:lnTo>
                  <a:cubicBezTo>
                    <a:pt x="2330" y="5336"/>
                    <a:pt x="2196" y="4967"/>
                    <a:pt x="2089" y="4584"/>
                  </a:cubicBezTo>
                  <a:cubicBezTo>
                    <a:pt x="1962" y="4043"/>
                    <a:pt x="1866" y="3470"/>
                    <a:pt x="1835" y="2929"/>
                  </a:cubicBezTo>
                  <a:cubicBezTo>
                    <a:pt x="1803" y="2483"/>
                    <a:pt x="1580" y="2069"/>
                    <a:pt x="1198" y="1783"/>
                  </a:cubicBezTo>
                  <a:cubicBezTo>
                    <a:pt x="1055" y="1682"/>
                    <a:pt x="885" y="1634"/>
                    <a:pt x="717" y="1634"/>
                  </a:cubicBezTo>
                  <a:cubicBezTo>
                    <a:pt x="510" y="1634"/>
                    <a:pt x="305" y="1706"/>
                    <a:pt x="147" y="1846"/>
                  </a:cubicBezTo>
                  <a:cubicBezTo>
                    <a:pt x="1" y="1993"/>
                    <a:pt x="117" y="2196"/>
                    <a:pt x="265" y="2196"/>
                  </a:cubicBezTo>
                  <a:cubicBezTo>
                    <a:pt x="310" y="2196"/>
                    <a:pt x="358" y="2177"/>
                    <a:pt x="402" y="2133"/>
                  </a:cubicBezTo>
                  <a:cubicBezTo>
                    <a:pt x="489" y="2064"/>
                    <a:pt x="582" y="2034"/>
                    <a:pt x="676" y="2034"/>
                  </a:cubicBezTo>
                  <a:cubicBezTo>
                    <a:pt x="927" y="2034"/>
                    <a:pt x="1178" y="2243"/>
                    <a:pt x="1293" y="2451"/>
                  </a:cubicBezTo>
                  <a:cubicBezTo>
                    <a:pt x="1421" y="2897"/>
                    <a:pt x="1516" y="3343"/>
                    <a:pt x="1516" y="3788"/>
                  </a:cubicBezTo>
                  <a:cubicBezTo>
                    <a:pt x="1675" y="4712"/>
                    <a:pt x="1962" y="5571"/>
                    <a:pt x="2408" y="6399"/>
                  </a:cubicBezTo>
                  <a:cubicBezTo>
                    <a:pt x="2449" y="6468"/>
                    <a:pt x="2514" y="6501"/>
                    <a:pt x="2577" y="6501"/>
                  </a:cubicBezTo>
                  <a:cubicBezTo>
                    <a:pt x="2660" y="6501"/>
                    <a:pt x="2740" y="6444"/>
                    <a:pt x="2758" y="6335"/>
                  </a:cubicBezTo>
                  <a:cubicBezTo>
                    <a:pt x="3128" y="4545"/>
                    <a:pt x="3319" y="2726"/>
                    <a:pt x="3272" y="876"/>
                  </a:cubicBezTo>
                  <a:lnTo>
                    <a:pt x="3272" y="876"/>
                  </a:lnTo>
                  <a:cubicBezTo>
                    <a:pt x="6454" y="629"/>
                    <a:pt x="9636" y="445"/>
                    <a:pt x="12818" y="414"/>
                  </a:cubicBezTo>
                  <a:cubicBezTo>
                    <a:pt x="13072" y="414"/>
                    <a:pt x="13072" y="0"/>
                    <a:pt x="128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567078" y="369583"/>
              <a:ext cx="97805" cy="110841"/>
            </a:xfrm>
            <a:custGeom>
              <a:avLst/>
              <a:gdLst/>
              <a:ahLst/>
              <a:cxnLst/>
              <a:rect l="l" t="t" r="r" b="b"/>
              <a:pathLst>
                <a:path w="2626" h="2976" extrusionOk="0">
                  <a:moveTo>
                    <a:pt x="1184" y="1"/>
                  </a:moveTo>
                  <a:cubicBezTo>
                    <a:pt x="1161" y="1"/>
                    <a:pt x="1138" y="2"/>
                    <a:pt x="1115" y="4"/>
                  </a:cubicBezTo>
                  <a:cubicBezTo>
                    <a:pt x="764" y="36"/>
                    <a:pt x="414" y="195"/>
                    <a:pt x="128" y="418"/>
                  </a:cubicBezTo>
                  <a:cubicBezTo>
                    <a:pt x="32" y="450"/>
                    <a:pt x="0" y="577"/>
                    <a:pt x="64" y="673"/>
                  </a:cubicBezTo>
                  <a:cubicBezTo>
                    <a:pt x="112" y="744"/>
                    <a:pt x="195" y="780"/>
                    <a:pt x="274" y="780"/>
                  </a:cubicBezTo>
                  <a:cubicBezTo>
                    <a:pt x="301" y="780"/>
                    <a:pt x="327" y="776"/>
                    <a:pt x="351" y="768"/>
                  </a:cubicBezTo>
                  <a:cubicBezTo>
                    <a:pt x="542" y="609"/>
                    <a:pt x="796" y="482"/>
                    <a:pt x="1051" y="418"/>
                  </a:cubicBezTo>
                  <a:cubicBezTo>
                    <a:pt x="1091" y="405"/>
                    <a:pt x="1131" y="398"/>
                    <a:pt x="1169" y="398"/>
                  </a:cubicBezTo>
                  <a:cubicBezTo>
                    <a:pt x="1316" y="398"/>
                    <a:pt x="1446" y="490"/>
                    <a:pt x="1497" y="641"/>
                  </a:cubicBezTo>
                  <a:cubicBezTo>
                    <a:pt x="1528" y="896"/>
                    <a:pt x="1433" y="1118"/>
                    <a:pt x="1242" y="1278"/>
                  </a:cubicBezTo>
                  <a:cubicBezTo>
                    <a:pt x="1019" y="1437"/>
                    <a:pt x="796" y="1596"/>
                    <a:pt x="573" y="1755"/>
                  </a:cubicBezTo>
                  <a:cubicBezTo>
                    <a:pt x="319" y="1914"/>
                    <a:pt x="128" y="2169"/>
                    <a:pt x="32" y="2487"/>
                  </a:cubicBezTo>
                  <a:cubicBezTo>
                    <a:pt x="0" y="2583"/>
                    <a:pt x="32" y="2678"/>
                    <a:pt x="128" y="2710"/>
                  </a:cubicBezTo>
                  <a:cubicBezTo>
                    <a:pt x="517" y="2887"/>
                    <a:pt x="945" y="2975"/>
                    <a:pt x="1380" y="2975"/>
                  </a:cubicBezTo>
                  <a:cubicBezTo>
                    <a:pt x="1728" y="2975"/>
                    <a:pt x="2080" y="2919"/>
                    <a:pt x="2420" y="2806"/>
                  </a:cubicBezTo>
                  <a:cubicBezTo>
                    <a:pt x="2626" y="2747"/>
                    <a:pt x="2560" y="2416"/>
                    <a:pt x="2348" y="2416"/>
                  </a:cubicBezTo>
                  <a:cubicBezTo>
                    <a:pt x="2330" y="2416"/>
                    <a:pt x="2312" y="2419"/>
                    <a:pt x="2292" y="2424"/>
                  </a:cubicBezTo>
                  <a:cubicBezTo>
                    <a:pt x="2006" y="2524"/>
                    <a:pt x="1706" y="2573"/>
                    <a:pt x="1406" y="2573"/>
                  </a:cubicBezTo>
                  <a:cubicBezTo>
                    <a:pt x="1097" y="2573"/>
                    <a:pt x="788" y="2521"/>
                    <a:pt x="489" y="2422"/>
                  </a:cubicBezTo>
                  <a:lnTo>
                    <a:pt x="489" y="2422"/>
                  </a:lnTo>
                  <a:cubicBezTo>
                    <a:pt x="594" y="2236"/>
                    <a:pt x="749" y="2078"/>
                    <a:pt x="924" y="1978"/>
                  </a:cubicBezTo>
                  <a:cubicBezTo>
                    <a:pt x="1210" y="1819"/>
                    <a:pt x="1465" y="1596"/>
                    <a:pt x="1688" y="1341"/>
                  </a:cubicBezTo>
                  <a:cubicBezTo>
                    <a:pt x="1910" y="1087"/>
                    <a:pt x="1974" y="736"/>
                    <a:pt x="1847" y="450"/>
                  </a:cubicBezTo>
                  <a:cubicBezTo>
                    <a:pt x="1729" y="184"/>
                    <a:pt x="1474" y="1"/>
                    <a:pt x="11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3"/>
            <p:cNvSpPr/>
            <p:nvPr/>
          </p:nvSpPr>
          <p:spPr>
            <a:xfrm>
              <a:off x="703428" y="454201"/>
              <a:ext cx="14265" cy="21081"/>
            </a:xfrm>
            <a:custGeom>
              <a:avLst/>
              <a:gdLst/>
              <a:ahLst/>
              <a:cxnLst/>
              <a:rect l="l" t="t" r="r" b="b"/>
              <a:pathLst>
                <a:path w="383" h="566" extrusionOk="0">
                  <a:moveTo>
                    <a:pt x="223" y="0"/>
                  </a:moveTo>
                  <a:cubicBezTo>
                    <a:pt x="215" y="0"/>
                    <a:pt x="207" y="8"/>
                    <a:pt x="191" y="24"/>
                  </a:cubicBezTo>
                  <a:lnTo>
                    <a:pt x="128" y="24"/>
                  </a:lnTo>
                  <a:cubicBezTo>
                    <a:pt x="96" y="24"/>
                    <a:pt x="64" y="24"/>
                    <a:pt x="32" y="56"/>
                  </a:cubicBezTo>
                  <a:lnTo>
                    <a:pt x="0" y="88"/>
                  </a:lnTo>
                  <a:cubicBezTo>
                    <a:pt x="0" y="120"/>
                    <a:pt x="0" y="152"/>
                    <a:pt x="0" y="215"/>
                  </a:cubicBezTo>
                  <a:lnTo>
                    <a:pt x="0" y="374"/>
                  </a:lnTo>
                  <a:cubicBezTo>
                    <a:pt x="0" y="406"/>
                    <a:pt x="0" y="406"/>
                    <a:pt x="0" y="438"/>
                  </a:cubicBezTo>
                  <a:cubicBezTo>
                    <a:pt x="0" y="470"/>
                    <a:pt x="32" y="502"/>
                    <a:pt x="32" y="502"/>
                  </a:cubicBezTo>
                  <a:cubicBezTo>
                    <a:pt x="64" y="534"/>
                    <a:pt x="96" y="534"/>
                    <a:pt x="128" y="565"/>
                  </a:cubicBezTo>
                  <a:lnTo>
                    <a:pt x="223" y="565"/>
                  </a:lnTo>
                  <a:cubicBezTo>
                    <a:pt x="287" y="534"/>
                    <a:pt x="319" y="534"/>
                    <a:pt x="319" y="502"/>
                  </a:cubicBezTo>
                  <a:lnTo>
                    <a:pt x="351" y="470"/>
                  </a:lnTo>
                  <a:cubicBezTo>
                    <a:pt x="382" y="438"/>
                    <a:pt x="382" y="406"/>
                    <a:pt x="382" y="374"/>
                  </a:cubicBezTo>
                  <a:lnTo>
                    <a:pt x="382" y="183"/>
                  </a:lnTo>
                  <a:cubicBezTo>
                    <a:pt x="382" y="152"/>
                    <a:pt x="382" y="152"/>
                    <a:pt x="351" y="120"/>
                  </a:cubicBezTo>
                  <a:cubicBezTo>
                    <a:pt x="351" y="88"/>
                    <a:pt x="351" y="56"/>
                    <a:pt x="319" y="56"/>
                  </a:cubicBezTo>
                  <a:cubicBezTo>
                    <a:pt x="319" y="24"/>
                    <a:pt x="287" y="24"/>
                    <a:pt x="255" y="24"/>
                  </a:cubicBezTo>
                  <a:cubicBezTo>
                    <a:pt x="239" y="8"/>
                    <a:pt x="231" y="0"/>
                    <a:pt x="2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3"/>
            <p:cNvSpPr/>
            <p:nvPr/>
          </p:nvSpPr>
          <p:spPr>
            <a:xfrm>
              <a:off x="768643" y="361464"/>
              <a:ext cx="73559" cy="127937"/>
            </a:xfrm>
            <a:custGeom>
              <a:avLst/>
              <a:gdLst/>
              <a:ahLst/>
              <a:cxnLst/>
              <a:rect l="l" t="t" r="r" b="b"/>
              <a:pathLst>
                <a:path w="1975" h="3435" extrusionOk="0">
                  <a:moveTo>
                    <a:pt x="1016" y="385"/>
                  </a:moveTo>
                  <a:cubicBezTo>
                    <a:pt x="1286" y="385"/>
                    <a:pt x="1592" y="708"/>
                    <a:pt x="1592" y="954"/>
                  </a:cubicBezTo>
                  <a:cubicBezTo>
                    <a:pt x="1570" y="1326"/>
                    <a:pt x="1248" y="1547"/>
                    <a:pt x="904" y="1640"/>
                  </a:cubicBezTo>
                  <a:lnTo>
                    <a:pt x="904" y="1640"/>
                  </a:lnTo>
                  <a:cubicBezTo>
                    <a:pt x="857" y="1633"/>
                    <a:pt x="809" y="1630"/>
                    <a:pt x="761" y="1630"/>
                  </a:cubicBezTo>
                  <a:cubicBezTo>
                    <a:pt x="685" y="1630"/>
                    <a:pt x="608" y="1638"/>
                    <a:pt x="534" y="1655"/>
                  </a:cubicBezTo>
                  <a:lnTo>
                    <a:pt x="534" y="1655"/>
                  </a:lnTo>
                  <a:cubicBezTo>
                    <a:pt x="587" y="1274"/>
                    <a:pt x="652" y="903"/>
                    <a:pt x="717" y="533"/>
                  </a:cubicBezTo>
                  <a:lnTo>
                    <a:pt x="717" y="533"/>
                  </a:lnTo>
                  <a:cubicBezTo>
                    <a:pt x="745" y="524"/>
                    <a:pt x="772" y="506"/>
                    <a:pt x="796" y="477"/>
                  </a:cubicBezTo>
                  <a:cubicBezTo>
                    <a:pt x="861" y="412"/>
                    <a:pt x="937" y="385"/>
                    <a:pt x="1016" y="385"/>
                  </a:cubicBezTo>
                  <a:close/>
                  <a:moveTo>
                    <a:pt x="973" y="2043"/>
                  </a:moveTo>
                  <a:lnTo>
                    <a:pt x="973" y="2043"/>
                  </a:lnTo>
                  <a:cubicBezTo>
                    <a:pt x="1148" y="2091"/>
                    <a:pt x="1298" y="2209"/>
                    <a:pt x="1369" y="2387"/>
                  </a:cubicBezTo>
                  <a:cubicBezTo>
                    <a:pt x="1460" y="2721"/>
                    <a:pt x="1233" y="3026"/>
                    <a:pt x="880" y="3026"/>
                  </a:cubicBezTo>
                  <a:cubicBezTo>
                    <a:pt x="863" y="3026"/>
                    <a:pt x="846" y="3025"/>
                    <a:pt x="828" y="3024"/>
                  </a:cubicBezTo>
                  <a:cubicBezTo>
                    <a:pt x="447" y="2928"/>
                    <a:pt x="478" y="2390"/>
                    <a:pt x="478" y="2103"/>
                  </a:cubicBezTo>
                  <a:lnTo>
                    <a:pt x="478" y="2103"/>
                  </a:lnTo>
                  <a:cubicBezTo>
                    <a:pt x="506" y="2104"/>
                    <a:pt x="534" y="2105"/>
                    <a:pt x="562" y="2105"/>
                  </a:cubicBezTo>
                  <a:cubicBezTo>
                    <a:pt x="704" y="2105"/>
                    <a:pt x="841" y="2084"/>
                    <a:pt x="973" y="2043"/>
                  </a:cubicBezTo>
                  <a:close/>
                  <a:moveTo>
                    <a:pt x="1029" y="0"/>
                  </a:moveTo>
                  <a:cubicBezTo>
                    <a:pt x="863" y="0"/>
                    <a:pt x="696" y="56"/>
                    <a:pt x="550" y="184"/>
                  </a:cubicBezTo>
                  <a:lnTo>
                    <a:pt x="550" y="184"/>
                  </a:lnTo>
                  <a:cubicBezTo>
                    <a:pt x="540" y="183"/>
                    <a:pt x="530" y="182"/>
                    <a:pt x="520" y="182"/>
                  </a:cubicBezTo>
                  <a:cubicBezTo>
                    <a:pt x="437" y="182"/>
                    <a:pt x="350" y="239"/>
                    <a:pt x="350" y="318"/>
                  </a:cubicBezTo>
                  <a:lnTo>
                    <a:pt x="319" y="318"/>
                  </a:lnTo>
                  <a:cubicBezTo>
                    <a:pt x="223" y="891"/>
                    <a:pt x="128" y="1464"/>
                    <a:pt x="64" y="2037"/>
                  </a:cubicBezTo>
                  <a:cubicBezTo>
                    <a:pt x="0" y="2451"/>
                    <a:pt x="128" y="2896"/>
                    <a:pt x="382" y="3215"/>
                  </a:cubicBezTo>
                  <a:cubicBezTo>
                    <a:pt x="545" y="3362"/>
                    <a:pt x="742" y="3435"/>
                    <a:pt x="935" y="3435"/>
                  </a:cubicBezTo>
                  <a:cubicBezTo>
                    <a:pt x="1157" y="3435"/>
                    <a:pt x="1375" y="3339"/>
                    <a:pt x="1528" y="3151"/>
                  </a:cubicBezTo>
                  <a:cubicBezTo>
                    <a:pt x="1847" y="2833"/>
                    <a:pt x="1879" y="2355"/>
                    <a:pt x="1592" y="2005"/>
                  </a:cubicBezTo>
                  <a:cubicBezTo>
                    <a:pt x="1536" y="1943"/>
                    <a:pt x="1474" y="1889"/>
                    <a:pt x="1408" y="1841"/>
                  </a:cubicBezTo>
                  <a:lnTo>
                    <a:pt x="1408" y="1841"/>
                  </a:lnTo>
                  <a:cubicBezTo>
                    <a:pt x="1438" y="1822"/>
                    <a:pt x="1467" y="1803"/>
                    <a:pt x="1497" y="1782"/>
                  </a:cubicBezTo>
                  <a:cubicBezTo>
                    <a:pt x="1815" y="1591"/>
                    <a:pt x="1974" y="1241"/>
                    <a:pt x="1974" y="859"/>
                  </a:cubicBezTo>
                  <a:cubicBezTo>
                    <a:pt x="1929" y="405"/>
                    <a:pt x="1480" y="0"/>
                    <a:pt x="10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3"/>
            <p:cNvSpPr/>
            <p:nvPr/>
          </p:nvSpPr>
          <p:spPr>
            <a:xfrm>
              <a:off x="380933" y="539192"/>
              <a:ext cx="513422" cy="30168"/>
            </a:xfrm>
            <a:custGeom>
              <a:avLst/>
              <a:gdLst/>
              <a:ahLst/>
              <a:cxnLst/>
              <a:rect l="l" t="t" r="r" b="b"/>
              <a:pathLst>
                <a:path w="13785" h="810" extrusionOk="0">
                  <a:moveTo>
                    <a:pt x="13557" y="1"/>
                  </a:moveTo>
                  <a:cubicBezTo>
                    <a:pt x="13549" y="1"/>
                    <a:pt x="13540" y="1"/>
                    <a:pt x="13530" y="3"/>
                  </a:cubicBezTo>
                  <a:cubicBezTo>
                    <a:pt x="10432" y="289"/>
                    <a:pt x="7335" y="421"/>
                    <a:pt x="4214" y="421"/>
                  </a:cubicBezTo>
                  <a:cubicBezTo>
                    <a:pt x="3871" y="421"/>
                    <a:pt x="3527" y="420"/>
                    <a:pt x="3184" y="416"/>
                  </a:cubicBezTo>
                  <a:cubicBezTo>
                    <a:pt x="2197" y="416"/>
                    <a:pt x="1242" y="385"/>
                    <a:pt x="255" y="353"/>
                  </a:cubicBezTo>
                  <a:cubicBezTo>
                    <a:pt x="0" y="353"/>
                    <a:pt x="0" y="735"/>
                    <a:pt x="255" y="735"/>
                  </a:cubicBezTo>
                  <a:cubicBezTo>
                    <a:pt x="1591" y="784"/>
                    <a:pt x="2923" y="809"/>
                    <a:pt x="4252" y="809"/>
                  </a:cubicBezTo>
                  <a:cubicBezTo>
                    <a:pt x="6373" y="809"/>
                    <a:pt x="8487" y="744"/>
                    <a:pt x="10601" y="607"/>
                  </a:cubicBezTo>
                  <a:cubicBezTo>
                    <a:pt x="11588" y="576"/>
                    <a:pt x="12543" y="480"/>
                    <a:pt x="13530" y="416"/>
                  </a:cubicBezTo>
                  <a:cubicBezTo>
                    <a:pt x="13775" y="386"/>
                    <a:pt x="13784" y="1"/>
                    <a:pt x="135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3"/>
            <p:cNvSpPr/>
            <p:nvPr/>
          </p:nvSpPr>
          <p:spPr>
            <a:xfrm>
              <a:off x="397060" y="628316"/>
              <a:ext cx="97731" cy="133598"/>
            </a:xfrm>
            <a:custGeom>
              <a:avLst/>
              <a:gdLst/>
              <a:ahLst/>
              <a:cxnLst/>
              <a:rect l="l" t="t" r="r" b="b"/>
              <a:pathLst>
                <a:path w="2624" h="3587" extrusionOk="0">
                  <a:moveTo>
                    <a:pt x="1427" y="1"/>
                  </a:moveTo>
                  <a:cubicBezTo>
                    <a:pt x="1236" y="1"/>
                    <a:pt x="1045" y="83"/>
                    <a:pt x="904" y="252"/>
                  </a:cubicBezTo>
                  <a:cubicBezTo>
                    <a:pt x="796" y="404"/>
                    <a:pt x="925" y="556"/>
                    <a:pt x="1068" y="556"/>
                  </a:cubicBezTo>
                  <a:cubicBezTo>
                    <a:pt x="1134" y="556"/>
                    <a:pt x="1204" y="524"/>
                    <a:pt x="1255" y="443"/>
                  </a:cubicBezTo>
                  <a:cubicBezTo>
                    <a:pt x="1298" y="400"/>
                    <a:pt x="1354" y="383"/>
                    <a:pt x="1411" y="383"/>
                  </a:cubicBezTo>
                  <a:cubicBezTo>
                    <a:pt x="1481" y="383"/>
                    <a:pt x="1552" y="408"/>
                    <a:pt x="1605" y="443"/>
                  </a:cubicBezTo>
                  <a:cubicBezTo>
                    <a:pt x="1732" y="507"/>
                    <a:pt x="1828" y="666"/>
                    <a:pt x="1796" y="857"/>
                  </a:cubicBezTo>
                  <a:cubicBezTo>
                    <a:pt x="1732" y="1080"/>
                    <a:pt x="1573" y="1271"/>
                    <a:pt x="1382" y="1398"/>
                  </a:cubicBezTo>
                  <a:cubicBezTo>
                    <a:pt x="1286" y="1462"/>
                    <a:pt x="1223" y="1525"/>
                    <a:pt x="1223" y="1653"/>
                  </a:cubicBezTo>
                  <a:cubicBezTo>
                    <a:pt x="1223" y="1748"/>
                    <a:pt x="1255" y="1844"/>
                    <a:pt x="1350" y="1907"/>
                  </a:cubicBezTo>
                  <a:cubicBezTo>
                    <a:pt x="1573" y="2098"/>
                    <a:pt x="2019" y="1971"/>
                    <a:pt x="2146" y="2257"/>
                  </a:cubicBezTo>
                  <a:cubicBezTo>
                    <a:pt x="2241" y="2544"/>
                    <a:pt x="2146" y="2830"/>
                    <a:pt x="1923" y="3021"/>
                  </a:cubicBezTo>
                  <a:cubicBezTo>
                    <a:pt x="1769" y="3140"/>
                    <a:pt x="1576" y="3183"/>
                    <a:pt x="1370" y="3183"/>
                  </a:cubicBezTo>
                  <a:cubicBezTo>
                    <a:pt x="1020" y="3183"/>
                    <a:pt x="632" y="3058"/>
                    <a:pt x="331" y="2958"/>
                  </a:cubicBezTo>
                  <a:cubicBezTo>
                    <a:pt x="314" y="2953"/>
                    <a:pt x="298" y="2951"/>
                    <a:pt x="282" y="2951"/>
                  </a:cubicBezTo>
                  <a:cubicBezTo>
                    <a:pt x="91" y="2951"/>
                    <a:pt x="1" y="3283"/>
                    <a:pt x="236" y="3372"/>
                  </a:cubicBezTo>
                  <a:cubicBezTo>
                    <a:pt x="594" y="3515"/>
                    <a:pt x="970" y="3587"/>
                    <a:pt x="1351" y="3587"/>
                  </a:cubicBezTo>
                  <a:cubicBezTo>
                    <a:pt x="1477" y="3587"/>
                    <a:pt x="1605" y="3579"/>
                    <a:pt x="1732" y="3563"/>
                  </a:cubicBezTo>
                  <a:cubicBezTo>
                    <a:pt x="2082" y="3467"/>
                    <a:pt x="2401" y="3212"/>
                    <a:pt x="2528" y="2830"/>
                  </a:cubicBezTo>
                  <a:cubicBezTo>
                    <a:pt x="2623" y="2544"/>
                    <a:pt x="2592" y="2194"/>
                    <a:pt x="2401" y="1939"/>
                  </a:cubicBezTo>
                  <a:cubicBezTo>
                    <a:pt x="2273" y="1812"/>
                    <a:pt x="2146" y="1716"/>
                    <a:pt x="1987" y="1716"/>
                  </a:cubicBezTo>
                  <a:cubicBezTo>
                    <a:pt x="1891" y="1716"/>
                    <a:pt x="1796" y="1684"/>
                    <a:pt x="1732" y="1653"/>
                  </a:cubicBezTo>
                  <a:cubicBezTo>
                    <a:pt x="1723" y="1653"/>
                    <a:pt x="1715" y="1652"/>
                    <a:pt x="1707" y="1651"/>
                  </a:cubicBezTo>
                  <a:lnTo>
                    <a:pt x="1707" y="1651"/>
                  </a:lnTo>
                  <a:cubicBezTo>
                    <a:pt x="2070" y="1314"/>
                    <a:pt x="2348" y="812"/>
                    <a:pt x="2050" y="379"/>
                  </a:cubicBezTo>
                  <a:cubicBezTo>
                    <a:pt x="1908" y="131"/>
                    <a:pt x="1668" y="1"/>
                    <a:pt x="14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3"/>
            <p:cNvSpPr/>
            <p:nvPr/>
          </p:nvSpPr>
          <p:spPr>
            <a:xfrm>
              <a:off x="573019" y="628126"/>
              <a:ext cx="16611" cy="120972"/>
            </a:xfrm>
            <a:custGeom>
              <a:avLst/>
              <a:gdLst/>
              <a:ahLst/>
              <a:cxnLst/>
              <a:rect l="l" t="t" r="r" b="b"/>
              <a:pathLst>
                <a:path w="446" h="3248" extrusionOk="0">
                  <a:moveTo>
                    <a:pt x="239" y="0"/>
                  </a:moveTo>
                  <a:cubicBezTo>
                    <a:pt x="135" y="0"/>
                    <a:pt x="32" y="64"/>
                    <a:pt x="32" y="191"/>
                  </a:cubicBezTo>
                  <a:cubicBezTo>
                    <a:pt x="32" y="1146"/>
                    <a:pt x="0" y="2101"/>
                    <a:pt x="0" y="3056"/>
                  </a:cubicBezTo>
                  <a:cubicBezTo>
                    <a:pt x="0" y="3184"/>
                    <a:pt x="96" y="3247"/>
                    <a:pt x="191" y="3247"/>
                  </a:cubicBezTo>
                  <a:cubicBezTo>
                    <a:pt x="287" y="3247"/>
                    <a:pt x="382" y="3184"/>
                    <a:pt x="382" y="3056"/>
                  </a:cubicBezTo>
                  <a:cubicBezTo>
                    <a:pt x="382" y="2101"/>
                    <a:pt x="414" y="1146"/>
                    <a:pt x="446" y="191"/>
                  </a:cubicBezTo>
                  <a:cubicBezTo>
                    <a:pt x="446" y="64"/>
                    <a:pt x="342" y="0"/>
                    <a:pt x="2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3"/>
            <p:cNvSpPr/>
            <p:nvPr/>
          </p:nvSpPr>
          <p:spPr>
            <a:xfrm>
              <a:off x="532237" y="682390"/>
              <a:ext cx="108830" cy="21677"/>
            </a:xfrm>
            <a:custGeom>
              <a:avLst/>
              <a:gdLst/>
              <a:ahLst/>
              <a:cxnLst/>
              <a:rect l="l" t="t" r="r" b="b"/>
              <a:pathLst>
                <a:path w="2922" h="582" extrusionOk="0">
                  <a:moveTo>
                    <a:pt x="2612" y="1"/>
                  </a:moveTo>
                  <a:cubicBezTo>
                    <a:pt x="2595" y="1"/>
                    <a:pt x="2578" y="3"/>
                    <a:pt x="2560" y="7"/>
                  </a:cubicBezTo>
                  <a:cubicBezTo>
                    <a:pt x="2144" y="116"/>
                    <a:pt x="1718" y="173"/>
                    <a:pt x="1293" y="173"/>
                  </a:cubicBezTo>
                  <a:cubicBezTo>
                    <a:pt x="970" y="173"/>
                    <a:pt x="648" y="140"/>
                    <a:pt x="331" y="71"/>
                  </a:cubicBezTo>
                  <a:cubicBezTo>
                    <a:pt x="312" y="66"/>
                    <a:pt x="293" y="64"/>
                    <a:pt x="276" y="64"/>
                  </a:cubicBezTo>
                  <a:cubicBezTo>
                    <a:pt x="64" y="64"/>
                    <a:pt x="0" y="394"/>
                    <a:pt x="236" y="453"/>
                  </a:cubicBezTo>
                  <a:cubicBezTo>
                    <a:pt x="601" y="541"/>
                    <a:pt x="972" y="581"/>
                    <a:pt x="1345" y="581"/>
                  </a:cubicBezTo>
                  <a:cubicBezTo>
                    <a:pt x="1784" y="581"/>
                    <a:pt x="2224" y="525"/>
                    <a:pt x="2655" y="421"/>
                  </a:cubicBezTo>
                  <a:cubicBezTo>
                    <a:pt x="2921" y="362"/>
                    <a:pt x="2830" y="1"/>
                    <a:pt x="26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3"/>
            <p:cNvSpPr/>
            <p:nvPr/>
          </p:nvSpPr>
          <p:spPr>
            <a:xfrm>
              <a:off x="678512" y="647162"/>
              <a:ext cx="20224" cy="15457"/>
            </a:xfrm>
            <a:custGeom>
              <a:avLst/>
              <a:gdLst/>
              <a:ahLst/>
              <a:cxnLst/>
              <a:rect l="l" t="t" r="r" b="b"/>
              <a:pathLst>
                <a:path w="543" h="415" extrusionOk="0">
                  <a:moveTo>
                    <a:pt x="287" y="1"/>
                  </a:moveTo>
                  <a:cubicBezTo>
                    <a:pt x="1" y="1"/>
                    <a:pt x="1" y="414"/>
                    <a:pt x="287" y="414"/>
                  </a:cubicBezTo>
                  <a:cubicBezTo>
                    <a:pt x="542" y="414"/>
                    <a:pt x="542" y="1"/>
                    <a:pt x="2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3"/>
            <p:cNvSpPr/>
            <p:nvPr/>
          </p:nvSpPr>
          <p:spPr>
            <a:xfrm>
              <a:off x="675868" y="639340"/>
              <a:ext cx="103094" cy="119482"/>
            </a:xfrm>
            <a:custGeom>
              <a:avLst/>
              <a:gdLst/>
              <a:ahLst/>
              <a:cxnLst/>
              <a:rect l="l" t="t" r="r" b="b"/>
              <a:pathLst>
                <a:path w="2768" h="3208" extrusionOk="0">
                  <a:moveTo>
                    <a:pt x="899" y="0"/>
                  </a:moveTo>
                  <a:cubicBezTo>
                    <a:pt x="846" y="0"/>
                    <a:pt x="792" y="6"/>
                    <a:pt x="740" y="19"/>
                  </a:cubicBezTo>
                  <a:cubicBezTo>
                    <a:pt x="422" y="19"/>
                    <a:pt x="136" y="242"/>
                    <a:pt x="40" y="529"/>
                  </a:cubicBezTo>
                  <a:cubicBezTo>
                    <a:pt x="1" y="686"/>
                    <a:pt x="132" y="795"/>
                    <a:pt x="252" y="795"/>
                  </a:cubicBezTo>
                  <a:cubicBezTo>
                    <a:pt x="327" y="795"/>
                    <a:pt x="398" y="753"/>
                    <a:pt x="422" y="656"/>
                  </a:cubicBezTo>
                  <a:cubicBezTo>
                    <a:pt x="505" y="489"/>
                    <a:pt x="662" y="395"/>
                    <a:pt x="827" y="395"/>
                  </a:cubicBezTo>
                  <a:cubicBezTo>
                    <a:pt x="851" y="395"/>
                    <a:pt x="875" y="397"/>
                    <a:pt x="900" y="402"/>
                  </a:cubicBezTo>
                  <a:cubicBezTo>
                    <a:pt x="1154" y="465"/>
                    <a:pt x="1345" y="656"/>
                    <a:pt x="1377" y="911"/>
                  </a:cubicBezTo>
                  <a:cubicBezTo>
                    <a:pt x="1473" y="1643"/>
                    <a:pt x="804" y="2121"/>
                    <a:pt x="263" y="2471"/>
                  </a:cubicBezTo>
                  <a:cubicBezTo>
                    <a:pt x="136" y="2566"/>
                    <a:pt x="136" y="2725"/>
                    <a:pt x="263" y="2821"/>
                  </a:cubicBezTo>
                  <a:cubicBezTo>
                    <a:pt x="762" y="3071"/>
                    <a:pt x="1310" y="3207"/>
                    <a:pt x="1861" y="3207"/>
                  </a:cubicBezTo>
                  <a:cubicBezTo>
                    <a:pt x="2082" y="3207"/>
                    <a:pt x="2304" y="3185"/>
                    <a:pt x="2523" y="3139"/>
                  </a:cubicBezTo>
                  <a:cubicBezTo>
                    <a:pt x="2768" y="3078"/>
                    <a:pt x="2689" y="2724"/>
                    <a:pt x="2457" y="2724"/>
                  </a:cubicBezTo>
                  <a:cubicBezTo>
                    <a:pt x="2448" y="2724"/>
                    <a:pt x="2438" y="2724"/>
                    <a:pt x="2428" y="2725"/>
                  </a:cubicBezTo>
                  <a:cubicBezTo>
                    <a:pt x="2214" y="2776"/>
                    <a:pt x="1998" y="2801"/>
                    <a:pt x="1784" y="2801"/>
                  </a:cubicBezTo>
                  <a:cubicBezTo>
                    <a:pt x="1428" y="2801"/>
                    <a:pt x="1078" y="2733"/>
                    <a:pt x="757" y="2601"/>
                  </a:cubicBezTo>
                  <a:lnTo>
                    <a:pt x="757" y="2601"/>
                  </a:lnTo>
                  <a:cubicBezTo>
                    <a:pt x="1237" y="2250"/>
                    <a:pt x="1679" y="1809"/>
                    <a:pt x="1759" y="1166"/>
                  </a:cubicBezTo>
                  <a:cubicBezTo>
                    <a:pt x="1823" y="847"/>
                    <a:pt x="1695" y="497"/>
                    <a:pt x="1473" y="274"/>
                  </a:cubicBezTo>
                  <a:cubicBezTo>
                    <a:pt x="1321" y="97"/>
                    <a:pt x="1108" y="0"/>
                    <a:pt x="8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3"/>
            <p:cNvSpPr/>
            <p:nvPr/>
          </p:nvSpPr>
          <p:spPr>
            <a:xfrm>
              <a:off x="793522" y="611892"/>
              <a:ext cx="15457" cy="77693"/>
            </a:xfrm>
            <a:custGeom>
              <a:avLst/>
              <a:gdLst/>
              <a:ahLst/>
              <a:cxnLst/>
              <a:rect l="l" t="t" r="r" b="b"/>
              <a:pathLst>
                <a:path w="415" h="2086" extrusionOk="0">
                  <a:moveTo>
                    <a:pt x="224" y="0"/>
                  </a:moveTo>
                  <a:cubicBezTo>
                    <a:pt x="128" y="0"/>
                    <a:pt x="33" y="72"/>
                    <a:pt x="33" y="215"/>
                  </a:cubicBezTo>
                  <a:cubicBezTo>
                    <a:pt x="33" y="756"/>
                    <a:pt x="1" y="1330"/>
                    <a:pt x="1" y="1871"/>
                  </a:cubicBezTo>
                  <a:cubicBezTo>
                    <a:pt x="1" y="2014"/>
                    <a:pt x="96" y="2086"/>
                    <a:pt x="192" y="2086"/>
                  </a:cubicBezTo>
                  <a:cubicBezTo>
                    <a:pt x="287" y="2086"/>
                    <a:pt x="383" y="2014"/>
                    <a:pt x="383" y="1871"/>
                  </a:cubicBezTo>
                  <a:cubicBezTo>
                    <a:pt x="383" y="1330"/>
                    <a:pt x="415" y="756"/>
                    <a:pt x="415" y="215"/>
                  </a:cubicBezTo>
                  <a:cubicBezTo>
                    <a:pt x="415" y="72"/>
                    <a:pt x="319" y="0"/>
                    <a:pt x="22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3"/>
            <p:cNvSpPr/>
            <p:nvPr/>
          </p:nvSpPr>
          <p:spPr>
            <a:xfrm>
              <a:off x="768643" y="645970"/>
              <a:ext cx="85403" cy="17840"/>
            </a:xfrm>
            <a:custGeom>
              <a:avLst/>
              <a:gdLst/>
              <a:ahLst/>
              <a:cxnLst/>
              <a:rect l="l" t="t" r="r" b="b"/>
              <a:pathLst>
                <a:path w="2293" h="479" extrusionOk="0">
                  <a:moveTo>
                    <a:pt x="191" y="1"/>
                  </a:moveTo>
                  <a:cubicBezTo>
                    <a:pt x="96" y="1"/>
                    <a:pt x="0" y="96"/>
                    <a:pt x="0" y="192"/>
                  </a:cubicBezTo>
                  <a:cubicBezTo>
                    <a:pt x="0" y="319"/>
                    <a:pt x="96" y="383"/>
                    <a:pt x="191" y="383"/>
                  </a:cubicBezTo>
                  <a:lnTo>
                    <a:pt x="2038" y="478"/>
                  </a:lnTo>
                  <a:cubicBezTo>
                    <a:pt x="2292" y="478"/>
                    <a:pt x="2292" y="96"/>
                    <a:pt x="2038" y="96"/>
                  </a:cubicBezTo>
                  <a:lnTo>
                    <a:pt x="1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9" name="Google Shape;119;p3"/>
          <p:cNvSpPr/>
          <p:nvPr/>
        </p:nvSpPr>
        <p:spPr>
          <a:xfrm flipH="1">
            <a:off x="8894450" y="1093450"/>
            <a:ext cx="135600" cy="135600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3"/>
          <p:cNvSpPr/>
          <p:nvPr/>
        </p:nvSpPr>
        <p:spPr>
          <a:xfrm>
            <a:off x="7916437" y="707063"/>
            <a:ext cx="76500" cy="76500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3_1"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21"/>
          <p:cNvSpPr/>
          <p:nvPr/>
        </p:nvSpPr>
        <p:spPr>
          <a:xfrm>
            <a:off x="1069100" y="-647675"/>
            <a:ext cx="7005900" cy="69861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5" name="Google Shape;625;p21"/>
          <p:cNvSpPr txBox="1">
            <a:spLocks noGrp="1"/>
          </p:cNvSpPr>
          <p:nvPr>
            <p:ph type="title"/>
          </p:nvPr>
        </p:nvSpPr>
        <p:spPr>
          <a:xfrm>
            <a:off x="2670625" y="471500"/>
            <a:ext cx="3802800" cy="105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26" name="Google Shape;626;p21"/>
          <p:cNvSpPr txBox="1">
            <a:spLocks noGrp="1"/>
          </p:cNvSpPr>
          <p:nvPr>
            <p:ph type="subTitle" idx="1"/>
          </p:nvPr>
        </p:nvSpPr>
        <p:spPr>
          <a:xfrm>
            <a:off x="3525925" y="3131732"/>
            <a:ext cx="2953500" cy="5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27" name="Google Shape;627;p21"/>
          <p:cNvSpPr txBox="1">
            <a:spLocks noGrp="1"/>
          </p:cNvSpPr>
          <p:nvPr>
            <p:ph type="subTitle" idx="2"/>
          </p:nvPr>
        </p:nvSpPr>
        <p:spPr>
          <a:xfrm>
            <a:off x="3525925" y="2816130"/>
            <a:ext cx="29535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28" name="Google Shape;628;p21"/>
          <p:cNvSpPr txBox="1">
            <a:spLocks noGrp="1"/>
          </p:cNvSpPr>
          <p:nvPr>
            <p:ph type="subTitle" idx="3"/>
          </p:nvPr>
        </p:nvSpPr>
        <p:spPr>
          <a:xfrm>
            <a:off x="3525775" y="4173675"/>
            <a:ext cx="2953500" cy="5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29" name="Google Shape;629;p21"/>
          <p:cNvSpPr txBox="1">
            <a:spLocks noGrp="1"/>
          </p:cNvSpPr>
          <p:nvPr>
            <p:ph type="subTitle" idx="4"/>
          </p:nvPr>
        </p:nvSpPr>
        <p:spPr>
          <a:xfrm>
            <a:off x="3525775" y="3858073"/>
            <a:ext cx="29535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30" name="Google Shape;630;p21"/>
          <p:cNvSpPr txBox="1">
            <a:spLocks noGrp="1"/>
          </p:cNvSpPr>
          <p:nvPr>
            <p:ph type="subTitle" idx="5"/>
          </p:nvPr>
        </p:nvSpPr>
        <p:spPr>
          <a:xfrm>
            <a:off x="3525775" y="2097727"/>
            <a:ext cx="2953500" cy="5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31" name="Google Shape;631;p21"/>
          <p:cNvSpPr txBox="1">
            <a:spLocks noGrp="1"/>
          </p:cNvSpPr>
          <p:nvPr>
            <p:ph type="subTitle" idx="6"/>
          </p:nvPr>
        </p:nvSpPr>
        <p:spPr>
          <a:xfrm>
            <a:off x="3525775" y="1782125"/>
            <a:ext cx="29535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32" name="Google Shape;632;p21"/>
          <p:cNvSpPr/>
          <p:nvPr/>
        </p:nvSpPr>
        <p:spPr>
          <a:xfrm>
            <a:off x="7969450" y="4150900"/>
            <a:ext cx="135600" cy="135600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3" name="Google Shape;633;p21"/>
          <p:cNvSpPr/>
          <p:nvPr/>
        </p:nvSpPr>
        <p:spPr>
          <a:xfrm>
            <a:off x="7653188" y="493362"/>
            <a:ext cx="76500" cy="76500"/>
          </a:xfrm>
          <a:prstGeom prst="diamond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4" name="Google Shape;634;p21"/>
          <p:cNvSpPr/>
          <p:nvPr/>
        </p:nvSpPr>
        <p:spPr>
          <a:xfrm>
            <a:off x="1473750" y="458548"/>
            <a:ext cx="146100" cy="146100"/>
          </a:xfrm>
          <a:prstGeom prst="diamond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5" name="Google Shape;635;p21"/>
          <p:cNvSpPr/>
          <p:nvPr/>
        </p:nvSpPr>
        <p:spPr>
          <a:xfrm>
            <a:off x="861275" y="4077425"/>
            <a:ext cx="76500" cy="76500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6" name="Google Shape;636;p21"/>
          <p:cNvSpPr/>
          <p:nvPr/>
        </p:nvSpPr>
        <p:spPr>
          <a:xfrm>
            <a:off x="245350" y="1321425"/>
            <a:ext cx="76500" cy="76500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7" name="Google Shape;637;p21"/>
          <p:cNvGrpSpPr/>
          <p:nvPr/>
        </p:nvGrpSpPr>
        <p:grpSpPr>
          <a:xfrm>
            <a:off x="8028130" y="1263675"/>
            <a:ext cx="712004" cy="407552"/>
            <a:chOff x="-639309" y="2036391"/>
            <a:chExt cx="371087" cy="212400"/>
          </a:xfrm>
        </p:grpSpPr>
        <p:sp>
          <p:nvSpPr>
            <p:cNvPr id="638" name="Google Shape;638;p21"/>
            <p:cNvSpPr/>
            <p:nvPr/>
          </p:nvSpPr>
          <p:spPr>
            <a:xfrm>
              <a:off x="-573426" y="2036888"/>
              <a:ext cx="8974" cy="75916"/>
            </a:xfrm>
            <a:custGeom>
              <a:avLst/>
              <a:gdLst/>
              <a:ahLst/>
              <a:cxnLst/>
              <a:rect l="l" t="t" r="r" b="b"/>
              <a:pathLst>
                <a:path w="542" h="4585" extrusionOk="0">
                  <a:moveTo>
                    <a:pt x="271" y="0"/>
                  </a:moveTo>
                  <a:cubicBezTo>
                    <a:pt x="168" y="0"/>
                    <a:pt x="64" y="64"/>
                    <a:pt x="64" y="191"/>
                  </a:cubicBezTo>
                  <a:cubicBezTo>
                    <a:pt x="0" y="1592"/>
                    <a:pt x="32" y="2992"/>
                    <a:pt x="128" y="4393"/>
                  </a:cubicBezTo>
                  <a:cubicBezTo>
                    <a:pt x="128" y="4521"/>
                    <a:pt x="231" y="4584"/>
                    <a:pt x="335" y="4584"/>
                  </a:cubicBezTo>
                  <a:cubicBezTo>
                    <a:pt x="438" y="4584"/>
                    <a:pt x="542" y="4521"/>
                    <a:pt x="542" y="4393"/>
                  </a:cubicBezTo>
                  <a:cubicBezTo>
                    <a:pt x="414" y="2992"/>
                    <a:pt x="414" y="1592"/>
                    <a:pt x="478" y="191"/>
                  </a:cubicBezTo>
                  <a:cubicBezTo>
                    <a:pt x="478" y="64"/>
                    <a:pt x="374" y="0"/>
                    <a:pt x="2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21"/>
            <p:cNvSpPr/>
            <p:nvPr/>
          </p:nvSpPr>
          <p:spPr>
            <a:xfrm>
              <a:off x="-548656" y="2040315"/>
              <a:ext cx="50086" cy="58928"/>
            </a:xfrm>
            <a:custGeom>
              <a:avLst/>
              <a:gdLst/>
              <a:ahLst/>
              <a:cxnLst/>
              <a:rect l="l" t="t" r="r" b="b"/>
              <a:pathLst>
                <a:path w="3025" h="3559" extrusionOk="0">
                  <a:moveTo>
                    <a:pt x="1176" y="1"/>
                  </a:moveTo>
                  <a:cubicBezTo>
                    <a:pt x="1129" y="1"/>
                    <a:pt x="1077" y="15"/>
                    <a:pt x="1019" y="48"/>
                  </a:cubicBezTo>
                  <a:cubicBezTo>
                    <a:pt x="860" y="111"/>
                    <a:pt x="765" y="302"/>
                    <a:pt x="765" y="493"/>
                  </a:cubicBezTo>
                  <a:cubicBezTo>
                    <a:pt x="765" y="589"/>
                    <a:pt x="860" y="684"/>
                    <a:pt x="988" y="684"/>
                  </a:cubicBezTo>
                  <a:cubicBezTo>
                    <a:pt x="1083" y="684"/>
                    <a:pt x="1179" y="589"/>
                    <a:pt x="1179" y="493"/>
                  </a:cubicBezTo>
                  <a:lnTo>
                    <a:pt x="1179" y="398"/>
                  </a:lnTo>
                  <a:cubicBezTo>
                    <a:pt x="1179" y="430"/>
                    <a:pt x="1210" y="430"/>
                    <a:pt x="1242" y="462"/>
                  </a:cubicBezTo>
                  <a:lnTo>
                    <a:pt x="1592" y="716"/>
                  </a:lnTo>
                  <a:cubicBezTo>
                    <a:pt x="1783" y="875"/>
                    <a:pt x="1974" y="1066"/>
                    <a:pt x="2165" y="1257"/>
                  </a:cubicBezTo>
                  <a:cubicBezTo>
                    <a:pt x="2484" y="1671"/>
                    <a:pt x="2579" y="2212"/>
                    <a:pt x="2388" y="2690"/>
                  </a:cubicBezTo>
                  <a:cubicBezTo>
                    <a:pt x="2182" y="2956"/>
                    <a:pt x="1866" y="3139"/>
                    <a:pt x="1516" y="3139"/>
                  </a:cubicBezTo>
                  <a:cubicBezTo>
                    <a:pt x="1489" y="3139"/>
                    <a:pt x="1461" y="3138"/>
                    <a:pt x="1433" y="3136"/>
                  </a:cubicBezTo>
                  <a:cubicBezTo>
                    <a:pt x="1051" y="3104"/>
                    <a:pt x="701" y="2881"/>
                    <a:pt x="574" y="2499"/>
                  </a:cubicBezTo>
                  <a:cubicBezTo>
                    <a:pt x="383" y="2053"/>
                    <a:pt x="478" y="1544"/>
                    <a:pt x="765" y="1162"/>
                  </a:cubicBezTo>
                  <a:cubicBezTo>
                    <a:pt x="887" y="1015"/>
                    <a:pt x="765" y="812"/>
                    <a:pt x="616" y="812"/>
                  </a:cubicBezTo>
                  <a:cubicBezTo>
                    <a:pt x="570" y="812"/>
                    <a:pt x="523" y="831"/>
                    <a:pt x="478" y="875"/>
                  </a:cubicBezTo>
                  <a:lnTo>
                    <a:pt x="510" y="907"/>
                  </a:lnTo>
                  <a:cubicBezTo>
                    <a:pt x="96" y="1353"/>
                    <a:pt x="1" y="1990"/>
                    <a:pt x="160" y="2563"/>
                  </a:cubicBezTo>
                  <a:cubicBezTo>
                    <a:pt x="351" y="3104"/>
                    <a:pt x="828" y="3486"/>
                    <a:pt x="1401" y="3550"/>
                  </a:cubicBezTo>
                  <a:cubicBezTo>
                    <a:pt x="1452" y="3555"/>
                    <a:pt x="1502" y="3558"/>
                    <a:pt x="1552" y="3558"/>
                  </a:cubicBezTo>
                  <a:cubicBezTo>
                    <a:pt x="2041" y="3558"/>
                    <a:pt x="2507" y="3282"/>
                    <a:pt x="2738" y="2849"/>
                  </a:cubicBezTo>
                  <a:cubicBezTo>
                    <a:pt x="3025" y="2212"/>
                    <a:pt x="2898" y="1480"/>
                    <a:pt x="2420" y="1003"/>
                  </a:cubicBezTo>
                  <a:cubicBezTo>
                    <a:pt x="2165" y="684"/>
                    <a:pt x="1879" y="430"/>
                    <a:pt x="1561" y="207"/>
                  </a:cubicBezTo>
                  <a:cubicBezTo>
                    <a:pt x="1419" y="113"/>
                    <a:pt x="1313" y="1"/>
                    <a:pt x="11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21"/>
            <p:cNvSpPr/>
            <p:nvPr/>
          </p:nvSpPr>
          <p:spPr>
            <a:xfrm>
              <a:off x="-478022" y="2042286"/>
              <a:ext cx="6342" cy="62074"/>
            </a:xfrm>
            <a:custGeom>
              <a:avLst/>
              <a:gdLst/>
              <a:ahLst/>
              <a:cxnLst/>
              <a:rect l="l" t="t" r="r" b="b"/>
              <a:pathLst>
                <a:path w="383" h="3749" extrusionOk="0">
                  <a:moveTo>
                    <a:pt x="192" y="0"/>
                  </a:moveTo>
                  <a:cubicBezTo>
                    <a:pt x="96" y="0"/>
                    <a:pt x="1" y="72"/>
                    <a:pt x="1" y="215"/>
                  </a:cubicBezTo>
                  <a:lnTo>
                    <a:pt x="1" y="3558"/>
                  </a:lnTo>
                  <a:cubicBezTo>
                    <a:pt x="1" y="3685"/>
                    <a:pt x="96" y="3749"/>
                    <a:pt x="192" y="3749"/>
                  </a:cubicBezTo>
                  <a:cubicBezTo>
                    <a:pt x="287" y="3749"/>
                    <a:pt x="383" y="3685"/>
                    <a:pt x="383" y="3558"/>
                  </a:cubicBezTo>
                  <a:lnTo>
                    <a:pt x="383" y="215"/>
                  </a:lnTo>
                  <a:cubicBezTo>
                    <a:pt x="383" y="72"/>
                    <a:pt x="287" y="0"/>
                    <a:pt x="1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21"/>
            <p:cNvSpPr/>
            <p:nvPr/>
          </p:nvSpPr>
          <p:spPr>
            <a:xfrm>
              <a:off x="-490871" y="2059952"/>
              <a:ext cx="44490" cy="8924"/>
            </a:xfrm>
            <a:custGeom>
              <a:avLst/>
              <a:gdLst/>
              <a:ahLst/>
              <a:cxnLst/>
              <a:rect l="l" t="t" r="r" b="b"/>
              <a:pathLst>
                <a:path w="2687" h="539" extrusionOk="0">
                  <a:moveTo>
                    <a:pt x="275" y="1"/>
                  </a:moveTo>
                  <a:cubicBezTo>
                    <a:pt x="64" y="1"/>
                    <a:pt x="0" y="331"/>
                    <a:pt x="235" y="390"/>
                  </a:cubicBezTo>
                  <a:cubicBezTo>
                    <a:pt x="693" y="489"/>
                    <a:pt x="1163" y="539"/>
                    <a:pt x="1630" y="539"/>
                  </a:cubicBezTo>
                  <a:cubicBezTo>
                    <a:pt x="1910" y="539"/>
                    <a:pt x="2189" y="521"/>
                    <a:pt x="2464" y="485"/>
                  </a:cubicBezTo>
                  <a:cubicBezTo>
                    <a:pt x="2591" y="485"/>
                    <a:pt x="2655" y="422"/>
                    <a:pt x="2687" y="294"/>
                  </a:cubicBezTo>
                  <a:cubicBezTo>
                    <a:pt x="2687" y="199"/>
                    <a:pt x="2591" y="103"/>
                    <a:pt x="2464" y="103"/>
                  </a:cubicBezTo>
                  <a:cubicBezTo>
                    <a:pt x="2201" y="139"/>
                    <a:pt x="1934" y="157"/>
                    <a:pt x="1666" y="157"/>
                  </a:cubicBezTo>
                  <a:cubicBezTo>
                    <a:pt x="1219" y="157"/>
                    <a:pt x="769" y="107"/>
                    <a:pt x="331" y="8"/>
                  </a:cubicBezTo>
                  <a:cubicBezTo>
                    <a:pt x="311" y="3"/>
                    <a:pt x="293" y="1"/>
                    <a:pt x="2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21"/>
            <p:cNvSpPr/>
            <p:nvPr/>
          </p:nvSpPr>
          <p:spPr>
            <a:xfrm>
              <a:off x="-421097" y="2042683"/>
              <a:ext cx="10878" cy="53613"/>
            </a:xfrm>
            <a:custGeom>
              <a:avLst/>
              <a:gdLst/>
              <a:ahLst/>
              <a:cxnLst/>
              <a:rect l="l" t="t" r="r" b="b"/>
              <a:pathLst>
                <a:path w="657" h="3238" extrusionOk="0">
                  <a:moveTo>
                    <a:pt x="315" y="0"/>
                  </a:moveTo>
                  <a:cubicBezTo>
                    <a:pt x="216" y="0"/>
                    <a:pt x="112" y="64"/>
                    <a:pt x="96" y="191"/>
                  </a:cubicBezTo>
                  <a:cubicBezTo>
                    <a:pt x="1" y="1146"/>
                    <a:pt x="64" y="2133"/>
                    <a:pt x="224" y="3088"/>
                  </a:cubicBezTo>
                  <a:cubicBezTo>
                    <a:pt x="250" y="3192"/>
                    <a:pt x="329" y="3238"/>
                    <a:pt x="412" y="3238"/>
                  </a:cubicBezTo>
                  <a:cubicBezTo>
                    <a:pt x="531" y="3238"/>
                    <a:pt x="656" y="3143"/>
                    <a:pt x="637" y="2993"/>
                  </a:cubicBezTo>
                  <a:cubicBezTo>
                    <a:pt x="446" y="2069"/>
                    <a:pt x="415" y="1114"/>
                    <a:pt x="510" y="191"/>
                  </a:cubicBezTo>
                  <a:cubicBezTo>
                    <a:pt x="510" y="64"/>
                    <a:pt x="415" y="0"/>
                    <a:pt x="3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21"/>
            <p:cNvSpPr/>
            <p:nvPr/>
          </p:nvSpPr>
          <p:spPr>
            <a:xfrm>
              <a:off x="-392618" y="2036391"/>
              <a:ext cx="54822" cy="73201"/>
            </a:xfrm>
            <a:custGeom>
              <a:avLst/>
              <a:gdLst/>
              <a:ahLst/>
              <a:cxnLst/>
              <a:rect l="l" t="t" r="r" b="b"/>
              <a:pathLst>
                <a:path w="3311" h="4421" extrusionOk="0">
                  <a:moveTo>
                    <a:pt x="1122" y="0"/>
                  </a:moveTo>
                  <a:cubicBezTo>
                    <a:pt x="833" y="0"/>
                    <a:pt x="544" y="11"/>
                    <a:pt x="254" y="30"/>
                  </a:cubicBezTo>
                  <a:cubicBezTo>
                    <a:pt x="9" y="61"/>
                    <a:pt x="0" y="446"/>
                    <a:pt x="227" y="446"/>
                  </a:cubicBezTo>
                  <a:cubicBezTo>
                    <a:pt x="236" y="446"/>
                    <a:pt x="245" y="445"/>
                    <a:pt x="254" y="444"/>
                  </a:cubicBezTo>
                  <a:lnTo>
                    <a:pt x="223" y="444"/>
                  </a:lnTo>
                  <a:cubicBezTo>
                    <a:pt x="529" y="413"/>
                    <a:pt x="832" y="399"/>
                    <a:pt x="1132" y="399"/>
                  </a:cubicBezTo>
                  <a:cubicBezTo>
                    <a:pt x="1686" y="399"/>
                    <a:pt x="2233" y="447"/>
                    <a:pt x="2779" y="531"/>
                  </a:cubicBezTo>
                  <a:lnTo>
                    <a:pt x="2779" y="531"/>
                  </a:lnTo>
                  <a:cubicBezTo>
                    <a:pt x="2229" y="1699"/>
                    <a:pt x="1791" y="2920"/>
                    <a:pt x="1464" y="4169"/>
                  </a:cubicBezTo>
                  <a:cubicBezTo>
                    <a:pt x="1425" y="4325"/>
                    <a:pt x="1553" y="4421"/>
                    <a:pt x="1681" y="4421"/>
                  </a:cubicBezTo>
                  <a:cubicBezTo>
                    <a:pt x="1761" y="4421"/>
                    <a:pt x="1841" y="4382"/>
                    <a:pt x="1878" y="4296"/>
                  </a:cubicBezTo>
                  <a:cubicBezTo>
                    <a:pt x="2196" y="2959"/>
                    <a:pt x="2642" y="1685"/>
                    <a:pt x="3247" y="476"/>
                  </a:cubicBezTo>
                  <a:cubicBezTo>
                    <a:pt x="3311" y="380"/>
                    <a:pt x="3247" y="221"/>
                    <a:pt x="3120" y="189"/>
                  </a:cubicBezTo>
                  <a:cubicBezTo>
                    <a:pt x="2454" y="56"/>
                    <a:pt x="1788" y="0"/>
                    <a:pt x="11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21"/>
            <p:cNvSpPr/>
            <p:nvPr/>
          </p:nvSpPr>
          <p:spPr>
            <a:xfrm>
              <a:off x="-639309" y="2131729"/>
              <a:ext cx="371087" cy="25581"/>
            </a:xfrm>
            <a:custGeom>
              <a:avLst/>
              <a:gdLst/>
              <a:ahLst/>
              <a:cxnLst/>
              <a:rect l="l" t="t" r="r" b="b"/>
              <a:pathLst>
                <a:path w="22412" h="1545" extrusionOk="0">
                  <a:moveTo>
                    <a:pt x="22184" y="1"/>
                  </a:moveTo>
                  <a:cubicBezTo>
                    <a:pt x="22176" y="1"/>
                    <a:pt x="22167" y="1"/>
                    <a:pt x="22157" y="2"/>
                  </a:cubicBezTo>
                  <a:cubicBezTo>
                    <a:pt x="19292" y="257"/>
                    <a:pt x="16427" y="512"/>
                    <a:pt x="13562" y="734"/>
                  </a:cubicBezTo>
                  <a:cubicBezTo>
                    <a:pt x="10936" y="970"/>
                    <a:pt x="8311" y="1152"/>
                    <a:pt x="5685" y="1152"/>
                  </a:cubicBezTo>
                  <a:cubicBezTo>
                    <a:pt x="5477" y="1152"/>
                    <a:pt x="5270" y="1151"/>
                    <a:pt x="5062" y="1148"/>
                  </a:cubicBezTo>
                  <a:cubicBezTo>
                    <a:pt x="3438" y="1117"/>
                    <a:pt x="1846" y="1021"/>
                    <a:pt x="255" y="798"/>
                  </a:cubicBezTo>
                  <a:cubicBezTo>
                    <a:pt x="245" y="797"/>
                    <a:pt x="236" y="796"/>
                    <a:pt x="228" y="796"/>
                  </a:cubicBezTo>
                  <a:cubicBezTo>
                    <a:pt x="0" y="796"/>
                    <a:pt x="9" y="1181"/>
                    <a:pt x="255" y="1212"/>
                  </a:cubicBezTo>
                  <a:cubicBezTo>
                    <a:pt x="2109" y="1452"/>
                    <a:pt x="3970" y="1545"/>
                    <a:pt x="5833" y="1545"/>
                  </a:cubicBezTo>
                  <a:cubicBezTo>
                    <a:pt x="9664" y="1545"/>
                    <a:pt x="13506" y="1151"/>
                    <a:pt x="17318" y="830"/>
                  </a:cubicBezTo>
                  <a:lnTo>
                    <a:pt x="22157" y="416"/>
                  </a:lnTo>
                  <a:cubicBezTo>
                    <a:pt x="22402" y="385"/>
                    <a:pt x="22411" y="1"/>
                    <a:pt x="221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21"/>
            <p:cNvSpPr/>
            <p:nvPr/>
          </p:nvSpPr>
          <p:spPr>
            <a:xfrm>
              <a:off x="-552133" y="2182379"/>
              <a:ext cx="39341" cy="66412"/>
            </a:xfrm>
            <a:custGeom>
              <a:avLst/>
              <a:gdLst/>
              <a:ahLst/>
              <a:cxnLst/>
              <a:rect l="l" t="t" r="r" b="b"/>
              <a:pathLst>
                <a:path w="2376" h="4011" extrusionOk="0">
                  <a:moveTo>
                    <a:pt x="718" y="1"/>
                  </a:moveTo>
                  <a:cubicBezTo>
                    <a:pt x="507" y="1"/>
                    <a:pt x="301" y="77"/>
                    <a:pt x="147" y="254"/>
                  </a:cubicBezTo>
                  <a:cubicBezTo>
                    <a:pt x="0" y="401"/>
                    <a:pt x="135" y="604"/>
                    <a:pt x="292" y="604"/>
                  </a:cubicBezTo>
                  <a:cubicBezTo>
                    <a:pt x="340" y="604"/>
                    <a:pt x="389" y="585"/>
                    <a:pt x="434" y="541"/>
                  </a:cubicBezTo>
                  <a:cubicBezTo>
                    <a:pt x="510" y="453"/>
                    <a:pt x="617" y="414"/>
                    <a:pt x="729" y="414"/>
                  </a:cubicBezTo>
                  <a:cubicBezTo>
                    <a:pt x="944" y="414"/>
                    <a:pt x="1178" y="555"/>
                    <a:pt x="1261" y="763"/>
                  </a:cubicBezTo>
                  <a:cubicBezTo>
                    <a:pt x="1452" y="1209"/>
                    <a:pt x="1007" y="1687"/>
                    <a:pt x="625" y="1846"/>
                  </a:cubicBezTo>
                  <a:cubicBezTo>
                    <a:pt x="465" y="1910"/>
                    <a:pt x="434" y="2069"/>
                    <a:pt x="529" y="2196"/>
                  </a:cubicBezTo>
                  <a:cubicBezTo>
                    <a:pt x="752" y="2387"/>
                    <a:pt x="1007" y="2483"/>
                    <a:pt x="1293" y="2483"/>
                  </a:cubicBezTo>
                  <a:cubicBezTo>
                    <a:pt x="1484" y="2514"/>
                    <a:pt x="1898" y="2514"/>
                    <a:pt x="1962" y="2769"/>
                  </a:cubicBezTo>
                  <a:cubicBezTo>
                    <a:pt x="1993" y="2896"/>
                    <a:pt x="1866" y="3024"/>
                    <a:pt x="1771" y="3087"/>
                  </a:cubicBezTo>
                  <a:cubicBezTo>
                    <a:pt x="1675" y="3215"/>
                    <a:pt x="1548" y="3278"/>
                    <a:pt x="1389" y="3374"/>
                  </a:cubicBezTo>
                  <a:cubicBezTo>
                    <a:pt x="1134" y="3533"/>
                    <a:pt x="816" y="3629"/>
                    <a:pt x="497" y="3629"/>
                  </a:cubicBezTo>
                  <a:cubicBezTo>
                    <a:pt x="242" y="3629"/>
                    <a:pt x="242" y="4011"/>
                    <a:pt x="497" y="4011"/>
                  </a:cubicBezTo>
                  <a:cubicBezTo>
                    <a:pt x="879" y="4011"/>
                    <a:pt x="1293" y="3915"/>
                    <a:pt x="1611" y="3692"/>
                  </a:cubicBezTo>
                  <a:cubicBezTo>
                    <a:pt x="1930" y="3533"/>
                    <a:pt x="2312" y="3247"/>
                    <a:pt x="2375" y="2865"/>
                  </a:cubicBezTo>
                  <a:cubicBezTo>
                    <a:pt x="2375" y="2546"/>
                    <a:pt x="2153" y="2260"/>
                    <a:pt x="1802" y="2164"/>
                  </a:cubicBezTo>
                  <a:cubicBezTo>
                    <a:pt x="1570" y="2094"/>
                    <a:pt x="1286" y="2127"/>
                    <a:pt x="1051" y="2050"/>
                  </a:cubicBezTo>
                  <a:lnTo>
                    <a:pt x="1051" y="2050"/>
                  </a:lnTo>
                  <a:cubicBezTo>
                    <a:pt x="1542" y="1714"/>
                    <a:pt x="1899" y="1117"/>
                    <a:pt x="1611" y="541"/>
                  </a:cubicBezTo>
                  <a:cubicBezTo>
                    <a:pt x="1451" y="220"/>
                    <a:pt x="1077" y="1"/>
                    <a:pt x="71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21"/>
            <p:cNvSpPr/>
            <p:nvPr/>
          </p:nvSpPr>
          <p:spPr>
            <a:xfrm>
              <a:off x="-495937" y="2228226"/>
              <a:ext cx="8974" cy="6855"/>
            </a:xfrm>
            <a:custGeom>
              <a:avLst/>
              <a:gdLst/>
              <a:ahLst/>
              <a:cxnLst/>
              <a:rect l="l" t="t" r="r" b="b"/>
              <a:pathLst>
                <a:path w="542" h="414" extrusionOk="0">
                  <a:moveTo>
                    <a:pt x="287" y="0"/>
                  </a:moveTo>
                  <a:cubicBezTo>
                    <a:pt x="0" y="0"/>
                    <a:pt x="0" y="414"/>
                    <a:pt x="287" y="414"/>
                  </a:cubicBezTo>
                  <a:cubicBezTo>
                    <a:pt x="541" y="414"/>
                    <a:pt x="541" y="0"/>
                    <a:pt x="2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21"/>
            <p:cNvSpPr/>
            <p:nvPr/>
          </p:nvSpPr>
          <p:spPr>
            <a:xfrm>
              <a:off x="-475919" y="2175441"/>
              <a:ext cx="47669" cy="51080"/>
            </a:xfrm>
            <a:custGeom>
              <a:avLst/>
              <a:gdLst/>
              <a:ahLst/>
              <a:cxnLst/>
              <a:rect l="l" t="t" r="r" b="b"/>
              <a:pathLst>
                <a:path w="2879" h="3085" extrusionOk="0">
                  <a:moveTo>
                    <a:pt x="1421" y="1"/>
                  </a:moveTo>
                  <a:cubicBezTo>
                    <a:pt x="1359" y="1"/>
                    <a:pt x="1293" y="30"/>
                    <a:pt x="1242" y="100"/>
                  </a:cubicBezTo>
                  <a:cubicBezTo>
                    <a:pt x="733" y="960"/>
                    <a:pt x="319" y="1851"/>
                    <a:pt x="65" y="2806"/>
                  </a:cubicBezTo>
                  <a:cubicBezTo>
                    <a:pt x="1" y="2933"/>
                    <a:pt x="96" y="3061"/>
                    <a:pt x="256" y="3061"/>
                  </a:cubicBezTo>
                  <a:cubicBezTo>
                    <a:pt x="449" y="3076"/>
                    <a:pt x="642" y="3084"/>
                    <a:pt x="835" y="3084"/>
                  </a:cubicBezTo>
                  <a:cubicBezTo>
                    <a:pt x="1438" y="3084"/>
                    <a:pt x="2040" y="3007"/>
                    <a:pt x="2643" y="2838"/>
                  </a:cubicBezTo>
                  <a:cubicBezTo>
                    <a:pt x="2878" y="2779"/>
                    <a:pt x="2788" y="2449"/>
                    <a:pt x="2572" y="2449"/>
                  </a:cubicBezTo>
                  <a:cubicBezTo>
                    <a:pt x="2554" y="2449"/>
                    <a:pt x="2535" y="2451"/>
                    <a:pt x="2516" y="2456"/>
                  </a:cubicBezTo>
                  <a:cubicBezTo>
                    <a:pt x="1967" y="2599"/>
                    <a:pt x="1400" y="2671"/>
                    <a:pt x="815" y="2671"/>
                  </a:cubicBezTo>
                  <a:cubicBezTo>
                    <a:pt x="715" y="2671"/>
                    <a:pt x="616" y="2669"/>
                    <a:pt x="516" y="2665"/>
                  </a:cubicBezTo>
                  <a:lnTo>
                    <a:pt x="516" y="2665"/>
                  </a:lnTo>
                  <a:cubicBezTo>
                    <a:pt x="773" y="1826"/>
                    <a:pt x="1156" y="1019"/>
                    <a:pt x="1593" y="291"/>
                  </a:cubicBezTo>
                  <a:cubicBezTo>
                    <a:pt x="1680" y="138"/>
                    <a:pt x="1558" y="1"/>
                    <a:pt x="142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21"/>
            <p:cNvSpPr/>
            <p:nvPr/>
          </p:nvSpPr>
          <p:spPr>
            <a:xfrm>
              <a:off x="-442705" y="2191998"/>
              <a:ext cx="12766" cy="56792"/>
            </a:xfrm>
            <a:custGeom>
              <a:avLst/>
              <a:gdLst/>
              <a:ahLst/>
              <a:cxnLst/>
              <a:rect l="l" t="t" r="r" b="b"/>
              <a:pathLst>
                <a:path w="771" h="3430" extrusionOk="0">
                  <a:moveTo>
                    <a:pt x="530" y="1"/>
                  </a:moveTo>
                  <a:cubicBezTo>
                    <a:pt x="445" y="1"/>
                    <a:pt x="358" y="46"/>
                    <a:pt x="319" y="151"/>
                  </a:cubicBezTo>
                  <a:lnTo>
                    <a:pt x="351" y="151"/>
                  </a:lnTo>
                  <a:cubicBezTo>
                    <a:pt x="96" y="1169"/>
                    <a:pt x="0" y="2188"/>
                    <a:pt x="32" y="3239"/>
                  </a:cubicBezTo>
                  <a:cubicBezTo>
                    <a:pt x="32" y="3366"/>
                    <a:pt x="136" y="3430"/>
                    <a:pt x="239" y="3430"/>
                  </a:cubicBezTo>
                  <a:cubicBezTo>
                    <a:pt x="343" y="3430"/>
                    <a:pt x="446" y="3366"/>
                    <a:pt x="446" y="3239"/>
                  </a:cubicBezTo>
                  <a:cubicBezTo>
                    <a:pt x="382" y="2220"/>
                    <a:pt x="478" y="1233"/>
                    <a:pt x="733" y="246"/>
                  </a:cubicBezTo>
                  <a:cubicBezTo>
                    <a:pt x="770" y="96"/>
                    <a:pt x="652" y="1"/>
                    <a:pt x="5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21"/>
            <p:cNvSpPr/>
            <p:nvPr/>
          </p:nvSpPr>
          <p:spPr>
            <a:xfrm>
              <a:off x="-419508" y="2178339"/>
              <a:ext cx="38496" cy="67406"/>
            </a:xfrm>
            <a:custGeom>
              <a:avLst/>
              <a:gdLst/>
              <a:ahLst/>
              <a:cxnLst/>
              <a:rect l="l" t="t" r="r" b="b"/>
              <a:pathLst>
                <a:path w="2325" h="4071" extrusionOk="0">
                  <a:moveTo>
                    <a:pt x="550" y="1"/>
                  </a:moveTo>
                  <a:cubicBezTo>
                    <a:pt x="430" y="1"/>
                    <a:pt x="311" y="7"/>
                    <a:pt x="191" y="21"/>
                  </a:cubicBezTo>
                  <a:cubicBezTo>
                    <a:pt x="96" y="21"/>
                    <a:pt x="0" y="116"/>
                    <a:pt x="0" y="212"/>
                  </a:cubicBezTo>
                  <a:lnTo>
                    <a:pt x="0" y="1994"/>
                  </a:lnTo>
                  <a:cubicBezTo>
                    <a:pt x="0" y="2105"/>
                    <a:pt x="96" y="2192"/>
                    <a:pt x="205" y="2192"/>
                  </a:cubicBezTo>
                  <a:cubicBezTo>
                    <a:pt x="221" y="2192"/>
                    <a:pt x="238" y="2190"/>
                    <a:pt x="255" y="2185"/>
                  </a:cubicBezTo>
                  <a:cubicBezTo>
                    <a:pt x="545" y="2080"/>
                    <a:pt x="835" y="2018"/>
                    <a:pt x="1143" y="2018"/>
                  </a:cubicBezTo>
                  <a:cubicBezTo>
                    <a:pt x="1207" y="2018"/>
                    <a:pt x="1272" y="2021"/>
                    <a:pt x="1337" y="2026"/>
                  </a:cubicBezTo>
                  <a:cubicBezTo>
                    <a:pt x="1592" y="2058"/>
                    <a:pt x="1815" y="2249"/>
                    <a:pt x="1910" y="2504"/>
                  </a:cubicBezTo>
                  <a:cubicBezTo>
                    <a:pt x="1974" y="2822"/>
                    <a:pt x="1624" y="3013"/>
                    <a:pt x="1433" y="3172"/>
                  </a:cubicBezTo>
                  <a:cubicBezTo>
                    <a:pt x="1146" y="3363"/>
                    <a:pt x="828" y="3522"/>
                    <a:pt x="510" y="3650"/>
                  </a:cubicBezTo>
                  <a:cubicBezTo>
                    <a:pt x="304" y="3738"/>
                    <a:pt x="370" y="4071"/>
                    <a:pt x="582" y="4071"/>
                  </a:cubicBezTo>
                  <a:cubicBezTo>
                    <a:pt x="599" y="4071"/>
                    <a:pt x="617" y="4068"/>
                    <a:pt x="637" y="4064"/>
                  </a:cubicBezTo>
                  <a:cubicBezTo>
                    <a:pt x="1051" y="3873"/>
                    <a:pt x="1433" y="3650"/>
                    <a:pt x="1815" y="3363"/>
                  </a:cubicBezTo>
                  <a:cubicBezTo>
                    <a:pt x="2133" y="3172"/>
                    <a:pt x="2324" y="2790"/>
                    <a:pt x="2260" y="2408"/>
                  </a:cubicBezTo>
                  <a:cubicBezTo>
                    <a:pt x="2165" y="2058"/>
                    <a:pt x="1910" y="1803"/>
                    <a:pt x="1560" y="1676"/>
                  </a:cubicBezTo>
                  <a:cubicBezTo>
                    <a:pt x="1412" y="1646"/>
                    <a:pt x="1264" y="1632"/>
                    <a:pt x="1118" y="1632"/>
                  </a:cubicBezTo>
                  <a:cubicBezTo>
                    <a:pt x="879" y="1632"/>
                    <a:pt x="643" y="1670"/>
                    <a:pt x="414" y="1741"/>
                  </a:cubicBezTo>
                  <a:lnTo>
                    <a:pt x="414" y="1741"/>
                  </a:lnTo>
                  <a:lnTo>
                    <a:pt x="414" y="415"/>
                  </a:lnTo>
                  <a:lnTo>
                    <a:pt x="414" y="415"/>
                  </a:lnTo>
                  <a:cubicBezTo>
                    <a:pt x="475" y="412"/>
                    <a:pt x="536" y="411"/>
                    <a:pt x="597" y="411"/>
                  </a:cubicBezTo>
                  <a:cubicBezTo>
                    <a:pt x="1001" y="411"/>
                    <a:pt x="1401" y="482"/>
                    <a:pt x="1783" y="625"/>
                  </a:cubicBezTo>
                  <a:cubicBezTo>
                    <a:pt x="1811" y="636"/>
                    <a:pt x="1837" y="641"/>
                    <a:pt x="1861" y="641"/>
                  </a:cubicBezTo>
                  <a:cubicBezTo>
                    <a:pt x="2055" y="641"/>
                    <a:pt x="2109" y="328"/>
                    <a:pt x="1910" y="243"/>
                  </a:cubicBezTo>
                  <a:cubicBezTo>
                    <a:pt x="1457" y="92"/>
                    <a:pt x="1003" y="1"/>
                    <a:pt x="55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0" name="Google Shape;650;p21"/>
          <p:cNvGrpSpPr/>
          <p:nvPr/>
        </p:nvGrpSpPr>
        <p:grpSpPr>
          <a:xfrm>
            <a:off x="321851" y="2324071"/>
            <a:ext cx="523696" cy="475492"/>
            <a:chOff x="368345" y="284369"/>
            <a:chExt cx="526011" cy="477545"/>
          </a:xfrm>
        </p:grpSpPr>
        <p:sp>
          <p:nvSpPr>
            <p:cNvPr id="651" name="Google Shape;651;p21"/>
            <p:cNvSpPr/>
            <p:nvPr/>
          </p:nvSpPr>
          <p:spPr>
            <a:xfrm>
              <a:off x="368345" y="284369"/>
              <a:ext cx="486904" cy="242130"/>
            </a:xfrm>
            <a:custGeom>
              <a:avLst/>
              <a:gdLst/>
              <a:ahLst/>
              <a:cxnLst/>
              <a:rect l="l" t="t" r="r" b="b"/>
              <a:pathLst>
                <a:path w="13073" h="6501" extrusionOk="0">
                  <a:moveTo>
                    <a:pt x="12818" y="0"/>
                  </a:moveTo>
                  <a:cubicBezTo>
                    <a:pt x="9570" y="64"/>
                    <a:pt x="6323" y="223"/>
                    <a:pt x="3076" y="509"/>
                  </a:cubicBezTo>
                  <a:cubicBezTo>
                    <a:pt x="2981" y="509"/>
                    <a:pt x="2885" y="605"/>
                    <a:pt x="2885" y="700"/>
                  </a:cubicBezTo>
                  <a:cubicBezTo>
                    <a:pt x="2914" y="2390"/>
                    <a:pt x="2788" y="4053"/>
                    <a:pt x="2484" y="5691"/>
                  </a:cubicBezTo>
                  <a:lnTo>
                    <a:pt x="2484" y="5691"/>
                  </a:lnTo>
                  <a:cubicBezTo>
                    <a:pt x="2330" y="5336"/>
                    <a:pt x="2196" y="4967"/>
                    <a:pt x="2089" y="4584"/>
                  </a:cubicBezTo>
                  <a:cubicBezTo>
                    <a:pt x="1962" y="4043"/>
                    <a:pt x="1866" y="3470"/>
                    <a:pt x="1835" y="2929"/>
                  </a:cubicBezTo>
                  <a:cubicBezTo>
                    <a:pt x="1803" y="2483"/>
                    <a:pt x="1580" y="2069"/>
                    <a:pt x="1198" y="1783"/>
                  </a:cubicBezTo>
                  <a:cubicBezTo>
                    <a:pt x="1055" y="1682"/>
                    <a:pt x="885" y="1634"/>
                    <a:pt x="717" y="1634"/>
                  </a:cubicBezTo>
                  <a:cubicBezTo>
                    <a:pt x="510" y="1634"/>
                    <a:pt x="305" y="1706"/>
                    <a:pt x="147" y="1846"/>
                  </a:cubicBezTo>
                  <a:cubicBezTo>
                    <a:pt x="1" y="1993"/>
                    <a:pt x="117" y="2196"/>
                    <a:pt x="265" y="2196"/>
                  </a:cubicBezTo>
                  <a:cubicBezTo>
                    <a:pt x="310" y="2196"/>
                    <a:pt x="358" y="2177"/>
                    <a:pt x="402" y="2133"/>
                  </a:cubicBezTo>
                  <a:cubicBezTo>
                    <a:pt x="489" y="2064"/>
                    <a:pt x="582" y="2034"/>
                    <a:pt x="676" y="2034"/>
                  </a:cubicBezTo>
                  <a:cubicBezTo>
                    <a:pt x="927" y="2034"/>
                    <a:pt x="1178" y="2243"/>
                    <a:pt x="1293" y="2451"/>
                  </a:cubicBezTo>
                  <a:cubicBezTo>
                    <a:pt x="1421" y="2897"/>
                    <a:pt x="1516" y="3343"/>
                    <a:pt x="1516" y="3788"/>
                  </a:cubicBezTo>
                  <a:cubicBezTo>
                    <a:pt x="1675" y="4712"/>
                    <a:pt x="1962" y="5571"/>
                    <a:pt x="2408" y="6399"/>
                  </a:cubicBezTo>
                  <a:cubicBezTo>
                    <a:pt x="2449" y="6468"/>
                    <a:pt x="2514" y="6501"/>
                    <a:pt x="2577" y="6501"/>
                  </a:cubicBezTo>
                  <a:cubicBezTo>
                    <a:pt x="2660" y="6501"/>
                    <a:pt x="2740" y="6444"/>
                    <a:pt x="2758" y="6335"/>
                  </a:cubicBezTo>
                  <a:cubicBezTo>
                    <a:pt x="3128" y="4545"/>
                    <a:pt x="3319" y="2726"/>
                    <a:pt x="3272" y="876"/>
                  </a:cubicBezTo>
                  <a:lnTo>
                    <a:pt x="3272" y="876"/>
                  </a:lnTo>
                  <a:cubicBezTo>
                    <a:pt x="6454" y="629"/>
                    <a:pt x="9636" y="445"/>
                    <a:pt x="12818" y="414"/>
                  </a:cubicBezTo>
                  <a:cubicBezTo>
                    <a:pt x="13072" y="414"/>
                    <a:pt x="13072" y="0"/>
                    <a:pt x="128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21"/>
            <p:cNvSpPr/>
            <p:nvPr/>
          </p:nvSpPr>
          <p:spPr>
            <a:xfrm>
              <a:off x="567078" y="369583"/>
              <a:ext cx="97805" cy="110841"/>
            </a:xfrm>
            <a:custGeom>
              <a:avLst/>
              <a:gdLst/>
              <a:ahLst/>
              <a:cxnLst/>
              <a:rect l="l" t="t" r="r" b="b"/>
              <a:pathLst>
                <a:path w="2626" h="2976" extrusionOk="0">
                  <a:moveTo>
                    <a:pt x="1184" y="1"/>
                  </a:moveTo>
                  <a:cubicBezTo>
                    <a:pt x="1161" y="1"/>
                    <a:pt x="1138" y="2"/>
                    <a:pt x="1115" y="4"/>
                  </a:cubicBezTo>
                  <a:cubicBezTo>
                    <a:pt x="764" y="36"/>
                    <a:pt x="414" y="195"/>
                    <a:pt x="128" y="418"/>
                  </a:cubicBezTo>
                  <a:cubicBezTo>
                    <a:pt x="32" y="450"/>
                    <a:pt x="0" y="577"/>
                    <a:pt x="64" y="673"/>
                  </a:cubicBezTo>
                  <a:cubicBezTo>
                    <a:pt x="112" y="744"/>
                    <a:pt x="195" y="780"/>
                    <a:pt x="274" y="780"/>
                  </a:cubicBezTo>
                  <a:cubicBezTo>
                    <a:pt x="301" y="780"/>
                    <a:pt x="327" y="776"/>
                    <a:pt x="351" y="768"/>
                  </a:cubicBezTo>
                  <a:cubicBezTo>
                    <a:pt x="542" y="609"/>
                    <a:pt x="796" y="482"/>
                    <a:pt x="1051" y="418"/>
                  </a:cubicBezTo>
                  <a:cubicBezTo>
                    <a:pt x="1091" y="405"/>
                    <a:pt x="1131" y="398"/>
                    <a:pt x="1169" y="398"/>
                  </a:cubicBezTo>
                  <a:cubicBezTo>
                    <a:pt x="1316" y="398"/>
                    <a:pt x="1446" y="490"/>
                    <a:pt x="1497" y="641"/>
                  </a:cubicBezTo>
                  <a:cubicBezTo>
                    <a:pt x="1528" y="896"/>
                    <a:pt x="1433" y="1118"/>
                    <a:pt x="1242" y="1278"/>
                  </a:cubicBezTo>
                  <a:cubicBezTo>
                    <a:pt x="1019" y="1437"/>
                    <a:pt x="796" y="1596"/>
                    <a:pt x="573" y="1755"/>
                  </a:cubicBezTo>
                  <a:cubicBezTo>
                    <a:pt x="319" y="1914"/>
                    <a:pt x="128" y="2169"/>
                    <a:pt x="32" y="2487"/>
                  </a:cubicBezTo>
                  <a:cubicBezTo>
                    <a:pt x="0" y="2583"/>
                    <a:pt x="32" y="2678"/>
                    <a:pt x="128" y="2710"/>
                  </a:cubicBezTo>
                  <a:cubicBezTo>
                    <a:pt x="517" y="2887"/>
                    <a:pt x="945" y="2975"/>
                    <a:pt x="1380" y="2975"/>
                  </a:cubicBezTo>
                  <a:cubicBezTo>
                    <a:pt x="1728" y="2975"/>
                    <a:pt x="2080" y="2919"/>
                    <a:pt x="2420" y="2806"/>
                  </a:cubicBezTo>
                  <a:cubicBezTo>
                    <a:pt x="2626" y="2747"/>
                    <a:pt x="2560" y="2416"/>
                    <a:pt x="2348" y="2416"/>
                  </a:cubicBezTo>
                  <a:cubicBezTo>
                    <a:pt x="2330" y="2416"/>
                    <a:pt x="2312" y="2419"/>
                    <a:pt x="2292" y="2424"/>
                  </a:cubicBezTo>
                  <a:cubicBezTo>
                    <a:pt x="2006" y="2524"/>
                    <a:pt x="1706" y="2573"/>
                    <a:pt x="1406" y="2573"/>
                  </a:cubicBezTo>
                  <a:cubicBezTo>
                    <a:pt x="1097" y="2573"/>
                    <a:pt x="788" y="2521"/>
                    <a:pt x="489" y="2422"/>
                  </a:cubicBezTo>
                  <a:lnTo>
                    <a:pt x="489" y="2422"/>
                  </a:lnTo>
                  <a:cubicBezTo>
                    <a:pt x="594" y="2236"/>
                    <a:pt x="749" y="2078"/>
                    <a:pt x="924" y="1978"/>
                  </a:cubicBezTo>
                  <a:cubicBezTo>
                    <a:pt x="1210" y="1819"/>
                    <a:pt x="1465" y="1596"/>
                    <a:pt x="1688" y="1341"/>
                  </a:cubicBezTo>
                  <a:cubicBezTo>
                    <a:pt x="1910" y="1087"/>
                    <a:pt x="1974" y="736"/>
                    <a:pt x="1847" y="450"/>
                  </a:cubicBezTo>
                  <a:cubicBezTo>
                    <a:pt x="1729" y="184"/>
                    <a:pt x="1474" y="1"/>
                    <a:pt x="11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21"/>
            <p:cNvSpPr/>
            <p:nvPr/>
          </p:nvSpPr>
          <p:spPr>
            <a:xfrm>
              <a:off x="703428" y="454201"/>
              <a:ext cx="14265" cy="21081"/>
            </a:xfrm>
            <a:custGeom>
              <a:avLst/>
              <a:gdLst/>
              <a:ahLst/>
              <a:cxnLst/>
              <a:rect l="l" t="t" r="r" b="b"/>
              <a:pathLst>
                <a:path w="383" h="566" extrusionOk="0">
                  <a:moveTo>
                    <a:pt x="223" y="0"/>
                  </a:moveTo>
                  <a:cubicBezTo>
                    <a:pt x="215" y="0"/>
                    <a:pt x="207" y="8"/>
                    <a:pt x="191" y="24"/>
                  </a:cubicBezTo>
                  <a:lnTo>
                    <a:pt x="128" y="24"/>
                  </a:lnTo>
                  <a:cubicBezTo>
                    <a:pt x="96" y="24"/>
                    <a:pt x="64" y="24"/>
                    <a:pt x="32" y="56"/>
                  </a:cubicBezTo>
                  <a:lnTo>
                    <a:pt x="0" y="88"/>
                  </a:lnTo>
                  <a:cubicBezTo>
                    <a:pt x="0" y="120"/>
                    <a:pt x="0" y="152"/>
                    <a:pt x="0" y="215"/>
                  </a:cubicBezTo>
                  <a:lnTo>
                    <a:pt x="0" y="374"/>
                  </a:lnTo>
                  <a:cubicBezTo>
                    <a:pt x="0" y="406"/>
                    <a:pt x="0" y="406"/>
                    <a:pt x="0" y="438"/>
                  </a:cubicBezTo>
                  <a:cubicBezTo>
                    <a:pt x="0" y="470"/>
                    <a:pt x="32" y="502"/>
                    <a:pt x="32" y="502"/>
                  </a:cubicBezTo>
                  <a:cubicBezTo>
                    <a:pt x="64" y="534"/>
                    <a:pt x="96" y="534"/>
                    <a:pt x="128" y="565"/>
                  </a:cubicBezTo>
                  <a:lnTo>
                    <a:pt x="223" y="565"/>
                  </a:lnTo>
                  <a:cubicBezTo>
                    <a:pt x="287" y="534"/>
                    <a:pt x="319" y="534"/>
                    <a:pt x="319" y="502"/>
                  </a:cubicBezTo>
                  <a:lnTo>
                    <a:pt x="351" y="470"/>
                  </a:lnTo>
                  <a:cubicBezTo>
                    <a:pt x="382" y="438"/>
                    <a:pt x="382" y="406"/>
                    <a:pt x="382" y="374"/>
                  </a:cubicBezTo>
                  <a:lnTo>
                    <a:pt x="382" y="183"/>
                  </a:lnTo>
                  <a:cubicBezTo>
                    <a:pt x="382" y="152"/>
                    <a:pt x="382" y="152"/>
                    <a:pt x="351" y="120"/>
                  </a:cubicBezTo>
                  <a:cubicBezTo>
                    <a:pt x="351" y="88"/>
                    <a:pt x="351" y="56"/>
                    <a:pt x="319" y="56"/>
                  </a:cubicBezTo>
                  <a:cubicBezTo>
                    <a:pt x="319" y="24"/>
                    <a:pt x="287" y="24"/>
                    <a:pt x="255" y="24"/>
                  </a:cubicBezTo>
                  <a:cubicBezTo>
                    <a:pt x="239" y="8"/>
                    <a:pt x="231" y="0"/>
                    <a:pt x="2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21"/>
            <p:cNvSpPr/>
            <p:nvPr/>
          </p:nvSpPr>
          <p:spPr>
            <a:xfrm>
              <a:off x="768643" y="361464"/>
              <a:ext cx="73559" cy="127937"/>
            </a:xfrm>
            <a:custGeom>
              <a:avLst/>
              <a:gdLst/>
              <a:ahLst/>
              <a:cxnLst/>
              <a:rect l="l" t="t" r="r" b="b"/>
              <a:pathLst>
                <a:path w="1975" h="3435" extrusionOk="0">
                  <a:moveTo>
                    <a:pt x="1016" y="385"/>
                  </a:moveTo>
                  <a:cubicBezTo>
                    <a:pt x="1286" y="385"/>
                    <a:pt x="1592" y="708"/>
                    <a:pt x="1592" y="954"/>
                  </a:cubicBezTo>
                  <a:cubicBezTo>
                    <a:pt x="1570" y="1326"/>
                    <a:pt x="1248" y="1547"/>
                    <a:pt x="904" y="1640"/>
                  </a:cubicBezTo>
                  <a:lnTo>
                    <a:pt x="904" y="1640"/>
                  </a:lnTo>
                  <a:cubicBezTo>
                    <a:pt x="857" y="1633"/>
                    <a:pt x="809" y="1630"/>
                    <a:pt x="761" y="1630"/>
                  </a:cubicBezTo>
                  <a:cubicBezTo>
                    <a:pt x="685" y="1630"/>
                    <a:pt x="608" y="1638"/>
                    <a:pt x="534" y="1655"/>
                  </a:cubicBezTo>
                  <a:lnTo>
                    <a:pt x="534" y="1655"/>
                  </a:lnTo>
                  <a:cubicBezTo>
                    <a:pt x="587" y="1274"/>
                    <a:pt x="652" y="903"/>
                    <a:pt x="717" y="533"/>
                  </a:cubicBezTo>
                  <a:lnTo>
                    <a:pt x="717" y="533"/>
                  </a:lnTo>
                  <a:cubicBezTo>
                    <a:pt x="745" y="524"/>
                    <a:pt x="772" y="506"/>
                    <a:pt x="796" y="477"/>
                  </a:cubicBezTo>
                  <a:cubicBezTo>
                    <a:pt x="861" y="412"/>
                    <a:pt x="937" y="385"/>
                    <a:pt x="1016" y="385"/>
                  </a:cubicBezTo>
                  <a:close/>
                  <a:moveTo>
                    <a:pt x="973" y="2043"/>
                  </a:moveTo>
                  <a:lnTo>
                    <a:pt x="973" y="2043"/>
                  </a:lnTo>
                  <a:cubicBezTo>
                    <a:pt x="1148" y="2091"/>
                    <a:pt x="1298" y="2209"/>
                    <a:pt x="1369" y="2387"/>
                  </a:cubicBezTo>
                  <a:cubicBezTo>
                    <a:pt x="1460" y="2721"/>
                    <a:pt x="1233" y="3026"/>
                    <a:pt x="880" y="3026"/>
                  </a:cubicBezTo>
                  <a:cubicBezTo>
                    <a:pt x="863" y="3026"/>
                    <a:pt x="846" y="3025"/>
                    <a:pt x="828" y="3024"/>
                  </a:cubicBezTo>
                  <a:cubicBezTo>
                    <a:pt x="447" y="2928"/>
                    <a:pt x="478" y="2390"/>
                    <a:pt x="478" y="2103"/>
                  </a:cubicBezTo>
                  <a:lnTo>
                    <a:pt x="478" y="2103"/>
                  </a:lnTo>
                  <a:cubicBezTo>
                    <a:pt x="506" y="2104"/>
                    <a:pt x="534" y="2105"/>
                    <a:pt x="562" y="2105"/>
                  </a:cubicBezTo>
                  <a:cubicBezTo>
                    <a:pt x="704" y="2105"/>
                    <a:pt x="841" y="2084"/>
                    <a:pt x="973" y="2043"/>
                  </a:cubicBezTo>
                  <a:close/>
                  <a:moveTo>
                    <a:pt x="1029" y="0"/>
                  </a:moveTo>
                  <a:cubicBezTo>
                    <a:pt x="863" y="0"/>
                    <a:pt x="696" y="56"/>
                    <a:pt x="550" y="184"/>
                  </a:cubicBezTo>
                  <a:lnTo>
                    <a:pt x="550" y="184"/>
                  </a:lnTo>
                  <a:cubicBezTo>
                    <a:pt x="540" y="183"/>
                    <a:pt x="530" y="182"/>
                    <a:pt x="520" y="182"/>
                  </a:cubicBezTo>
                  <a:cubicBezTo>
                    <a:pt x="437" y="182"/>
                    <a:pt x="350" y="239"/>
                    <a:pt x="350" y="318"/>
                  </a:cubicBezTo>
                  <a:lnTo>
                    <a:pt x="319" y="318"/>
                  </a:lnTo>
                  <a:cubicBezTo>
                    <a:pt x="223" y="891"/>
                    <a:pt x="128" y="1464"/>
                    <a:pt x="64" y="2037"/>
                  </a:cubicBezTo>
                  <a:cubicBezTo>
                    <a:pt x="0" y="2451"/>
                    <a:pt x="128" y="2896"/>
                    <a:pt x="382" y="3215"/>
                  </a:cubicBezTo>
                  <a:cubicBezTo>
                    <a:pt x="545" y="3362"/>
                    <a:pt x="742" y="3435"/>
                    <a:pt x="935" y="3435"/>
                  </a:cubicBezTo>
                  <a:cubicBezTo>
                    <a:pt x="1157" y="3435"/>
                    <a:pt x="1375" y="3339"/>
                    <a:pt x="1528" y="3151"/>
                  </a:cubicBezTo>
                  <a:cubicBezTo>
                    <a:pt x="1847" y="2833"/>
                    <a:pt x="1879" y="2355"/>
                    <a:pt x="1592" y="2005"/>
                  </a:cubicBezTo>
                  <a:cubicBezTo>
                    <a:pt x="1536" y="1943"/>
                    <a:pt x="1474" y="1889"/>
                    <a:pt x="1408" y="1841"/>
                  </a:cubicBezTo>
                  <a:lnTo>
                    <a:pt x="1408" y="1841"/>
                  </a:lnTo>
                  <a:cubicBezTo>
                    <a:pt x="1438" y="1822"/>
                    <a:pt x="1467" y="1803"/>
                    <a:pt x="1497" y="1782"/>
                  </a:cubicBezTo>
                  <a:cubicBezTo>
                    <a:pt x="1815" y="1591"/>
                    <a:pt x="1974" y="1241"/>
                    <a:pt x="1974" y="859"/>
                  </a:cubicBezTo>
                  <a:cubicBezTo>
                    <a:pt x="1929" y="405"/>
                    <a:pt x="1480" y="0"/>
                    <a:pt x="10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21"/>
            <p:cNvSpPr/>
            <p:nvPr/>
          </p:nvSpPr>
          <p:spPr>
            <a:xfrm>
              <a:off x="380933" y="539192"/>
              <a:ext cx="513422" cy="30168"/>
            </a:xfrm>
            <a:custGeom>
              <a:avLst/>
              <a:gdLst/>
              <a:ahLst/>
              <a:cxnLst/>
              <a:rect l="l" t="t" r="r" b="b"/>
              <a:pathLst>
                <a:path w="13785" h="810" extrusionOk="0">
                  <a:moveTo>
                    <a:pt x="13557" y="1"/>
                  </a:moveTo>
                  <a:cubicBezTo>
                    <a:pt x="13549" y="1"/>
                    <a:pt x="13540" y="1"/>
                    <a:pt x="13530" y="3"/>
                  </a:cubicBezTo>
                  <a:cubicBezTo>
                    <a:pt x="10432" y="289"/>
                    <a:pt x="7335" y="421"/>
                    <a:pt x="4214" y="421"/>
                  </a:cubicBezTo>
                  <a:cubicBezTo>
                    <a:pt x="3871" y="421"/>
                    <a:pt x="3527" y="420"/>
                    <a:pt x="3184" y="416"/>
                  </a:cubicBezTo>
                  <a:cubicBezTo>
                    <a:pt x="2197" y="416"/>
                    <a:pt x="1242" y="385"/>
                    <a:pt x="255" y="353"/>
                  </a:cubicBezTo>
                  <a:cubicBezTo>
                    <a:pt x="0" y="353"/>
                    <a:pt x="0" y="735"/>
                    <a:pt x="255" y="735"/>
                  </a:cubicBezTo>
                  <a:cubicBezTo>
                    <a:pt x="1591" y="784"/>
                    <a:pt x="2923" y="809"/>
                    <a:pt x="4252" y="809"/>
                  </a:cubicBezTo>
                  <a:cubicBezTo>
                    <a:pt x="6373" y="809"/>
                    <a:pt x="8487" y="744"/>
                    <a:pt x="10601" y="607"/>
                  </a:cubicBezTo>
                  <a:cubicBezTo>
                    <a:pt x="11588" y="576"/>
                    <a:pt x="12543" y="480"/>
                    <a:pt x="13530" y="416"/>
                  </a:cubicBezTo>
                  <a:cubicBezTo>
                    <a:pt x="13775" y="386"/>
                    <a:pt x="13784" y="1"/>
                    <a:pt x="135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21"/>
            <p:cNvSpPr/>
            <p:nvPr/>
          </p:nvSpPr>
          <p:spPr>
            <a:xfrm>
              <a:off x="397060" y="628316"/>
              <a:ext cx="97731" cy="133598"/>
            </a:xfrm>
            <a:custGeom>
              <a:avLst/>
              <a:gdLst/>
              <a:ahLst/>
              <a:cxnLst/>
              <a:rect l="l" t="t" r="r" b="b"/>
              <a:pathLst>
                <a:path w="2624" h="3587" extrusionOk="0">
                  <a:moveTo>
                    <a:pt x="1427" y="1"/>
                  </a:moveTo>
                  <a:cubicBezTo>
                    <a:pt x="1236" y="1"/>
                    <a:pt x="1045" y="83"/>
                    <a:pt x="904" y="252"/>
                  </a:cubicBezTo>
                  <a:cubicBezTo>
                    <a:pt x="796" y="404"/>
                    <a:pt x="925" y="556"/>
                    <a:pt x="1068" y="556"/>
                  </a:cubicBezTo>
                  <a:cubicBezTo>
                    <a:pt x="1134" y="556"/>
                    <a:pt x="1204" y="524"/>
                    <a:pt x="1255" y="443"/>
                  </a:cubicBezTo>
                  <a:cubicBezTo>
                    <a:pt x="1298" y="400"/>
                    <a:pt x="1354" y="383"/>
                    <a:pt x="1411" y="383"/>
                  </a:cubicBezTo>
                  <a:cubicBezTo>
                    <a:pt x="1481" y="383"/>
                    <a:pt x="1552" y="408"/>
                    <a:pt x="1605" y="443"/>
                  </a:cubicBezTo>
                  <a:cubicBezTo>
                    <a:pt x="1732" y="507"/>
                    <a:pt x="1828" y="666"/>
                    <a:pt x="1796" y="857"/>
                  </a:cubicBezTo>
                  <a:cubicBezTo>
                    <a:pt x="1732" y="1080"/>
                    <a:pt x="1573" y="1271"/>
                    <a:pt x="1382" y="1398"/>
                  </a:cubicBezTo>
                  <a:cubicBezTo>
                    <a:pt x="1286" y="1462"/>
                    <a:pt x="1223" y="1525"/>
                    <a:pt x="1223" y="1653"/>
                  </a:cubicBezTo>
                  <a:cubicBezTo>
                    <a:pt x="1223" y="1748"/>
                    <a:pt x="1255" y="1844"/>
                    <a:pt x="1350" y="1907"/>
                  </a:cubicBezTo>
                  <a:cubicBezTo>
                    <a:pt x="1573" y="2098"/>
                    <a:pt x="2019" y="1971"/>
                    <a:pt x="2146" y="2257"/>
                  </a:cubicBezTo>
                  <a:cubicBezTo>
                    <a:pt x="2241" y="2544"/>
                    <a:pt x="2146" y="2830"/>
                    <a:pt x="1923" y="3021"/>
                  </a:cubicBezTo>
                  <a:cubicBezTo>
                    <a:pt x="1769" y="3140"/>
                    <a:pt x="1576" y="3183"/>
                    <a:pt x="1370" y="3183"/>
                  </a:cubicBezTo>
                  <a:cubicBezTo>
                    <a:pt x="1020" y="3183"/>
                    <a:pt x="632" y="3058"/>
                    <a:pt x="331" y="2958"/>
                  </a:cubicBezTo>
                  <a:cubicBezTo>
                    <a:pt x="314" y="2953"/>
                    <a:pt x="298" y="2951"/>
                    <a:pt x="282" y="2951"/>
                  </a:cubicBezTo>
                  <a:cubicBezTo>
                    <a:pt x="91" y="2951"/>
                    <a:pt x="1" y="3283"/>
                    <a:pt x="236" y="3372"/>
                  </a:cubicBezTo>
                  <a:cubicBezTo>
                    <a:pt x="594" y="3515"/>
                    <a:pt x="970" y="3587"/>
                    <a:pt x="1351" y="3587"/>
                  </a:cubicBezTo>
                  <a:cubicBezTo>
                    <a:pt x="1477" y="3587"/>
                    <a:pt x="1605" y="3579"/>
                    <a:pt x="1732" y="3563"/>
                  </a:cubicBezTo>
                  <a:cubicBezTo>
                    <a:pt x="2082" y="3467"/>
                    <a:pt x="2401" y="3212"/>
                    <a:pt x="2528" y="2830"/>
                  </a:cubicBezTo>
                  <a:cubicBezTo>
                    <a:pt x="2623" y="2544"/>
                    <a:pt x="2592" y="2194"/>
                    <a:pt x="2401" y="1939"/>
                  </a:cubicBezTo>
                  <a:cubicBezTo>
                    <a:pt x="2273" y="1812"/>
                    <a:pt x="2146" y="1716"/>
                    <a:pt x="1987" y="1716"/>
                  </a:cubicBezTo>
                  <a:cubicBezTo>
                    <a:pt x="1891" y="1716"/>
                    <a:pt x="1796" y="1684"/>
                    <a:pt x="1732" y="1653"/>
                  </a:cubicBezTo>
                  <a:cubicBezTo>
                    <a:pt x="1723" y="1653"/>
                    <a:pt x="1715" y="1652"/>
                    <a:pt x="1707" y="1651"/>
                  </a:cubicBezTo>
                  <a:lnTo>
                    <a:pt x="1707" y="1651"/>
                  </a:lnTo>
                  <a:cubicBezTo>
                    <a:pt x="2070" y="1314"/>
                    <a:pt x="2348" y="812"/>
                    <a:pt x="2050" y="379"/>
                  </a:cubicBezTo>
                  <a:cubicBezTo>
                    <a:pt x="1908" y="131"/>
                    <a:pt x="1668" y="1"/>
                    <a:pt x="14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21"/>
            <p:cNvSpPr/>
            <p:nvPr/>
          </p:nvSpPr>
          <p:spPr>
            <a:xfrm>
              <a:off x="573019" y="628126"/>
              <a:ext cx="16611" cy="120972"/>
            </a:xfrm>
            <a:custGeom>
              <a:avLst/>
              <a:gdLst/>
              <a:ahLst/>
              <a:cxnLst/>
              <a:rect l="l" t="t" r="r" b="b"/>
              <a:pathLst>
                <a:path w="446" h="3248" extrusionOk="0">
                  <a:moveTo>
                    <a:pt x="239" y="0"/>
                  </a:moveTo>
                  <a:cubicBezTo>
                    <a:pt x="135" y="0"/>
                    <a:pt x="32" y="64"/>
                    <a:pt x="32" y="191"/>
                  </a:cubicBezTo>
                  <a:cubicBezTo>
                    <a:pt x="32" y="1146"/>
                    <a:pt x="0" y="2101"/>
                    <a:pt x="0" y="3056"/>
                  </a:cubicBezTo>
                  <a:cubicBezTo>
                    <a:pt x="0" y="3184"/>
                    <a:pt x="96" y="3247"/>
                    <a:pt x="191" y="3247"/>
                  </a:cubicBezTo>
                  <a:cubicBezTo>
                    <a:pt x="287" y="3247"/>
                    <a:pt x="382" y="3184"/>
                    <a:pt x="382" y="3056"/>
                  </a:cubicBezTo>
                  <a:cubicBezTo>
                    <a:pt x="382" y="2101"/>
                    <a:pt x="414" y="1146"/>
                    <a:pt x="446" y="191"/>
                  </a:cubicBezTo>
                  <a:cubicBezTo>
                    <a:pt x="446" y="64"/>
                    <a:pt x="342" y="0"/>
                    <a:pt x="2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21"/>
            <p:cNvSpPr/>
            <p:nvPr/>
          </p:nvSpPr>
          <p:spPr>
            <a:xfrm>
              <a:off x="532237" y="682390"/>
              <a:ext cx="108830" cy="21677"/>
            </a:xfrm>
            <a:custGeom>
              <a:avLst/>
              <a:gdLst/>
              <a:ahLst/>
              <a:cxnLst/>
              <a:rect l="l" t="t" r="r" b="b"/>
              <a:pathLst>
                <a:path w="2922" h="582" extrusionOk="0">
                  <a:moveTo>
                    <a:pt x="2612" y="1"/>
                  </a:moveTo>
                  <a:cubicBezTo>
                    <a:pt x="2595" y="1"/>
                    <a:pt x="2578" y="3"/>
                    <a:pt x="2560" y="7"/>
                  </a:cubicBezTo>
                  <a:cubicBezTo>
                    <a:pt x="2144" y="116"/>
                    <a:pt x="1718" y="173"/>
                    <a:pt x="1293" y="173"/>
                  </a:cubicBezTo>
                  <a:cubicBezTo>
                    <a:pt x="970" y="173"/>
                    <a:pt x="648" y="140"/>
                    <a:pt x="331" y="71"/>
                  </a:cubicBezTo>
                  <a:cubicBezTo>
                    <a:pt x="312" y="66"/>
                    <a:pt x="293" y="64"/>
                    <a:pt x="276" y="64"/>
                  </a:cubicBezTo>
                  <a:cubicBezTo>
                    <a:pt x="64" y="64"/>
                    <a:pt x="0" y="394"/>
                    <a:pt x="236" y="453"/>
                  </a:cubicBezTo>
                  <a:cubicBezTo>
                    <a:pt x="601" y="541"/>
                    <a:pt x="972" y="581"/>
                    <a:pt x="1345" y="581"/>
                  </a:cubicBezTo>
                  <a:cubicBezTo>
                    <a:pt x="1784" y="581"/>
                    <a:pt x="2224" y="525"/>
                    <a:pt x="2655" y="421"/>
                  </a:cubicBezTo>
                  <a:cubicBezTo>
                    <a:pt x="2921" y="362"/>
                    <a:pt x="2830" y="1"/>
                    <a:pt x="26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21"/>
            <p:cNvSpPr/>
            <p:nvPr/>
          </p:nvSpPr>
          <p:spPr>
            <a:xfrm>
              <a:off x="678512" y="647162"/>
              <a:ext cx="20224" cy="15457"/>
            </a:xfrm>
            <a:custGeom>
              <a:avLst/>
              <a:gdLst/>
              <a:ahLst/>
              <a:cxnLst/>
              <a:rect l="l" t="t" r="r" b="b"/>
              <a:pathLst>
                <a:path w="543" h="415" extrusionOk="0">
                  <a:moveTo>
                    <a:pt x="287" y="1"/>
                  </a:moveTo>
                  <a:cubicBezTo>
                    <a:pt x="1" y="1"/>
                    <a:pt x="1" y="414"/>
                    <a:pt x="287" y="414"/>
                  </a:cubicBezTo>
                  <a:cubicBezTo>
                    <a:pt x="542" y="414"/>
                    <a:pt x="542" y="1"/>
                    <a:pt x="2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21"/>
            <p:cNvSpPr/>
            <p:nvPr/>
          </p:nvSpPr>
          <p:spPr>
            <a:xfrm>
              <a:off x="675868" y="639340"/>
              <a:ext cx="103094" cy="119482"/>
            </a:xfrm>
            <a:custGeom>
              <a:avLst/>
              <a:gdLst/>
              <a:ahLst/>
              <a:cxnLst/>
              <a:rect l="l" t="t" r="r" b="b"/>
              <a:pathLst>
                <a:path w="2768" h="3208" extrusionOk="0">
                  <a:moveTo>
                    <a:pt x="899" y="0"/>
                  </a:moveTo>
                  <a:cubicBezTo>
                    <a:pt x="846" y="0"/>
                    <a:pt x="792" y="6"/>
                    <a:pt x="740" y="19"/>
                  </a:cubicBezTo>
                  <a:cubicBezTo>
                    <a:pt x="422" y="19"/>
                    <a:pt x="136" y="242"/>
                    <a:pt x="40" y="529"/>
                  </a:cubicBezTo>
                  <a:cubicBezTo>
                    <a:pt x="1" y="686"/>
                    <a:pt x="132" y="795"/>
                    <a:pt x="252" y="795"/>
                  </a:cubicBezTo>
                  <a:cubicBezTo>
                    <a:pt x="327" y="795"/>
                    <a:pt x="398" y="753"/>
                    <a:pt x="422" y="656"/>
                  </a:cubicBezTo>
                  <a:cubicBezTo>
                    <a:pt x="505" y="489"/>
                    <a:pt x="662" y="395"/>
                    <a:pt x="827" y="395"/>
                  </a:cubicBezTo>
                  <a:cubicBezTo>
                    <a:pt x="851" y="395"/>
                    <a:pt x="875" y="397"/>
                    <a:pt x="900" y="402"/>
                  </a:cubicBezTo>
                  <a:cubicBezTo>
                    <a:pt x="1154" y="465"/>
                    <a:pt x="1345" y="656"/>
                    <a:pt x="1377" y="911"/>
                  </a:cubicBezTo>
                  <a:cubicBezTo>
                    <a:pt x="1473" y="1643"/>
                    <a:pt x="804" y="2121"/>
                    <a:pt x="263" y="2471"/>
                  </a:cubicBezTo>
                  <a:cubicBezTo>
                    <a:pt x="136" y="2566"/>
                    <a:pt x="136" y="2725"/>
                    <a:pt x="263" y="2821"/>
                  </a:cubicBezTo>
                  <a:cubicBezTo>
                    <a:pt x="762" y="3071"/>
                    <a:pt x="1310" y="3207"/>
                    <a:pt x="1861" y="3207"/>
                  </a:cubicBezTo>
                  <a:cubicBezTo>
                    <a:pt x="2082" y="3207"/>
                    <a:pt x="2304" y="3185"/>
                    <a:pt x="2523" y="3139"/>
                  </a:cubicBezTo>
                  <a:cubicBezTo>
                    <a:pt x="2768" y="3078"/>
                    <a:pt x="2689" y="2724"/>
                    <a:pt x="2457" y="2724"/>
                  </a:cubicBezTo>
                  <a:cubicBezTo>
                    <a:pt x="2448" y="2724"/>
                    <a:pt x="2438" y="2724"/>
                    <a:pt x="2428" y="2725"/>
                  </a:cubicBezTo>
                  <a:cubicBezTo>
                    <a:pt x="2214" y="2776"/>
                    <a:pt x="1998" y="2801"/>
                    <a:pt x="1784" y="2801"/>
                  </a:cubicBezTo>
                  <a:cubicBezTo>
                    <a:pt x="1428" y="2801"/>
                    <a:pt x="1078" y="2733"/>
                    <a:pt x="757" y="2601"/>
                  </a:cubicBezTo>
                  <a:lnTo>
                    <a:pt x="757" y="2601"/>
                  </a:lnTo>
                  <a:cubicBezTo>
                    <a:pt x="1237" y="2250"/>
                    <a:pt x="1679" y="1809"/>
                    <a:pt x="1759" y="1166"/>
                  </a:cubicBezTo>
                  <a:cubicBezTo>
                    <a:pt x="1823" y="847"/>
                    <a:pt x="1695" y="497"/>
                    <a:pt x="1473" y="274"/>
                  </a:cubicBezTo>
                  <a:cubicBezTo>
                    <a:pt x="1321" y="97"/>
                    <a:pt x="1108" y="0"/>
                    <a:pt x="8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21"/>
            <p:cNvSpPr/>
            <p:nvPr/>
          </p:nvSpPr>
          <p:spPr>
            <a:xfrm>
              <a:off x="793522" y="611892"/>
              <a:ext cx="15457" cy="77693"/>
            </a:xfrm>
            <a:custGeom>
              <a:avLst/>
              <a:gdLst/>
              <a:ahLst/>
              <a:cxnLst/>
              <a:rect l="l" t="t" r="r" b="b"/>
              <a:pathLst>
                <a:path w="415" h="2086" extrusionOk="0">
                  <a:moveTo>
                    <a:pt x="224" y="0"/>
                  </a:moveTo>
                  <a:cubicBezTo>
                    <a:pt x="128" y="0"/>
                    <a:pt x="33" y="72"/>
                    <a:pt x="33" y="215"/>
                  </a:cubicBezTo>
                  <a:cubicBezTo>
                    <a:pt x="33" y="756"/>
                    <a:pt x="1" y="1330"/>
                    <a:pt x="1" y="1871"/>
                  </a:cubicBezTo>
                  <a:cubicBezTo>
                    <a:pt x="1" y="2014"/>
                    <a:pt x="96" y="2086"/>
                    <a:pt x="192" y="2086"/>
                  </a:cubicBezTo>
                  <a:cubicBezTo>
                    <a:pt x="287" y="2086"/>
                    <a:pt x="383" y="2014"/>
                    <a:pt x="383" y="1871"/>
                  </a:cubicBezTo>
                  <a:cubicBezTo>
                    <a:pt x="383" y="1330"/>
                    <a:pt x="415" y="756"/>
                    <a:pt x="415" y="215"/>
                  </a:cubicBezTo>
                  <a:cubicBezTo>
                    <a:pt x="415" y="72"/>
                    <a:pt x="319" y="0"/>
                    <a:pt x="22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21"/>
            <p:cNvSpPr/>
            <p:nvPr/>
          </p:nvSpPr>
          <p:spPr>
            <a:xfrm>
              <a:off x="768643" y="645970"/>
              <a:ext cx="85403" cy="17840"/>
            </a:xfrm>
            <a:custGeom>
              <a:avLst/>
              <a:gdLst/>
              <a:ahLst/>
              <a:cxnLst/>
              <a:rect l="l" t="t" r="r" b="b"/>
              <a:pathLst>
                <a:path w="2293" h="479" extrusionOk="0">
                  <a:moveTo>
                    <a:pt x="191" y="1"/>
                  </a:moveTo>
                  <a:cubicBezTo>
                    <a:pt x="96" y="1"/>
                    <a:pt x="0" y="96"/>
                    <a:pt x="0" y="192"/>
                  </a:cubicBezTo>
                  <a:cubicBezTo>
                    <a:pt x="0" y="319"/>
                    <a:pt x="96" y="383"/>
                    <a:pt x="191" y="383"/>
                  </a:cubicBezTo>
                  <a:lnTo>
                    <a:pt x="2038" y="478"/>
                  </a:lnTo>
                  <a:cubicBezTo>
                    <a:pt x="2292" y="478"/>
                    <a:pt x="2292" y="96"/>
                    <a:pt x="2038" y="96"/>
                  </a:cubicBezTo>
                  <a:lnTo>
                    <a:pt x="1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3" name="Google Shape;663;p21"/>
          <p:cNvSpPr/>
          <p:nvPr/>
        </p:nvSpPr>
        <p:spPr>
          <a:xfrm>
            <a:off x="8799425" y="2324075"/>
            <a:ext cx="76500" cy="76500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4" name="Google Shape;664;p2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3_1_1"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23"/>
          <p:cNvSpPr/>
          <p:nvPr/>
        </p:nvSpPr>
        <p:spPr>
          <a:xfrm>
            <a:off x="1095062" y="-890100"/>
            <a:ext cx="6923700" cy="69237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0" name="Google Shape;720;p23"/>
          <p:cNvSpPr txBox="1">
            <a:spLocks noGrp="1"/>
          </p:cNvSpPr>
          <p:nvPr>
            <p:ph type="title"/>
          </p:nvPr>
        </p:nvSpPr>
        <p:spPr>
          <a:xfrm>
            <a:off x="2025125" y="531600"/>
            <a:ext cx="5094000" cy="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721" name="Google Shape;721;p23"/>
          <p:cNvSpPr txBox="1">
            <a:spLocks noGrp="1"/>
          </p:cNvSpPr>
          <p:nvPr>
            <p:ph type="subTitle" idx="1"/>
          </p:nvPr>
        </p:nvSpPr>
        <p:spPr>
          <a:xfrm>
            <a:off x="2961000" y="2016413"/>
            <a:ext cx="1560300" cy="43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22" name="Google Shape;722;p23"/>
          <p:cNvSpPr txBox="1">
            <a:spLocks noGrp="1"/>
          </p:cNvSpPr>
          <p:nvPr>
            <p:ph type="subTitle" idx="2"/>
          </p:nvPr>
        </p:nvSpPr>
        <p:spPr>
          <a:xfrm>
            <a:off x="2961000" y="1674175"/>
            <a:ext cx="15603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23" name="Google Shape;723;p23"/>
          <p:cNvSpPr txBox="1">
            <a:spLocks noGrp="1"/>
          </p:cNvSpPr>
          <p:nvPr>
            <p:ph type="subTitle" idx="3"/>
          </p:nvPr>
        </p:nvSpPr>
        <p:spPr>
          <a:xfrm>
            <a:off x="5661175" y="2016413"/>
            <a:ext cx="1560300" cy="43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24" name="Google Shape;724;p23"/>
          <p:cNvSpPr txBox="1">
            <a:spLocks noGrp="1"/>
          </p:cNvSpPr>
          <p:nvPr>
            <p:ph type="subTitle" idx="4"/>
          </p:nvPr>
        </p:nvSpPr>
        <p:spPr>
          <a:xfrm>
            <a:off x="5661175" y="1674175"/>
            <a:ext cx="15603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25" name="Google Shape;725;p23"/>
          <p:cNvSpPr txBox="1">
            <a:spLocks noGrp="1"/>
          </p:cNvSpPr>
          <p:nvPr>
            <p:ph type="subTitle" idx="5"/>
          </p:nvPr>
        </p:nvSpPr>
        <p:spPr>
          <a:xfrm>
            <a:off x="2961000" y="3559750"/>
            <a:ext cx="1560300" cy="43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26" name="Google Shape;726;p23"/>
          <p:cNvSpPr txBox="1">
            <a:spLocks noGrp="1"/>
          </p:cNvSpPr>
          <p:nvPr>
            <p:ph type="subTitle" idx="6"/>
          </p:nvPr>
        </p:nvSpPr>
        <p:spPr>
          <a:xfrm>
            <a:off x="2961000" y="3221349"/>
            <a:ext cx="15603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27" name="Google Shape;727;p23"/>
          <p:cNvSpPr txBox="1">
            <a:spLocks noGrp="1"/>
          </p:cNvSpPr>
          <p:nvPr>
            <p:ph type="subTitle" idx="7"/>
          </p:nvPr>
        </p:nvSpPr>
        <p:spPr>
          <a:xfrm>
            <a:off x="5661175" y="3559750"/>
            <a:ext cx="1560300" cy="43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28" name="Google Shape;728;p23"/>
          <p:cNvSpPr txBox="1">
            <a:spLocks noGrp="1"/>
          </p:cNvSpPr>
          <p:nvPr>
            <p:ph type="subTitle" idx="8"/>
          </p:nvPr>
        </p:nvSpPr>
        <p:spPr>
          <a:xfrm>
            <a:off x="5661175" y="3221349"/>
            <a:ext cx="15603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29" name="Google Shape;729;p23"/>
          <p:cNvSpPr/>
          <p:nvPr/>
        </p:nvSpPr>
        <p:spPr>
          <a:xfrm>
            <a:off x="8360825" y="2623823"/>
            <a:ext cx="146100" cy="146100"/>
          </a:xfrm>
          <a:prstGeom prst="diamond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0" name="Google Shape;730;p23"/>
          <p:cNvSpPr/>
          <p:nvPr/>
        </p:nvSpPr>
        <p:spPr>
          <a:xfrm>
            <a:off x="871200" y="1331000"/>
            <a:ext cx="135600" cy="135600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23"/>
          <p:cNvSpPr/>
          <p:nvPr/>
        </p:nvSpPr>
        <p:spPr>
          <a:xfrm>
            <a:off x="7942251" y="4573651"/>
            <a:ext cx="76500" cy="76500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32" name="Google Shape;732;p23"/>
          <p:cNvGrpSpPr/>
          <p:nvPr/>
        </p:nvGrpSpPr>
        <p:grpSpPr>
          <a:xfrm>
            <a:off x="8433882" y="1066400"/>
            <a:ext cx="314593" cy="338398"/>
            <a:chOff x="813417" y="4269849"/>
            <a:chExt cx="361684" cy="389052"/>
          </a:xfrm>
        </p:grpSpPr>
        <p:sp>
          <p:nvSpPr>
            <p:cNvPr id="733" name="Google Shape;733;p23"/>
            <p:cNvSpPr/>
            <p:nvPr/>
          </p:nvSpPr>
          <p:spPr>
            <a:xfrm>
              <a:off x="849451" y="4269849"/>
              <a:ext cx="226109" cy="148726"/>
            </a:xfrm>
            <a:custGeom>
              <a:avLst/>
              <a:gdLst/>
              <a:ahLst/>
              <a:cxnLst/>
              <a:rect l="l" t="t" r="r" b="b"/>
              <a:pathLst>
                <a:path w="8459" h="5564" extrusionOk="0">
                  <a:moveTo>
                    <a:pt x="3857" y="0"/>
                  </a:moveTo>
                  <a:cubicBezTo>
                    <a:pt x="3755" y="0"/>
                    <a:pt x="3683" y="87"/>
                    <a:pt x="3683" y="197"/>
                  </a:cubicBezTo>
                  <a:cubicBezTo>
                    <a:pt x="3574" y="1667"/>
                    <a:pt x="3442" y="3138"/>
                    <a:pt x="3326" y="4608"/>
                  </a:cubicBezTo>
                  <a:lnTo>
                    <a:pt x="3326" y="4608"/>
                  </a:lnTo>
                  <a:cubicBezTo>
                    <a:pt x="2955" y="3763"/>
                    <a:pt x="2740" y="2856"/>
                    <a:pt x="2664" y="1948"/>
                  </a:cubicBezTo>
                  <a:cubicBezTo>
                    <a:pt x="2664" y="1810"/>
                    <a:pt x="2568" y="1719"/>
                    <a:pt x="2459" y="1719"/>
                  </a:cubicBezTo>
                  <a:cubicBezTo>
                    <a:pt x="2442" y="1719"/>
                    <a:pt x="2426" y="1721"/>
                    <a:pt x="2409" y="1725"/>
                  </a:cubicBezTo>
                  <a:cubicBezTo>
                    <a:pt x="2075" y="1805"/>
                    <a:pt x="1725" y="1845"/>
                    <a:pt x="1375" y="1845"/>
                  </a:cubicBezTo>
                  <a:cubicBezTo>
                    <a:pt x="1025" y="1845"/>
                    <a:pt x="674" y="1805"/>
                    <a:pt x="340" y="1725"/>
                  </a:cubicBezTo>
                  <a:cubicBezTo>
                    <a:pt x="330" y="1724"/>
                    <a:pt x="320" y="1723"/>
                    <a:pt x="311" y="1723"/>
                  </a:cubicBezTo>
                  <a:cubicBezTo>
                    <a:pt x="78" y="1723"/>
                    <a:pt x="0" y="2078"/>
                    <a:pt x="245" y="2139"/>
                  </a:cubicBezTo>
                  <a:cubicBezTo>
                    <a:pt x="611" y="2219"/>
                    <a:pt x="993" y="2259"/>
                    <a:pt x="1375" y="2259"/>
                  </a:cubicBezTo>
                  <a:cubicBezTo>
                    <a:pt x="1676" y="2259"/>
                    <a:pt x="1978" y="2234"/>
                    <a:pt x="2272" y="2184"/>
                  </a:cubicBezTo>
                  <a:lnTo>
                    <a:pt x="2272" y="2184"/>
                  </a:lnTo>
                  <a:cubicBezTo>
                    <a:pt x="2391" y="3339"/>
                    <a:pt x="2734" y="4436"/>
                    <a:pt x="3301" y="5450"/>
                  </a:cubicBezTo>
                  <a:cubicBezTo>
                    <a:pt x="3340" y="5528"/>
                    <a:pt x="3405" y="5563"/>
                    <a:pt x="3468" y="5563"/>
                  </a:cubicBezTo>
                  <a:cubicBezTo>
                    <a:pt x="3561" y="5563"/>
                    <a:pt x="3651" y="5487"/>
                    <a:pt x="3651" y="5354"/>
                  </a:cubicBezTo>
                  <a:cubicBezTo>
                    <a:pt x="3803" y="3716"/>
                    <a:pt x="3926" y="2106"/>
                    <a:pt x="4047" y="470"/>
                  </a:cubicBezTo>
                  <a:lnTo>
                    <a:pt x="4047" y="470"/>
                  </a:lnTo>
                  <a:cubicBezTo>
                    <a:pt x="4794" y="619"/>
                    <a:pt x="5556" y="691"/>
                    <a:pt x="6321" y="691"/>
                  </a:cubicBezTo>
                  <a:cubicBezTo>
                    <a:pt x="6950" y="691"/>
                    <a:pt x="7579" y="642"/>
                    <a:pt x="8203" y="547"/>
                  </a:cubicBezTo>
                  <a:cubicBezTo>
                    <a:pt x="8458" y="516"/>
                    <a:pt x="8331" y="134"/>
                    <a:pt x="8076" y="134"/>
                  </a:cubicBezTo>
                  <a:cubicBezTo>
                    <a:pt x="7493" y="229"/>
                    <a:pt x="6898" y="277"/>
                    <a:pt x="6301" y="277"/>
                  </a:cubicBezTo>
                  <a:cubicBezTo>
                    <a:pt x="5498" y="277"/>
                    <a:pt x="4691" y="189"/>
                    <a:pt x="3906" y="6"/>
                  </a:cubicBezTo>
                  <a:cubicBezTo>
                    <a:pt x="3889" y="2"/>
                    <a:pt x="3873" y="0"/>
                    <a:pt x="38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23"/>
            <p:cNvSpPr/>
            <p:nvPr/>
          </p:nvSpPr>
          <p:spPr>
            <a:xfrm>
              <a:off x="1000643" y="4316145"/>
              <a:ext cx="61639" cy="61746"/>
            </a:xfrm>
            <a:custGeom>
              <a:avLst/>
              <a:gdLst/>
              <a:ahLst/>
              <a:cxnLst/>
              <a:rect l="l" t="t" r="r" b="b"/>
              <a:pathLst>
                <a:path w="2306" h="2310" extrusionOk="0">
                  <a:moveTo>
                    <a:pt x="1312" y="1"/>
                  </a:moveTo>
                  <a:cubicBezTo>
                    <a:pt x="1278" y="1"/>
                    <a:pt x="1243" y="9"/>
                    <a:pt x="1210" y="25"/>
                  </a:cubicBezTo>
                  <a:cubicBezTo>
                    <a:pt x="947" y="131"/>
                    <a:pt x="661" y="192"/>
                    <a:pt x="372" y="192"/>
                  </a:cubicBezTo>
                  <a:cubicBezTo>
                    <a:pt x="312" y="192"/>
                    <a:pt x="252" y="190"/>
                    <a:pt x="192" y="184"/>
                  </a:cubicBezTo>
                  <a:cubicBezTo>
                    <a:pt x="64" y="184"/>
                    <a:pt x="1" y="280"/>
                    <a:pt x="1" y="375"/>
                  </a:cubicBezTo>
                  <a:cubicBezTo>
                    <a:pt x="1" y="503"/>
                    <a:pt x="64" y="566"/>
                    <a:pt x="192" y="566"/>
                  </a:cubicBezTo>
                  <a:lnTo>
                    <a:pt x="192" y="598"/>
                  </a:lnTo>
                  <a:cubicBezTo>
                    <a:pt x="259" y="603"/>
                    <a:pt x="326" y="606"/>
                    <a:pt x="393" y="606"/>
                  </a:cubicBezTo>
                  <a:cubicBezTo>
                    <a:pt x="639" y="606"/>
                    <a:pt x="882" y="570"/>
                    <a:pt x="1118" y="492"/>
                  </a:cubicBezTo>
                  <a:lnTo>
                    <a:pt x="1118" y="492"/>
                  </a:lnTo>
                  <a:cubicBezTo>
                    <a:pt x="1076" y="1055"/>
                    <a:pt x="740" y="1561"/>
                    <a:pt x="192" y="1808"/>
                  </a:cubicBezTo>
                  <a:cubicBezTo>
                    <a:pt x="32" y="1903"/>
                    <a:pt x="96" y="2126"/>
                    <a:pt x="255" y="2190"/>
                  </a:cubicBezTo>
                  <a:cubicBezTo>
                    <a:pt x="542" y="2269"/>
                    <a:pt x="844" y="2309"/>
                    <a:pt x="1151" y="2309"/>
                  </a:cubicBezTo>
                  <a:cubicBezTo>
                    <a:pt x="1457" y="2309"/>
                    <a:pt x="1767" y="2269"/>
                    <a:pt x="2070" y="2190"/>
                  </a:cubicBezTo>
                  <a:cubicBezTo>
                    <a:pt x="2305" y="2102"/>
                    <a:pt x="2242" y="1769"/>
                    <a:pt x="2005" y="1769"/>
                  </a:cubicBezTo>
                  <a:cubicBezTo>
                    <a:pt x="1985" y="1769"/>
                    <a:pt x="1964" y="1771"/>
                    <a:pt x="1943" y="1776"/>
                  </a:cubicBezTo>
                  <a:cubicBezTo>
                    <a:pt x="1688" y="1856"/>
                    <a:pt x="1425" y="1895"/>
                    <a:pt x="1159" y="1895"/>
                  </a:cubicBezTo>
                  <a:cubicBezTo>
                    <a:pt x="1054" y="1895"/>
                    <a:pt x="948" y="1889"/>
                    <a:pt x="842" y="1877"/>
                  </a:cubicBezTo>
                  <a:lnTo>
                    <a:pt x="842" y="1877"/>
                  </a:lnTo>
                  <a:cubicBezTo>
                    <a:pt x="1312" y="1467"/>
                    <a:pt x="1572" y="835"/>
                    <a:pt x="1497" y="184"/>
                  </a:cubicBezTo>
                  <a:cubicBezTo>
                    <a:pt x="1497" y="66"/>
                    <a:pt x="1409" y="1"/>
                    <a:pt x="13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23"/>
            <p:cNvSpPr/>
            <p:nvPr/>
          </p:nvSpPr>
          <p:spPr>
            <a:xfrm>
              <a:off x="816839" y="4446158"/>
              <a:ext cx="358262" cy="15076"/>
            </a:xfrm>
            <a:custGeom>
              <a:avLst/>
              <a:gdLst/>
              <a:ahLst/>
              <a:cxnLst/>
              <a:rect l="l" t="t" r="r" b="b"/>
              <a:pathLst>
                <a:path w="13403" h="564" extrusionOk="0">
                  <a:moveTo>
                    <a:pt x="13148" y="0"/>
                  </a:moveTo>
                  <a:cubicBezTo>
                    <a:pt x="10877" y="108"/>
                    <a:pt x="8606" y="172"/>
                    <a:pt x="6335" y="172"/>
                  </a:cubicBezTo>
                  <a:cubicBezTo>
                    <a:pt x="5263" y="172"/>
                    <a:pt x="4192" y="158"/>
                    <a:pt x="3120" y="127"/>
                  </a:cubicBezTo>
                  <a:cubicBezTo>
                    <a:pt x="2165" y="96"/>
                    <a:pt x="1210" y="64"/>
                    <a:pt x="255" y="32"/>
                  </a:cubicBezTo>
                  <a:cubicBezTo>
                    <a:pt x="0" y="32"/>
                    <a:pt x="0" y="414"/>
                    <a:pt x="255" y="414"/>
                  </a:cubicBezTo>
                  <a:cubicBezTo>
                    <a:pt x="2344" y="513"/>
                    <a:pt x="4433" y="563"/>
                    <a:pt x="6530" y="563"/>
                  </a:cubicBezTo>
                  <a:cubicBezTo>
                    <a:pt x="7788" y="563"/>
                    <a:pt x="9049" y="545"/>
                    <a:pt x="10315" y="509"/>
                  </a:cubicBezTo>
                  <a:cubicBezTo>
                    <a:pt x="11270" y="478"/>
                    <a:pt x="12225" y="446"/>
                    <a:pt x="13148" y="414"/>
                  </a:cubicBezTo>
                  <a:cubicBezTo>
                    <a:pt x="13403" y="414"/>
                    <a:pt x="13403" y="0"/>
                    <a:pt x="131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23"/>
            <p:cNvSpPr/>
            <p:nvPr/>
          </p:nvSpPr>
          <p:spPr>
            <a:xfrm>
              <a:off x="813417" y="4485317"/>
              <a:ext cx="71610" cy="155595"/>
            </a:xfrm>
            <a:custGeom>
              <a:avLst/>
              <a:gdLst/>
              <a:ahLst/>
              <a:cxnLst/>
              <a:rect l="l" t="t" r="r" b="b"/>
              <a:pathLst>
                <a:path w="2679" h="5821" extrusionOk="0">
                  <a:moveTo>
                    <a:pt x="1925" y="0"/>
                  </a:moveTo>
                  <a:cubicBezTo>
                    <a:pt x="1878" y="0"/>
                    <a:pt x="1828" y="19"/>
                    <a:pt x="1784" y="63"/>
                  </a:cubicBezTo>
                  <a:cubicBezTo>
                    <a:pt x="1" y="1687"/>
                    <a:pt x="256" y="4520"/>
                    <a:pt x="2293" y="5793"/>
                  </a:cubicBezTo>
                  <a:cubicBezTo>
                    <a:pt x="2326" y="5812"/>
                    <a:pt x="2359" y="5821"/>
                    <a:pt x="2390" y="5821"/>
                  </a:cubicBezTo>
                  <a:cubicBezTo>
                    <a:pt x="2565" y="5821"/>
                    <a:pt x="2678" y="5551"/>
                    <a:pt x="2516" y="5443"/>
                  </a:cubicBezTo>
                  <a:cubicBezTo>
                    <a:pt x="701" y="4297"/>
                    <a:pt x="479" y="1750"/>
                    <a:pt x="2070" y="350"/>
                  </a:cubicBezTo>
                  <a:cubicBezTo>
                    <a:pt x="2217" y="203"/>
                    <a:pt x="2082" y="0"/>
                    <a:pt x="19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23"/>
            <p:cNvSpPr/>
            <p:nvPr/>
          </p:nvSpPr>
          <p:spPr>
            <a:xfrm>
              <a:off x="911280" y="4485290"/>
              <a:ext cx="11093" cy="68963"/>
            </a:xfrm>
            <a:custGeom>
              <a:avLst/>
              <a:gdLst/>
              <a:ahLst/>
              <a:cxnLst/>
              <a:rect l="l" t="t" r="r" b="b"/>
              <a:pathLst>
                <a:path w="415" h="2580" extrusionOk="0">
                  <a:moveTo>
                    <a:pt x="224" y="0"/>
                  </a:moveTo>
                  <a:cubicBezTo>
                    <a:pt x="128" y="0"/>
                    <a:pt x="33" y="64"/>
                    <a:pt x="33" y="191"/>
                  </a:cubicBezTo>
                  <a:cubicBezTo>
                    <a:pt x="33" y="924"/>
                    <a:pt x="1" y="1656"/>
                    <a:pt x="1" y="2388"/>
                  </a:cubicBezTo>
                  <a:cubicBezTo>
                    <a:pt x="1" y="2515"/>
                    <a:pt x="96" y="2579"/>
                    <a:pt x="192" y="2579"/>
                  </a:cubicBezTo>
                  <a:cubicBezTo>
                    <a:pt x="288" y="2579"/>
                    <a:pt x="383" y="2515"/>
                    <a:pt x="383" y="2388"/>
                  </a:cubicBezTo>
                  <a:cubicBezTo>
                    <a:pt x="383" y="1656"/>
                    <a:pt x="415" y="924"/>
                    <a:pt x="415" y="191"/>
                  </a:cubicBezTo>
                  <a:cubicBezTo>
                    <a:pt x="415" y="64"/>
                    <a:pt x="319" y="0"/>
                    <a:pt x="22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23"/>
            <p:cNvSpPr/>
            <p:nvPr/>
          </p:nvSpPr>
          <p:spPr>
            <a:xfrm>
              <a:off x="868751" y="4563528"/>
              <a:ext cx="98741" cy="13098"/>
            </a:xfrm>
            <a:custGeom>
              <a:avLst/>
              <a:gdLst/>
              <a:ahLst/>
              <a:cxnLst/>
              <a:rect l="l" t="t" r="r" b="b"/>
              <a:pathLst>
                <a:path w="3694" h="490" extrusionOk="0">
                  <a:moveTo>
                    <a:pt x="226" y="0"/>
                  </a:moveTo>
                  <a:cubicBezTo>
                    <a:pt x="1" y="0"/>
                    <a:pt x="10" y="354"/>
                    <a:pt x="255" y="384"/>
                  </a:cubicBezTo>
                  <a:cubicBezTo>
                    <a:pt x="870" y="459"/>
                    <a:pt x="1486" y="490"/>
                    <a:pt x="2108" y="490"/>
                  </a:cubicBezTo>
                  <a:cubicBezTo>
                    <a:pt x="2547" y="490"/>
                    <a:pt x="2990" y="474"/>
                    <a:pt x="3438" y="448"/>
                  </a:cubicBezTo>
                  <a:cubicBezTo>
                    <a:pt x="3693" y="448"/>
                    <a:pt x="3693" y="66"/>
                    <a:pt x="3438" y="66"/>
                  </a:cubicBezTo>
                  <a:cubicBezTo>
                    <a:pt x="3055" y="88"/>
                    <a:pt x="2676" y="99"/>
                    <a:pt x="2299" y="99"/>
                  </a:cubicBezTo>
                  <a:cubicBezTo>
                    <a:pt x="1612" y="99"/>
                    <a:pt x="933" y="64"/>
                    <a:pt x="255" y="2"/>
                  </a:cubicBezTo>
                  <a:cubicBezTo>
                    <a:pt x="245" y="1"/>
                    <a:pt x="235" y="0"/>
                    <a:pt x="2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23"/>
            <p:cNvSpPr/>
            <p:nvPr/>
          </p:nvSpPr>
          <p:spPr>
            <a:xfrm>
              <a:off x="903555" y="4597394"/>
              <a:ext cx="68135" cy="51402"/>
            </a:xfrm>
            <a:custGeom>
              <a:avLst/>
              <a:gdLst/>
              <a:ahLst/>
              <a:cxnLst/>
              <a:rect l="l" t="t" r="r" b="b"/>
              <a:pathLst>
                <a:path w="2549" h="1923" extrusionOk="0">
                  <a:moveTo>
                    <a:pt x="831" y="1"/>
                  </a:moveTo>
                  <a:cubicBezTo>
                    <a:pt x="600" y="1"/>
                    <a:pt x="370" y="56"/>
                    <a:pt x="163" y="168"/>
                  </a:cubicBezTo>
                  <a:cubicBezTo>
                    <a:pt x="0" y="276"/>
                    <a:pt x="114" y="545"/>
                    <a:pt x="289" y="545"/>
                  </a:cubicBezTo>
                  <a:cubicBezTo>
                    <a:pt x="319" y="545"/>
                    <a:pt x="352" y="537"/>
                    <a:pt x="385" y="518"/>
                  </a:cubicBezTo>
                  <a:lnTo>
                    <a:pt x="354" y="518"/>
                  </a:lnTo>
                  <a:cubicBezTo>
                    <a:pt x="497" y="438"/>
                    <a:pt x="656" y="399"/>
                    <a:pt x="815" y="399"/>
                  </a:cubicBezTo>
                  <a:cubicBezTo>
                    <a:pt x="924" y="399"/>
                    <a:pt x="1033" y="417"/>
                    <a:pt x="1137" y="454"/>
                  </a:cubicBezTo>
                  <a:lnTo>
                    <a:pt x="1137" y="454"/>
                  </a:lnTo>
                  <a:cubicBezTo>
                    <a:pt x="982" y="923"/>
                    <a:pt x="653" y="1304"/>
                    <a:pt x="194" y="1505"/>
                  </a:cubicBezTo>
                  <a:cubicBezTo>
                    <a:pt x="35" y="1600"/>
                    <a:pt x="67" y="1823"/>
                    <a:pt x="226" y="1887"/>
                  </a:cubicBezTo>
                  <a:cubicBezTo>
                    <a:pt x="409" y="1911"/>
                    <a:pt x="592" y="1923"/>
                    <a:pt x="774" y="1923"/>
                  </a:cubicBezTo>
                  <a:cubicBezTo>
                    <a:pt x="1321" y="1923"/>
                    <a:pt x="1858" y="1815"/>
                    <a:pt x="2359" y="1600"/>
                  </a:cubicBezTo>
                  <a:cubicBezTo>
                    <a:pt x="2549" y="1492"/>
                    <a:pt x="2439" y="1223"/>
                    <a:pt x="2265" y="1223"/>
                  </a:cubicBezTo>
                  <a:cubicBezTo>
                    <a:pt x="2234" y="1223"/>
                    <a:pt x="2202" y="1231"/>
                    <a:pt x="2168" y="1250"/>
                  </a:cubicBezTo>
                  <a:cubicBezTo>
                    <a:pt x="1771" y="1427"/>
                    <a:pt x="1342" y="1512"/>
                    <a:pt x="915" y="1526"/>
                  </a:cubicBezTo>
                  <a:lnTo>
                    <a:pt x="915" y="1526"/>
                  </a:lnTo>
                  <a:cubicBezTo>
                    <a:pt x="1247" y="1239"/>
                    <a:pt x="1487" y="844"/>
                    <a:pt x="1595" y="391"/>
                  </a:cubicBezTo>
                  <a:cubicBezTo>
                    <a:pt x="1595" y="327"/>
                    <a:pt x="1563" y="231"/>
                    <a:pt x="1500" y="168"/>
                  </a:cubicBezTo>
                  <a:cubicBezTo>
                    <a:pt x="1293" y="56"/>
                    <a:pt x="1062" y="1"/>
                    <a:pt x="8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23"/>
            <p:cNvSpPr/>
            <p:nvPr/>
          </p:nvSpPr>
          <p:spPr>
            <a:xfrm>
              <a:off x="990913" y="4485638"/>
              <a:ext cx="70166" cy="173264"/>
            </a:xfrm>
            <a:custGeom>
              <a:avLst/>
              <a:gdLst/>
              <a:ahLst/>
              <a:cxnLst/>
              <a:rect l="l" t="t" r="r" b="b"/>
              <a:pathLst>
                <a:path w="2625" h="6482" extrusionOk="0">
                  <a:moveTo>
                    <a:pt x="293" y="1"/>
                  </a:moveTo>
                  <a:cubicBezTo>
                    <a:pt x="135" y="1"/>
                    <a:pt x="0" y="182"/>
                    <a:pt x="174" y="306"/>
                  </a:cubicBezTo>
                  <a:lnTo>
                    <a:pt x="174" y="338"/>
                  </a:lnTo>
                  <a:cubicBezTo>
                    <a:pt x="1893" y="1770"/>
                    <a:pt x="2179" y="4317"/>
                    <a:pt x="842" y="6132"/>
                  </a:cubicBezTo>
                  <a:cubicBezTo>
                    <a:pt x="720" y="6278"/>
                    <a:pt x="842" y="6481"/>
                    <a:pt x="977" y="6481"/>
                  </a:cubicBezTo>
                  <a:cubicBezTo>
                    <a:pt x="1018" y="6481"/>
                    <a:pt x="1060" y="6462"/>
                    <a:pt x="1097" y="6418"/>
                  </a:cubicBezTo>
                  <a:cubicBezTo>
                    <a:pt x="2625" y="4444"/>
                    <a:pt x="2338" y="1643"/>
                    <a:pt x="428" y="51"/>
                  </a:cubicBezTo>
                  <a:cubicBezTo>
                    <a:pt x="386" y="16"/>
                    <a:pt x="338" y="1"/>
                    <a:pt x="2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23"/>
            <p:cNvSpPr/>
            <p:nvPr/>
          </p:nvSpPr>
          <p:spPr>
            <a:xfrm>
              <a:off x="1079794" y="4514479"/>
              <a:ext cx="56186" cy="80190"/>
            </a:xfrm>
            <a:custGeom>
              <a:avLst/>
              <a:gdLst/>
              <a:ahLst/>
              <a:cxnLst/>
              <a:rect l="l" t="t" r="r" b="b"/>
              <a:pathLst>
                <a:path w="2102" h="3000" extrusionOk="0">
                  <a:moveTo>
                    <a:pt x="900" y="1"/>
                  </a:moveTo>
                  <a:cubicBezTo>
                    <a:pt x="801" y="1"/>
                    <a:pt x="701" y="19"/>
                    <a:pt x="605" y="54"/>
                  </a:cubicBezTo>
                  <a:cubicBezTo>
                    <a:pt x="319" y="150"/>
                    <a:pt x="128" y="468"/>
                    <a:pt x="191" y="755"/>
                  </a:cubicBezTo>
                  <a:cubicBezTo>
                    <a:pt x="217" y="859"/>
                    <a:pt x="297" y="905"/>
                    <a:pt x="379" y="905"/>
                  </a:cubicBezTo>
                  <a:cubicBezTo>
                    <a:pt x="498" y="905"/>
                    <a:pt x="624" y="810"/>
                    <a:pt x="605" y="659"/>
                  </a:cubicBezTo>
                  <a:lnTo>
                    <a:pt x="573" y="659"/>
                  </a:lnTo>
                  <a:cubicBezTo>
                    <a:pt x="573" y="628"/>
                    <a:pt x="573" y="596"/>
                    <a:pt x="573" y="564"/>
                  </a:cubicBezTo>
                  <a:cubicBezTo>
                    <a:pt x="573" y="532"/>
                    <a:pt x="605" y="500"/>
                    <a:pt x="637" y="500"/>
                  </a:cubicBezTo>
                  <a:cubicBezTo>
                    <a:pt x="701" y="437"/>
                    <a:pt x="796" y="405"/>
                    <a:pt x="892" y="405"/>
                  </a:cubicBezTo>
                  <a:cubicBezTo>
                    <a:pt x="987" y="405"/>
                    <a:pt x="1083" y="405"/>
                    <a:pt x="1146" y="468"/>
                  </a:cubicBezTo>
                  <a:cubicBezTo>
                    <a:pt x="1242" y="596"/>
                    <a:pt x="1306" y="723"/>
                    <a:pt x="1274" y="882"/>
                  </a:cubicBezTo>
                  <a:cubicBezTo>
                    <a:pt x="1242" y="1232"/>
                    <a:pt x="1083" y="1551"/>
                    <a:pt x="828" y="1805"/>
                  </a:cubicBezTo>
                  <a:cubicBezTo>
                    <a:pt x="541" y="2060"/>
                    <a:pt x="287" y="2347"/>
                    <a:pt x="64" y="2665"/>
                  </a:cubicBezTo>
                  <a:cubicBezTo>
                    <a:pt x="0" y="2760"/>
                    <a:pt x="32" y="2920"/>
                    <a:pt x="159" y="2951"/>
                  </a:cubicBezTo>
                  <a:cubicBezTo>
                    <a:pt x="446" y="2983"/>
                    <a:pt x="740" y="2999"/>
                    <a:pt x="1031" y="2999"/>
                  </a:cubicBezTo>
                  <a:cubicBezTo>
                    <a:pt x="1321" y="2999"/>
                    <a:pt x="1608" y="2983"/>
                    <a:pt x="1879" y="2951"/>
                  </a:cubicBezTo>
                  <a:cubicBezTo>
                    <a:pt x="2006" y="2951"/>
                    <a:pt x="2101" y="2856"/>
                    <a:pt x="2101" y="2760"/>
                  </a:cubicBezTo>
                  <a:cubicBezTo>
                    <a:pt x="2101" y="2675"/>
                    <a:pt x="2025" y="2564"/>
                    <a:pt x="1918" y="2564"/>
                  </a:cubicBezTo>
                  <a:cubicBezTo>
                    <a:pt x="1905" y="2564"/>
                    <a:pt x="1892" y="2566"/>
                    <a:pt x="1879" y="2569"/>
                  </a:cubicBezTo>
                  <a:cubicBezTo>
                    <a:pt x="1624" y="2601"/>
                    <a:pt x="1361" y="2617"/>
                    <a:pt x="1095" y="2617"/>
                  </a:cubicBezTo>
                  <a:cubicBezTo>
                    <a:pt x="923" y="2617"/>
                    <a:pt x="751" y="2611"/>
                    <a:pt x="577" y="2598"/>
                  </a:cubicBezTo>
                  <a:lnTo>
                    <a:pt x="577" y="2598"/>
                  </a:lnTo>
                  <a:cubicBezTo>
                    <a:pt x="994" y="2110"/>
                    <a:pt x="1547" y="1755"/>
                    <a:pt x="1656" y="1073"/>
                  </a:cubicBezTo>
                  <a:cubicBezTo>
                    <a:pt x="1751" y="723"/>
                    <a:pt x="1624" y="373"/>
                    <a:pt x="1369" y="150"/>
                  </a:cubicBezTo>
                  <a:cubicBezTo>
                    <a:pt x="1230" y="51"/>
                    <a:pt x="1066" y="1"/>
                    <a:pt x="9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2" name="Google Shape;742;p23"/>
          <p:cNvSpPr/>
          <p:nvPr/>
        </p:nvSpPr>
        <p:spPr>
          <a:xfrm>
            <a:off x="7942250" y="455112"/>
            <a:ext cx="76500" cy="76500"/>
          </a:xfrm>
          <a:prstGeom prst="diamond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3" name="Google Shape;743;p23"/>
          <p:cNvSpPr/>
          <p:nvPr/>
        </p:nvSpPr>
        <p:spPr>
          <a:xfrm>
            <a:off x="535501" y="235263"/>
            <a:ext cx="76500" cy="76500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44" name="Google Shape;744;p23"/>
          <p:cNvGrpSpPr/>
          <p:nvPr/>
        </p:nvGrpSpPr>
        <p:grpSpPr>
          <a:xfrm>
            <a:off x="413438" y="3953814"/>
            <a:ext cx="593368" cy="339627"/>
            <a:chOff x="-639309" y="2036391"/>
            <a:chExt cx="371087" cy="212400"/>
          </a:xfrm>
        </p:grpSpPr>
        <p:sp>
          <p:nvSpPr>
            <p:cNvPr id="745" name="Google Shape;745;p23"/>
            <p:cNvSpPr/>
            <p:nvPr/>
          </p:nvSpPr>
          <p:spPr>
            <a:xfrm>
              <a:off x="-573426" y="2036888"/>
              <a:ext cx="8974" cy="75916"/>
            </a:xfrm>
            <a:custGeom>
              <a:avLst/>
              <a:gdLst/>
              <a:ahLst/>
              <a:cxnLst/>
              <a:rect l="l" t="t" r="r" b="b"/>
              <a:pathLst>
                <a:path w="542" h="4585" extrusionOk="0">
                  <a:moveTo>
                    <a:pt x="271" y="0"/>
                  </a:moveTo>
                  <a:cubicBezTo>
                    <a:pt x="168" y="0"/>
                    <a:pt x="64" y="64"/>
                    <a:pt x="64" y="191"/>
                  </a:cubicBezTo>
                  <a:cubicBezTo>
                    <a:pt x="0" y="1592"/>
                    <a:pt x="32" y="2992"/>
                    <a:pt x="128" y="4393"/>
                  </a:cubicBezTo>
                  <a:cubicBezTo>
                    <a:pt x="128" y="4521"/>
                    <a:pt x="231" y="4584"/>
                    <a:pt x="335" y="4584"/>
                  </a:cubicBezTo>
                  <a:cubicBezTo>
                    <a:pt x="438" y="4584"/>
                    <a:pt x="542" y="4521"/>
                    <a:pt x="542" y="4393"/>
                  </a:cubicBezTo>
                  <a:cubicBezTo>
                    <a:pt x="414" y="2992"/>
                    <a:pt x="414" y="1592"/>
                    <a:pt x="478" y="191"/>
                  </a:cubicBezTo>
                  <a:cubicBezTo>
                    <a:pt x="478" y="64"/>
                    <a:pt x="374" y="0"/>
                    <a:pt x="2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23"/>
            <p:cNvSpPr/>
            <p:nvPr/>
          </p:nvSpPr>
          <p:spPr>
            <a:xfrm>
              <a:off x="-548656" y="2040315"/>
              <a:ext cx="50086" cy="58928"/>
            </a:xfrm>
            <a:custGeom>
              <a:avLst/>
              <a:gdLst/>
              <a:ahLst/>
              <a:cxnLst/>
              <a:rect l="l" t="t" r="r" b="b"/>
              <a:pathLst>
                <a:path w="3025" h="3559" extrusionOk="0">
                  <a:moveTo>
                    <a:pt x="1176" y="1"/>
                  </a:moveTo>
                  <a:cubicBezTo>
                    <a:pt x="1129" y="1"/>
                    <a:pt x="1077" y="15"/>
                    <a:pt x="1019" y="48"/>
                  </a:cubicBezTo>
                  <a:cubicBezTo>
                    <a:pt x="860" y="111"/>
                    <a:pt x="765" y="302"/>
                    <a:pt x="765" y="493"/>
                  </a:cubicBezTo>
                  <a:cubicBezTo>
                    <a:pt x="765" y="589"/>
                    <a:pt x="860" y="684"/>
                    <a:pt x="988" y="684"/>
                  </a:cubicBezTo>
                  <a:cubicBezTo>
                    <a:pt x="1083" y="684"/>
                    <a:pt x="1179" y="589"/>
                    <a:pt x="1179" y="493"/>
                  </a:cubicBezTo>
                  <a:lnTo>
                    <a:pt x="1179" y="398"/>
                  </a:lnTo>
                  <a:cubicBezTo>
                    <a:pt x="1179" y="430"/>
                    <a:pt x="1210" y="430"/>
                    <a:pt x="1242" y="462"/>
                  </a:cubicBezTo>
                  <a:lnTo>
                    <a:pt x="1592" y="716"/>
                  </a:lnTo>
                  <a:cubicBezTo>
                    <a:pt x="1783" y="875"/>
                    <a:pt x="1974" y="1066"/>
                    <a:pt x="2165" y="1257"/>
                  </a:cubicBezTo>
                  <a:cubicBezTo>
                    <a:pt x="2484" y="1671"/>
                    <a:pt x="2579" y="2212"/>
                    <a:pt x="2388" y="2690"/>
                  </a:cubicBezTo>
                  <a:cubicBezTo>
                    <a:pt x="2182" y="2956"/>
                    <a:pt x="1866" y="3139"/>
                    <a:pt x="1516" y="3139"/>
                  </a:cubicBezTo>
                  <a:cubicBezTo>
                    <a:pt x="1489" y="3139"/>
                    <a:pt x="1461" y="3138"/>
                    <a:pt x="1433" y="3136"/>
                  </a:cubicBezTo>
                  <a:cubicBezTo>
                    <a:pt x="1051" y="3104"/>
                    <a:pt x="701" y="2881"/>
                    <a:pt x="574" y="2499"/>
                  </a:cubicBezTo>
                  <a:cubicBezTo>
                    <a:pt x="383" y="2053"/>
                    <a:pt x="478" y="1544"/>
                    <a:pt x="765" y="1162"/>
                  </a:cubicBezTo>
                  <a:cubicBezTo>
                    <a:pt x="887" y="1015"/>
                    <a:pt x="765" y="812"/>
                    <a:pt x="616" y="812"/>
                  </a:cubicBezTo>
                  <a:cubicBezTo>
                    <a:pt x="570" y="812"/>
                    <a:pt x="523" y="831"/>
                    <a:pt x="478" y="875"/>
                  </a:cubicBezTo>
                  <a:lnTo>
                    <a:pt x="510" y="907"/>
                  </a:lnTo>
                  <a:cubicBezTo>
                    <a:pt x="96" y="1353"/>
                    <a:pt x="1" y="1990"/>
                    <a:pt x="160" y="2563"/>
                  </a:cubicBezTo>
                  <a:cubicBezTo>
                    <a:pt x="351" y="3104"/>
                    <a:pt x="828" y="3486"/>
                    <a:pt x="1401" y="3550"/>
                  </a:cubicBezTo>
                  <a:cubicBezTo>
                    <a:pt x="1452" y="3555"/>
                    <a:pt x="1502" y="3558"/>
                    <a:pt x="1552" y="3558"/>
                  </a:cubicBezTo>
                  <a:cubicBezTo>
                    <a:pt x="2041" y="3558"/>
                    <a:pt x="2507" y="3282"/>
                    <a:pt x="2738" y="2849"/>
                  </a:cubicBezTo>
                  <a:cubicBezTo>
                    <a:pt x="3025" y="2212"/>
                    <a:pt x="2898" y="1480"/>
                    <a:pt x="2420" y="1003"/>
                  </a:cubicBezTo>
                  <a:cubicBezTo>
                    <a:pt x="2165" y="684"/>
                    <a:pt x="1879" y="430"/>
                    <a:pt x="1561" y="207"/>
                  </a:cubicBezTo>
                  <a:cubicBezTo>
                    <a:pt x="1419" y="113"/>
                    <a:pt x="1313" y="1"/>
                    <a:pt x="11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23"/>
            <p:cNvSpPr/>
            <p:nvPr/>
          </p:nvSpPr>
          <p:spPr>
            <a:xfrm>
              <a:off x="-478022" y="2042286"/>
              <a:ext cx="6342" cy="62074"/>
            </a:xfrm>
            <a:custGeom>
              <a:avLst/>
              <a:gdLst/>
              <a:ahLst/>
              <a:cxnLst/>
              <a:rect l="l" t="t" r="r" b="b"/>
              <a:pathLst>
                <a:path w="383" h="3749" extrusionOk="0">
                  <a:moveTo>
                    <a:pt x="192" y="0"/>
                  </a:moveTo>
                  <a:cubicBezTo>
                    <a:pt x="96" y="0"/>
                    <a:pt x="1" y="72"/>
                    <a:pt x="1" y="215"/>
                  </a:cubicBezTo>
                  <a:lnTo>
                    <a:pt x="1" y="3558"/>
                  </a:lnTo>
                  <a:cubicBezTo>
                    <a:pt x="1" y="3685"/>
                    <a:pt x="96" y="3749"/>
                    <a:pt x="192" y="3749"/>
                  </a:cubicBezTo>
                  <a:cubicBezTo>
                    <a:pt x="287" y="3749"/>
                    <a:pt x="383" y="3685"/>
                    <a:pt x="383" y="3558"/>
                  </a:cubicBezTo>
                  <a:lnTo>
                    <a:pt x="383" y="215"/>
                  </a:lnTo>
                  <a:cubicBezTo>
                    <a:pt x="383" y="72"/>
                    <a:pt x="287" y="0"/>
                    <a:pt x="1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23"/>
            <p:cNvSpPr/>
            <p:nvPr/>
          </p:nvSpPr>
          <p:spPr>
            <a:xfrm>
              <a:off x="-490871" y="2059952"/>
              <a:ext cx="44490" cy="8924"/>
            </a:xfrm>
            <a:custGeom>
              <a:avLst/>
              <a:gdLst/>
              <a:ahLst/>
              <a:cxnLst/>
              <a:rect l="l" t="t" r="r" b="b"/>
              <a:pathLst>
                <a:path w="2687" h="539" extrusionOk="0">
                  <a:moveTo>
                    <a:pt x="275" y="1"/>
                  </a:moveTo>
                  <a:cubicBezTo>
                    <a:pt x="64" y="1"/>
                    <a:pt x="0" y="331"/>
                    <a:pt x="235" y="390"/>
                  </a:cubicBezTo>
                  <a:cubicBezTo>
                    <a:pt x="693" y="489"/>
                    <a:pt x="1163" y="539"/>
                    <a:pt x="1630" y="539"/>
                  </a:cubicBezTo>
                  <a:cubicBezTo>
                    <a:pt x="1910" y="539"/>
                    <a:pt x="2189" y="521"/>
                    <a:pt x="2464" y="485"/>
                  </a:cubicBezTo>
                  <a:cubicBezTo>
                    <a:pt x="2591" y="485"/>
                    <a:pt x="2655" y="422"/>
                    <a:pt x="2687" y="294"/>
                  </a:cubicBezTo>
                  <a:cubicBezTo>
                    <a:pt x="2687" y="199"/>
                    <a:pt x="2591" y="103"/>
                    <a:pt x="2464" y="103"/>
                  </a:cubicBezTo>
                  <a:cubicBezTo>
                    <a:pt x="2201" y="139"/>
                    <a:pt x="1934" y="157"/>
                    <a:pt x="1666" y="157"/>
                  </a:cubicBezTo>
                  <a:cubicBezTo>
                    <a:pt x="1219" y="157"/>
                    <a:pt x="769" y="107"/>
                    <a:pt x="331" y="8"/>
                  </a:cubicBezTo>
                  <a:cubicBezTo>
                    <a:pt x="311" y="3"/>
                    <a:pt x="293" y="1"/>
                    <a:pt x="2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23"/>
            <p:cNvSpPr/>
            <p:nvPr/>
          </p:nvSpPr>
          <p:spPr>
            <a:xfrm>
              <a:off x="-421097" y="2042683"/>
              <a:ext cx="10878" cy="53613"/>
            </a:xfrm>
            <a:custGeom>
              <a:avLst/>
              <a:gdLst/>
              <a:ahLst/>
              <a:cxnLst/>
              <a:rect l="l" t="t" r="r" b="b"/>
              <a:pathLst>
                <a:path w="657" h="3238" extrusionOk="0">
                  <a:moveTo>
                    <a:pt x="315" y="0"/>
                  </a:moveTo>
                  <a:cubicBezTo>
                    <a:pt x="216" y="0"/>
                    <a:pt x="112" y="64"/>
                    <a:pt x="96" y="191"/>
                  </a:cubicBezTo>
                  <a:cubicBezTo>
                    <a:pt x="1" y="1146"/>
                    <a:pt x="64" y="2133"/>
                    <a:pt x="224" y="3088"/>
                  </a:cubicBezTo>
                  <a:cubicBezTo>
                    <a:pt x="250" y="3192"/>
                    <a:pt x="329" y="3238"/>
                    <a:pt x="412" y="3238"/>
                  </a:cubicBezTo>
                  <a:cubicBezTo>
                    <a:pt x="531" y="3238"/>
                    <a:pt x="656" y="3143"/>
                    <a:pt x="637" y="2993"/>
                  </a:cubicBezTo>
                  <a:cubicBezTo>
                    <a:pt x="446" y="2069"/>
                    <a:pt x="415" y="1114"/>
                    <a:pt x="510" y="191"/>
                  </a:cubicBezTo>
                  <a:cubicBezTo>
                    <a:pt x="510" y="64"/>
                    <a:pt x="415" y="0"/>
                    <a:pt x="3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23"/>
            <p:cNvSpPr/>
            <p:nvPr/>
          </p:nvSpPr>
          <p:spPr>
            <a:xfrm>
              <a:off x="-392618" y="2036391"/>
              <a:ext cx="54822" cy="73201"/>
            </a:xfrm>
            <a:custGeom>
              <a:avLst/>
              <a:gdLst/>
              <a:ahLst/>
              <a:cxnLst/>
              <a:rect l="l" t="t" r="r" b="b"/>
              <a:pathLst>
                <a:path w="3311" h="4421" extrusionOk="0">
                  <a:moveTo>
                    <a:pt x="1122" y="0"/>
                  </a:moveTo>
                  <a:cubicBezTo>
                    <a:pt x="833" y="0"/>
                    <a:pt x="544" y="11"/>
                    <a:pt x="254" y="30"/>
                  </a:cubicBezTo>
                  <a:cubicBezTo>
                    <a:pt x="9" y="61"/>
                    <a:pt x="0" y="446"/>
                    <a:pt x="227" y="446"/>
                  </a:cubicBezTo>
                  <a:cubicBezTo>
                    <a:pt x="236" y="446"/>
                    <a:pt x="245" y="445"/>
                    <a:pt x="254" y="444"/>
                  </a:cubicBezTo>
                  <a:lnTo>
                    <a:pt x="223" y="444"/>
                  </a:lnTo>
                  <a:cubicBezTo>
                    <a:pt x="529" y="413"/>
                    <a:pt x="832" y="399"/>
                    <a:pt x="1132" y="399"/>
                  </a:cubicBezTo>
                  <a:cubicBezTo>
                    <a:pt x="1686" y="399"/>
                    <a:pt x="2233" y="447"/>
                    <a:pt x="2779" y="531"/>
                  </a:cubicBezTo>
                  <a:lnTo>
                    <a:pt x="2779" y="531"/>
                  </a:lnTo>
                  <a:cubicBezTo>
                    <a:pt x="2229" y="1699"/>
                    <a:pt x="1791" y="2920"/>
                    <a:pt x="1464" y="4169"/>
                  </a:cubicBezTo>
                  <a:cubicBezTo>
                    <a:pt x="1425" y="4325"/>
                    <a:pt x="1553" y="4421"/>
                    <a:pt x="1681" y="4421"/>
                  </a:cubicBezTo>
                  <a:cubicBezTo>
                    <a:pt x="1761" y="4421"/>
                    <a:pt x="1841" y="4382"/>
                    <a:pt x="1878" y="4296"/>
                  </a:cubicBezTo>
                  <a:cubicBezTo>
                    <a:pt x="2196" y="2959"/>
                    <a:pt x="2642" y="1685"/>
                    <a:pt x="3247" y="476"/>
                  </a:cubicBezTo>
                  <a:cubicBezTo>
                    <a:pt x="3311" y="380"/>
                    <a:pt x="3247" y="221"/>
                    <a:pt x="3120" y="189"/>
                  </a:cubicBezTo>
                  <a:cubicBezTo>
                    <a:pt x="2454" y="56"/>
                    <a:pt x="1788" y="0"/>
                    <a:pt x="11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23"/>
            <p:cNvSpPr/>
            <p:nvPr/>
          </p:nvSpPr>
          <p:spPr>
            <a:xfrm>
              <a:off x="-639309" y="2131729"/>
              <a:ext cx="371087" cy="25581"/>
            </a:xfrm>
            <a:custGeom>
              <a:avLst/>
              <a:gdLst/>
              <a:ahLst/>
              <a:cxnLst/>
              <a:rect l="l" t="t" r="r" b="b"/>
              <a:pathLst>
                <a:path w="22412" h="1545" extrusionOk="0">
                  <a:moveTo>
                    <a:pt x="22184" y="1"/>
                  </a:moveTo>
                  <a:cubicBezTo>
                    <a:pt x="22176" y="1"/>
                    <a:pt x="22167" y="1"/>
                    <a:pt x="22157" y="2"/>
                  </a:cubicBezTo>
                  <a:cubicBezTo>
                    <a:pt x="19292" y="257"/>
                    <a:pt x="16427" y="512"/>
                    <a:pt x="13562" y="734"/>
                  </a:cubicBezTo>
                  <a:cubicBezTo>
                    <a:pt x="10936" y="970"/>
                    <a:pt x="8311" y="1152"/>
                    <a:pt x="5685" y="1152"/>
                  </a:cubicBezTo>
                  <a:cubicBezTo>
                    <a:pt x="5477" y="1152"/>
                    <a:pt x="5270" y="1151"/>
                    <a:pt x="5062" y="1148"/>
                  </a:cubicBezTo>
                  <a:cubicBezTo>
                    <a:pt x="3438" y="1117"/>
                    <a:pt x="1846" y="1021"/>
                    <a:pt x="255" y="798"/>
                  </a:cubicBezTo>
                  <a:cubicBezTo>
                    <a:pt x="245" y="797"/>
                    <a:pt x="236" y="796"/>
                    <a:pt x="228" y="796"/>
                  </a:cubicBezTo>
                  <a:cubicBezTo>
                    <a:pt x="0" y="796"/>
                    <a:pt x="9" y="1181"/>
                    <a:pt x="255" y="1212"/>
                  </a:cubicBezTo>
                  <a:cubicBezTo>
                    <a:pt x="2109" y="1452"/>
                    <a:pt x="3970" y="1545"/>
                    <a:pt x="5833" y="1545"/>
                  </a:cubicBezTo>
                  <a:cubicBezTo>
                    <a:pt x="9664" y="1545"/>
                    <a:pt x="13506" y="1151"/>
                    <a:pt x="17318" y="830"/>
                  </a:cubicBezTo>
                  <a:lnTo>
                    <a:pt x="22157" y="416"/>
                  </a:lnTo>
                  <a:cubicBezTo>
                    <a:pt x="22402" y="385"/>
                    <a:pt x="22411" y="1"/>
                    <a:pt x="221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23"/>
            <p:cNvSpPr/>
            <p:nvPr/>
          </p:nvSpPr>
          <p:spPr>
            <a:xfrm>
              <a:off x="-552133" y="2182379"/>
              <a:ext cx="39341" cy="66412"/>
            </a:xfrm>
            <a:custGeom>
              <a:avLst/>
              <a:gdLst/>
              <a:ahLst/>
              <a:cxnLst/>
              <a:rect l="l" t="t" r="r" b="b"/>
              <a:pathLst>
                <a:path w="2376" h="4011" extrusionOk="0">
                  <a:moveTo>
                    <a:pt x="718" y="1"/>
                  </a:moveTo>
                  <a:cubicBezTo>
                    <a:pt x="507" y="1"/>
                    <a:pt x="301" y="77"/>
                    <a:pt x="147" y="254"/>
                  </a:cubicBezTo>
                  <a:cubicBezTo>
                    <a:pt x="0" y="401"/>
                    <a:pt x="135" y="604"/>
                    <a:pt x="292" y="604"/>
                  </a:cubicBezTo>
                  <a:cubicBezTo>
                    <a:pt x="340" y="604"/>
                    <a:pt x="389" y="585"/>
                    <a:pt x="434" y="541"/>
                  </a:cubicBezTo>
                  <a:cubicBezTo>
                    <a:pt x="510" y="453"/>
                    <a:pt x="617" y="414"/>
                    <a:pt x="729" y="414"/>
                  </a:cubicBezTo>
                  <a:cubicBezTo>
                    <a:pt x="944" y="414"/>
                    <a:pt x="1178" y="555"/>
                    <a:pt x="1261" y="763"/>
                  </a:cubicBezTo>
                  <a:cubicBezTo>
                    <a:pt x="1452" y="1209"/>
                    <a:pt x="1007" y="1687"/>
                    <a:pt x="625" y="1846"/>
                  </a:cubicBezTo>
                  <a:cubicBezTo>
                    <a:pt x="465" y="1910"/>
                    <a:pt x="434" y="2069"/>
                    <a:pt x="529" y="2196"/>
                  </a:cubicBezTo>
                  <a:cubicBezTo>
                    <a:pt x="752" y="2387"/>
                    <a:pt x="1007" y="2483"/>
                    <a:pt x="1293" y="2483"/>
                  </a:cubicBezTo>
                  <a:cubicBezTo>
                    <a:pt x="1484" y="2514"/>
                    <a:pt x="1898" y="2514"/>
                    <a:pt x="1962" y="2769"/>
                  </a:cubicBezTo>
                  <a:cubicBezTo>
                    <a:pt x="1993" y="2896"/>
                    <a:pt x="1866" y="3024"/>
                    <a:pt x="1771" y="3087"/>
                  </a:cubicBezTo>
                  <a:cubicBezTo>
                    <a:pt x="1675" y="3215"/>
                    <a:pt x="1548" y="3278"/>
                    <a:pt x="1389" y="3374"/>
                  </a:cubicBezTo>
                  <a:cubicBezTo>
                    <a:pt x="1134" y="3533"/>
                    <a:pt x="816" y="3629"/>
                    <a:pt x="497" y="3629"/>
                  </a:cubicBezTo>
                  <a:cubicBezTo>
                    <a:pt x="242" y="3629"/>
                    <a:pt x="242" y="4011"/>
                    <a:pt x="497" y="4011"/>
                  </a:cubicBezTo>
                  <a:cubicBezTo>
                    <a:pt x="879" y="4011"/>
                    <a:pt x="1293" y="3915"/>
                    <a:pt x="1611" y="3692"/>
                  </a:cubicBezTo>
                  <a:cubicBezTo>
                    <a:pt x="1930" y="3533"/>
                    <a:pt x="2312" y="3247"/>
                    <a:pt x="2375" y="2865"/>
                  </a:cubicBezTo>
                  <a:cubicBezTo>
                    <a:pt x="2375" y="2546"/>
                    <a:pt x="2153" y="2260"/>
                    <a:pt x="1802" y="2164"/>
                  </a:cubicBezTo>
                  <a:cubicBezTo>
                    <a:pt x="1570" y="2094"/>
                    <a:pt x="1286" y="2127"/>
                    <a:pt x="1051" y="2050"/>
                  </a:cubicBezTo>
                  <a:lnTo>
                    <a:pt x="1051" y="2050"/>
                  </a:lnTo>
                  <a:cubicBezTo>
                    <a:pt x="1542" y="1714"/>
                    <a:pt x="1899" y="1117"/>
                    <a:pt x="1611" y="541"/>
                  </a:cubicBezTo>
                  <a:cubicBezTo>
                    <a:pt x="1451" y="220"/>
                    <a:pt x="1077" y="1"/>
                    <a:pt x="71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23"/>
            <p:cNvSpPr/>
            <p:nvPr/>
          </p:nvSpPr>
          <p:spPr>
            <a:xfrm>
              <a:off x="-495937" y="2228226"/>
              <a:ext cx="8974" cy="6855"/>
            </a:xfrm>
            <a:custGeom>
              <a:avLst/>
              <a:gdLst/>
              <a:ahLst/>
              <a:cxnLst/>
              <a:rect l="l" t="t" r="r" b="b"/>
              <a:pathLst>
                <a:path w="542" h="414" extrusionOk="0">
                  <a:moveTo>
                    <a:pt x="287" y="0"/>
                  </a:moveTo>
                  <a:cubicBezTo>
                    <a:pt x="0" y="0"/>
                    <a:pt x="0" y="414"/>
                    <a:pt x="287" y="414"/>
                  </a:cubicBezTo>
                  <a:cubicBezTo>
                    <a:pt x="541" y="414"/>
                    <a:pt x="541" y="0"/>
                    <a:pt x="2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23"/>
            <p:cNvSpPr/>
            <p:nvPr/>
          </p:nvSpPr>
          <p:spPr>
            <a:xfrm>
              <a:off x="-475919" y="2175441"/>
              <a:ext cx="47669" cy="51080"/>
            </a:xfrm>
            <a:custGeom>
              <a:avLst/>
              <a:gdLst/>
              <a:ahLst/>
              <a:cxnLst/>
              <a:rect l="l" t="t" r="r" b="b"/>
              <a:pathLst>
                <a:path w="2879" h="3085" extrusionOk="0">
                  <a:moveTo>
                    <a:pt x="1421" y="1"/>
                  </a:moveTo>
                  <a:cubicBezTo>
                    <a:pt x="1359" y="1"/>
                    <a:pt x="1293" y="30"/>
                    <a:pt x="1242" y="100"/>
                  </a:cubicBezTo>
                  <a:cubicBezTo>
                    <a:pt x="733" y="960"/>
                    <a:pt x="319" y="1851"/>
                    <a:pt x="65" y="2806"/>
                  </a:cubicBezTo>
                  <a:cubicBezTo>
                    <a:pt x="1" y="2933"/>
                    <a:pt x="96" y="3061"/>
                    <a:pt x="256" y="3061"/>
                  </a:cubicBezTo>
                  <a:cubicBezTo>
                    <a:pt x="449" y="3076"/>
                    <a:pt x="642" y="3084"/>
                    <a:pt x="835" y="3084"/>
                  </a:cubicBezTo>
                  <a:cubicBezTo>
                    <a:pt x="1438" y="3084"/>
                    <a:pt x="2040" y="3007"/>
                    <a:pt x="2643" y="2838"/>
                  </a:cubicBezTo>
                  <a:cubicBezTo>
                    <a:pt x="2878" y="2779"/>
                    <a:pt x="2788" y="2449"/>
                    <a:pt x="2572" y="2449"/>
                  </a:cubicBezTo>
                  <a:cubicBezTo>
                    <a:pt x="2554" y="2449"/>
                    <a:pt x="2535" y="2451"/>
                    <a:pt x="2516" y="2456"/>
                  </a:cubicBezTo>
                  <a:cubicBezTo>
                    <a:pt x="1967" y="2599"/>
                    <a:pt x="1400" y="2671"/>
                    <a:pt x="815" y="2671"/>
                  </a:cubicBezTo>
                  <a:cubicBezTo>
                    <a:pt x="715" y="2671"/>
                    <a:pt x="616" y="2669"/>
                    <a:pt x="516" y="2665"/>
                  </a:cubicBezTo>
                  <a:lnTo>
                    <a:pt x="516" y="2665"/>
                  </a:lnTo>
                  <a:cubicBezTo>
                    <a:pt x="773" y="1826"/>
                    <a:pt x="1156" y="1019"/>
                    <a:pt x="1593" y="291"/>
                  </a:cubicBezTo>
                  <a:cubicBezTo>
                    <a:pt x="1680" y="138"/>
                    <a:pt x="1558" y="1"/>
                    <a:pt x="142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23"/>
            <p:cNvSpPr/>
            <p:nvPr/>
          </p:nvSpPr>
          <p:spPr>
            <a:xfrm>
              <a:off x="-442705" y="2191998"/>
              <a:ext cx="12766" cy="56792"/>
            </a:xfrm>
            <a:custGeom>
              <a:avLst/>
              <a:gdLst/>
              <a:ahLst/>
              <a:cxnLst/>
              <a:rect l="l" t="t" r="r" b="b"/>
              <a:pathLst>
                <a:path w="771" h="3430" extrusionOk="0">
                  <a:moveTo>
                    <a:pt x="530" y="1"/>
                  </a:moveTo>
                  <a:cubicBezTo>
                    <a:pt x="445" y="1"/>
                    <a:pt x="358" y="46"/>
                    <a:pt x="319" y="151"/>
                  </a:cubicBezTo>
                  <a:lnTo>
                    <a:pt x="351" y="151"/>
                  </a:lnTo>
                  <a:cubicBezTo>
                    <a:pt x="96" y="1169"/>
                    <a:pt x="0" y="2188"/>
                    <a:pt x="32" y="3239"/>
                  </a:cubicBezTo>
                  <a:cubicBezTo>
                    <a:pt x="32" y="3366"/>
                    <a:pt x="136" y="3430"/>
                    <a:pt x="239" y="3430"/>
                  </a:cubicBezTo>
                  <a:cubicBezTo>
                    <a:pt x="343" y="3430"/>
                    <a:pt x="446" y="3366"/>
                    <a:pt x="446" y="3239"/>
                  </a:cubicBezTo>
                  <a:cubicBezTo>
                    <a:pt x="382" y="2220"/>
                    <a:pt x="478" y="1233"/>
                    <a:pt x="733" y="246"/>
                  </a:cubicBezTo>
                  <a:cubicBezTo>
                    <a:pt x="770" y="96"/>
                    <a:pt x="652" y="1"/>
                    <a:pt x="5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23"/>
            <p:cNvSpPr/>
            <p:nvPr/>
          </p:nvSpPr>
          <p:spPr>
            <a:xfrm>
              <a:off x="-419508" y="2178339"/>
              <a:ext cx="38496" cy="67406"/>
            </a:xfrm>
            <a:custGeom>
              <a:avLst/>
              <a:gdLst/>
              <a:ahLst/>
              <a:cxnLst/>
              <a:rect l="l" t="t" r="r" b="b"/>
              <a:pathLst>
                <a:path w="2325" h="4071" extrusionOk="0">
                  <a:moveTo>
                    <a:pt x="550" y="1"/>
                  </a:moveTo>
                  <a:cubicBezTo>
                    <a:pt x="430" y="1"/>
                    <a:pt x="311" y="7"/>
                    <a:pt x="191" y="21"/>
                  </a:cubicBezTo>
                  <a:cubicBezTo>
                    <a:pt x="96" y="21"/>
                    <a:pt x="0" y="116"/>
                    <a:pt x="0" y="212"/>
                  </a:cubicBezTo>
                  <a:lnTo>
                    <a:pt x="0" y="1994"/>
                  </a:lnTo>
                  <a:cubicBezTo>
                    <a:pt x="0" y="2105"/>
                    <a:pt x="96" y="2192"/>
                    <a:pt x="205" y="2192"/>
                  </a:cubicBezTo>
                  <a:cubicBezTo>
                    <a:pt x="221" y="2192"/>
                    <a:pt x="238" y="2190"/>
                    <a:pt x="255" y="2185"/>
                  </a:cubicBezTo>
                  <a:cubicBezTo>
                    <a:pt x="545" y="2080"/>
                    <a:pt x="835" y="2018"/>
                    <a:pt x="1143" y="2018"/>
                  </a:cubicBezTo>
                  <a:cubicBezTo>
                    <a:pt x="1207" y="2018"/>
                    <a:pt x="1272" y="2021"/>
                    <a:pt x="1337" y="2026"/>
                  </a:cubicBezTo>
                  <a:cubicBezTo>
                    <a:pt x="1592" y="2058"/>
                    <a:pt x="1815" y="2249"/>
                    <a:pt x="1910" y="2504"/>
                  </a:cubicBezTo>
                  <a:cubicBezTo>
                    <a:pt x="1974" y="2822"/>
                    <a:pt x="1624" y="3013"/>
                    <a:pt x="1433" y="3172"/>
                  </a:cubicBezTo>
                  <a:cubicBezTo>
                    <a:pt x="1146" y="3363"/>
                    <a:pt x="828" y="3522"/>
                    <a:pt x="510" y="3650"/>
                  </a:cubicBezTo>
                  <a:cubicBezTo>
                    <a:pt x="304" y="3738"/>
                    <a:pt x="370" y="4071"/>
                    <a:pt x="582" y="4071"/>
                  </a:cubicBezTo>
                  <a:cubicBezTo>
                    <a:pt x="599" y="4071"/>
                    <a:pt x="617" y="4068"/>
                    <a:pt x="637" y="4064"/>
                  </a:cubicBezTo>
                  <a:cubicBezTo>
                    <a:pt x="1051" y="3873"/>
                    <a:pt x="1433" y="3650"/>
                    <a:pt x="1815" y="3363"/>
                  </a:cubicBezTo>
                  <a:cubicBezTo>
                    <a:pt x="2133" y="3172"/>
                    <a:pt x="2324" y="2790"/>
                    <a:pt x="2260" y="2408"/>
                  </a:cubicBezTo>
                  <a:cubicBezTo>
                    <a:pt x="2165" y="2058"/>
                    <a:pt x="1910" y="1803"/>
                    <a:pt x="1560" y="1676"/>
                  </a:cubicBezTo>
                  <a:cubicBezTo>
                    <a:pt x="1412" y="1646"/>
                    <a:pt x="1264" y="1632"/>
                    <a:pt x="1118" y="1632"/>
                  </a:cubicBezTo>
                  <a:cubicBezTo>
                    <a:pt x="879" y="1632"/>
                    <a:pt x="643" y="1670"/>
                    <a:pt x="414" y="1741"/>
                  </a:cubicBezTo>
                  <a:lnTo>
                    <a:pt x="414" y="1741"/>
                  </a:lnTo>
                  <a:lnTo>
                    <a:pt x="414" y="415"/>
                  </a:lnTo>
                  <a:lnTo>
                    <a:pt x="414" y="415"/>
                  </a:lnTo>
                  <a:cubicBezTo>
                    <a:pt x="475" y="412"/>
                    <a:pt x="536" y="411"/>
                    <a:pt x="597" y="411"/>
                  </a:cubicBezTo>
                  <a:cubicBezTo>
                    <a:pt x="1001" y="411"/>
                    <a:pt x="1401" y="482"/>
                    <a:pt x="1783" y="625"/>
                  </a:cubicBezTo>
                  <a:cubicBezTo>
                    <a:pt x="1811" y="636"/>
                    <a:pt x="1837" y="641"/>
                    <a:pt x="1861" y="641"/>
                  </a:cubicBezTo>
                  <a:cubicBezTo>
                    <a:pt x="2055" y="641"/>
                    <a:pt x="2109" y="328"/>
                    <a:pt x="1910" y="243"/>
                  </a:cubicBezTo>
                  <a:cubicBezTo>
                    <a:pt x="1457" y="92"/>
                    <a:pt x="1003" y="1"/>
                    <a:pt x="55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57" name="Google Shape;757;p23"/>
          <p:cNvSpPr/>
          <p:nvPr/>
        </p:nvSpPr>
        <p:spPr>
          <a:xfrm>
            <a:off x="8844875" y="3953837"/>
            <a:ext cx="76500" cy="76500"/>
          </a:xfrm>
          <a:prstGeom prst="diamond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8" name="Google Shape;758;p23"/>
          <p:cNvSpPr/>
          <p:nvPr/>
        </p:nvSpPr>
        <p:spPr>
          <a:xfrm>
            <a:off x="413450" y="2658624"/>
            <a:ext cx="76500" cy="76500"/>
          </a:xfrm>
          <a:prstGeom prst="diamond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9" name="Google Shape;759;p2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3_1_1_1">
    <p:spTree>
      <p:nvGrpSpPr>
        <p:cNvPr id="1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24"/>
          <p:cNvSpPr/>
          <p:nvPr/>
        </p:nvSpPr>
        <p:spPr>
          <a:xfrm>
            <a:off x="1613225" y="-1980924"/>
            <a:ext cx="9144000" cy="91212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2" name="Google Shape;762;p24"/>
          <p:cNvSpPr txBox="1">
            <a:spLocks noGrp="1"/>
          </p:cNvSpPr>
          <p:nvPr>
            <p:ph type="title"/>
          </p:nvPr>
        </p:nvSpPr>
        <p:spPr>
          <a:xfrm>
            <a:off x="2239475" y="531600"/>
            <a:ext cx="5902800" cy="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763" name="Google Shape;763;p24"/>
          <p:cNvSpPr txBox="1">
            <a:spLocks noGrp="1"/>
          </p:cNvSpPr>
          <p:nvPr>
            <p:ph type="subTitle" idx="1"/>
          </p:nvPr>
        </p:nvSpPr>
        <p:spPr>
          <a:xfrm>
            <a:off x="2861363" y="1731138"/>
            <a:ext cx="2156400" cy="5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64" name="Google Shape;764;p24"/>
          <p:cNvSpPr txBox="1">
            <a:spLocks noGrp="1"/>
          </p:cNvSpPr>
          <p:nvPr>
            <p:ph type="subTitle" idx="2"/>
          </p:nvPr>
        </p:nvSpPr>
        <p:spPr>
          <a:xfrm>
            <a:off x="2861363" y="1415538"/>
            <a:ext cx="21564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65" name="Google Shape;765;p24"/>
          <p:cNvSpPr txBox="1">
            <a:spLocks noGrp="1"/>
          </p:cNvSpPr>
          <p:nvPr>
            <p:ph type="subTitle" idx="3"/>
          </p:nvPr>
        </p:nvSpPr>
        <p:spPr>
          <a:xfrm>
            <a:off x="2861363" y="2829025"/>
            <a:ext cx="2156400" cy="5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66" name="Google Shape;766;p24"/>
          <p:cNvSpPr txBox="1">
            <a:spLocks noGrp="1"/>
          </p:cNvSpPr>
          <p:nvPr>
            <p:ph type="subTitle" idx="4"/>
          </p:nvPr>
        </p:nvSpPr>
        <p:spPr>
          <a:xfrm>
            <a:off x="2861363" y="2513425"/>
            <a:ext cx="21564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67" name="Google Shape;767;p24"/>
          <p:cNvSpPr txBox="1">
            <a:spLocks noGrp="1"/>
          </p:cNvSpPr>
          <p:nvPr>
            <p:ph type="subTitle" idx="5"/>
          </p:nvPr>
        </p:nvSpPr>
        <p:spPr>
          <a:xfrm>
            <a:off x="2861363" y="3926913"/>
            <a:ext cx="2156400" cy="5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68" name="Google Shape;768;p24"/>
          <p:cNvSpPr txBox="1">
            <a:spLocks noGrp="1"/>
          </p:cNvSpPr>
          <p:nvPr>
            <p:ph type="subTitle" idx="6"/>
          </p:nvPr>
        </p:nvSpPr>
        <p:spPr>
          <a:xfrm>
            <a:off x="2861363" y="3611313"/>
            <a:ext cx="21564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69" name="Google Shape;769;p24"/>
          <p:cNvSpPr txBox="1">
            <a:spLocks noGrp="1"/>
          </p:cNvSpPr>
          <p:nvPr>
            <p:ph type="subTitle" idx="7"/>
          </p:nvPr>
        </p:nvSpPr>
        <p:spPr>
          <a:xfrm>
            <a:off x="6361338" y="1731138"/>
            <a:ext cx="2156400" cy="5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70" name="Google Shape;770;p24"/>
          <p:cNvSpPr txBox="1">
            <a:spLocks noGrp="1"/>
          </p:cNvSpPr>
          <p:nvPr>
            <p:ph type="subTitle" idx="8"/>
          </p:nvPr>
        </p:nvSpPr>
        <p:spPr>
          <a:xfrm>
            <a:off x="6361338" y="1415538"/>
            <a:ext cx="21564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71" name="Google Shape;771;p24"/>
          <p:cNvSpPr txBox="1">
            <a:spLocks noGrp="1"/>
          </p:cNvSpPr>
          <p:nvPr>
            <p:ph type="subTitle" idx="9"/>
          </p:nvPr>
        </p:nvSpPr>
        <p:spPr>
          <a:xfrm>
            <a:off x="6361338" y="2829025"/>
            <a:ext cx="2156400" cy="5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72" name="Google Shape;772;p24"/>
          <p:cNvSpPr txBox="1">
            <a:spLocks noGrp="1"/>
          </p:cNvSpPr>
          <p:nvPr>
            <p:ph type="subTitle" idx="13"/>
          </p:nvPr>
        </p:nvSpPr>
        <p:spPr>
          <a:xfrm>
            <a:off x="6361338" y="2513425"/>
            <a:ext cx="21564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73" name="Google Shape;773;p24"/>
          <p:cNvSpPr txBox="1">
            <a:spLocks noGrp="1"/>
          </p:cNvSpPr>
          <p:nvPr>
            <p:ph type="subTitle" idx="14"/>
          </p:nvPr>
        </p:nvSpPr>
        <p:spPr>
          <a:xfrm>
            <a:off x="6361338" y="3926913"/>
            <a:ext cx="2156400" cy="5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74" name="Google Shape;774;p24"/>
          <p:cNvSpPr txBox="1">
            <a:spLocks noGrp="1"/>
          </p:cNvSpPr>
          <p:nvPr>
            <p:ph type="subTitle" idx="15"/>
          </p:nvPr>
        </p:nvSpPr>
        <p:spPr>
          <a:xfrm>
            <a:off x="6361338" y="3611313"/>
            <a:ext cx="21564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grpSp>
        <p:nvGrpSpPr>
          <p:cNvPr id="775" name="Google Shape;775;p24"/>
          <p:cNvGrpSpPr/>
          <p:nvPr/>
        </p:nvGrpSpPr>
        <p:grpSpPr>
          <a:xfrm>
            <a:off x="549050" y="3611332"/>
            <a:ext cx="691900" cy="450118"/>
            <a:chOff x="310575" y="4191470"/>
            <a:chExt cx="691900" cy="450118"/>
          </a:xfrm>
        </p:grpSpPr>
        <p:sp>
          <p:nvSpPr>
            <p:cNvPr id="776" name="Google Shape;776;p24"/>
            <p:cNvSpPr/>
            <p:nvPr/>
          </p:nvSpPr>
          <p:spPr>
            <a:xfrm>
              <a:off x="356352" y="4244380"/>
              <a:ext cx="61124" cy="93035"/>
            </a:xfrm>
            <a:custGeom>
              <a:avLst/>
              <a:gdLst/>
              <a:ahLst/>
              <a:cxnLst/>
              <a:rect l="l" t="t" r="r" b="b"/>
              <a:pathLst>
                <a:path w="2075" h="3158" extrusionOk="0">
                  <a:moveTo>
                    <a:pt x="496" y="0"/>
                  </a:moveTo>
                  <a:cubicBezTo>
                    <a:pt x="386" y="0"/>
                    <a:pt x="272" y="34"/>
                    <a:pt x="158" y="112"/>
                  </a:cubicBezTo>
                  <a:cubicBezTo>
                    <a:pt x="1" y="243"/>
                    <a:pt x="102" y="503"/>
                    <a:pt x="267" y="503"/>
                  </a:cubicBezTo>
                  <a:cubicBezTo>
                    <a:pt x="302" y="503"/>
                    <a:pt x="341" y="490"/>
                    <a:pt x="381" y="462"/>
                  </a:cubicBezTo>
                  <a:lnTo>
                    <a:pt x="349" y="462"/>
                  </a:lnTo>
                  <a:cubicBezTo>
                    <a:pt x="420" y="409"/>
                    <a:pt x="490" y="386"/>
                    <a:pt x="558" y="386"/>
                  </a:cubicBezTo>
                  <a:cubicBezTo>
                    <a:pt x="947" y="386"/>
                    <a:pt x="1238" y="1150"/>
                    <a:pt x="865" y="1349"/>
                  </a:cubicBezTo>
                  <a:lnTo>
                    <a:pt x="865" y="1349"/>
                  </a:lnTo>
                  <a:cubicBezTo>
                    <a:pt x="841" y="1350"/>
                    <a:pt x="818" y="1351"/>
                    <a:pt x="795" y="1353"/>
                  </a:cubicBezTo>
                  <a:lnTo>
                    <a:pt x="798" y="1376"/>
                  </a:lnTo>
                  <a:lnTo>
                    <a:pt x="798" y="1376"/>
                  </a:lnTo>
                  <a:cubicBezTo>
                    <a:pt x="787" y="1380"/>
                    <a:pt x="775" y="1383"/>
                    <a:pt x="763" y="1385"/>
                  </a:cubicBezTo>
                  <a:cubicBezTo>
                    <a:pt x="540" y="1417"/>
                    <a:pt x="604" y="1767"/>
                    <a:pt x="827" y="1767"/>
                  </a:cubicBezTo>
                  <a:cubicBezTo>
                    <a:pt x="837" y="1766"/>
                    <a:pt x="847" y="1766"/>
                    <a:pt x="858" y="1765"/>
                  </a:cubicBezTo>
                  <a:lnTo>
                    <a:pt x="858" y="1765"/>
                  </a:lnTo>
                  <a:lnTo>
                    <a:pt x="858" y="1767"/>
                  </a:lnTo>
                  <a:cubicBezTo>
                    <a:pt x="862" y="1767"/>
                    <a:pt x="865" y="1766"/>
                    <a:pt x="869" y="1765"/>
                  </a:cubicBezTo>
                  <a:lnTo>
                    <a:pt x="869" y="1765"/>
                  </a:lnTo>
                  <a:cubicBezTo>
                    <a:pt x="873" y="1765"/>
                    <a:pt x="877" y="1765"/>
                    <a:pt x="881" y="1765"/>
                  </a:cubicBezTo>
                  <a:cubicBezTo>
                    <a:pt x="1227" y="1765"/>
                    <a:pt x="1680" y="2043"/>
                    <a:pt x="1559" y="2436"/>
                  </a:cubicBezTo>
                  <a:cubicBezTo>
                    <a:pt x="1496" y="2644"/>
                    <a:pt x="1312" y="2757"/>
                    <a:pt x="1120" y="2757"/>
                  </a:cubicBezTo>
                  <a:cubicBezTo>
                    <a:pt x="1018" y="2757"/>
                    <a:pt x="915" y="2725"/>
                    <a:pt x="827" y="2659"/>
                  </a:cubicBezTo>
                  <a:cubicBezTo>
                    <a:pt x="790" y="2614"/>
                    <a:pt x="746" y="2596"/>
                    <a:pt x="702" y="2596"/>
                  </a:cubicBezTo>
                  <a:cubicBezTo>
                    <a:pt x="558" y="2596"/>
                    <a:pt x="418" y="2799"/>
                    <a:pt x="540" y="2945"/>
                  </a:cubicBezTo>
                  <a:cubicBezTo>
                    <a:pt x="709" y="3091"/>
                    <a:pt x="909" y="3158"/>
                    <a:pt x="1105" y="3158"/>
                  </a:cubicBezTo>
                  <a:cubicBezTo>
                    <a:pt x="1463" y="3158"/>
                    <a:pt x="1806" y="2934"/>
                    <a:pt x="1909" y="2563"/>
                  </a:cubicBezTo>
                  <a:cubicBezTo>
                    <a:pt x="2074" y="2068"/>
                    <a:pt x="1732" y="1607"/>
                    <a:pt x="1285" y="1428"/>
                  </a:cubicBezTo>
                  <a:lnTo>
                    <a:pt x="1285" y="1428"/>
                  </a:lnTo>
                  <a:cubicBezTo>
                    <a:pt x="1504" y="906"/>
                    <a:pt x="1060" y="0"/>
                    <a:pt x="4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24"/>
            <p:cNvSpPr/>
            <p:nvPr/>
          </p:nvSpPr>
          <p:spPr>
            <a:xfrm>
              <a:off x="478925" y="4249388"/>
              <a:ext cx="56441" cy="83018"/>
            </a:xfrm>
            <a:custGeom>
              <a:avLst/>
              <a:gdLst/>
              <a:ahLst/>
              <a:cxnLst/>
              <a:rect l="l" t="t" r="r" b="b"/>
              <a:pathLst>
                <a:path w="1916" h="2818" extrusionOk="0">
                  <a:moveTo>
                    <a:pt x="1333" y="0"/>
                  </a:moveTo>
                  <a:cubicBezTo>
                    <a:pt x="938" y="0"/>
                    <a:pt x="535" y="353"/>
                    <a:pt x="422" y="738"/>
                  </a:cubicBezTo>
                  <a:cubicBezTo>
                    <a:pt x="283" y="1349"/>
                    <a:pt x="775" y="1863"/>
                    <a:pt x="1262" y="2196"/>
                  </a:cubicBezTo>
                  <a:lnTo>
                    <a:pt x="1262" y="2196"/>
                  </a:lnTo>
                  <a:cubicBezTo>
                    <a:pt x="1081" y="2337"/>
                    <a:pt x="854" y="2410"/>
                    <a:pt x="631" y="2410"/>
                  </a:cubicBezTo>
                  <a:cubicBezTo>
                    <a:pt x="527" y="2410"/>
                    <a:pt x="424" y="2394"/>
                    <a:pt x="327" y="2361"/>
                  </a:cubicBezTo>
                  <a:cubicBezTo>
                    <a:pt x="299" y="2351"/>
                    <a:pt x="273" y="2346"/>
                    <a:pt x="249" y="2346"/>
                  </a:cubicBezTo>
                  <a:cubicBezTo>
                    <a:pt x="55" y="2346"/>
                    <a:pt x="1" y="2658"/>
                    <a:pt x="199" y="2743"/>
                  </a:cubicBezTo>
                  <a:cubicBezTo>
                    <a:pt x="341" y="2793"/>
                    <a:pt x="486" y="2817"/>
                    <a:pt x="632" y="2817"/>
                  </a:cubicBezTo>
                  <a:cubicBezTo>
                    <a:pt x="1041" y="2817"/>
                    <a:pt x="1445" y="2627"/>
                    <a:pt x="1727" y="2298"/>
                  </a:cubicBezTo>
                  <a:cubicBezTo>
                    <a:pt x="1823" y="2202"/>
                    <a:pt x="1791" y="2075"/>
                    <a:pt x="1695" y="1979"/>
                  </a:cubicBezTo>
                  <a:cubicBezTo>
                    <a:pt x="1441" y="1884"/>
                    <a:pt x="1250" y="1725"/>
                    <a:pt x="1059" y="1534"/>
                  </a:cubicBezTo>
                  <a:cubicBezTo>
                    <a:pt x="900" y="1374"/>
                    <a:pt x="804" y="1152"/>
                    <a:pt x="804" y="897"/>
                  </a:cubicBezTo>
                  <a:cubicBezTo>
                    <a:pt x="836" y="738"/>
                    <a:pt x="963" y="579"/>
                    <a:pt x="1091" y="515"/>
                  </a:cubicBezTo>
                  <a:cubicBezTo>
                    <a:pt x="1154" y="451"/>
                    <a:pt x="1250" y="451"/>
                    <a:pt x="1313" y="419"/>
                  </a:cubicBezTo>
                  <a:cubicBezTo>
                    <a:pt x="1377" y="419"/>
                    <a:pt x="1441" y="451"/>
                    <a:pt x="1504" y="515"/>
                  </a:cubicBezTo>
                  <a:cubicBezTo>
                    <a:pt x="1546" y="550"/>
                    <a:pt x="1592" y="565"/>
                    <a:pt x="1635" y="565"/>
                  </a:cubicBezTo>
                  <a:cubicBezTo>
                    <a:pt x="1788" y="565"/>
                    <a:pt x="1915" y="377"/>
                    <a:pt x="1791" y="228"/>
                  </a:cubicBezTo>
                  <a:lnTo>
                    <a:pt x="1791" y="197"/>
                  </a:lnTo>
                  <a:cubicBezTo>
                    <a:pt x="1653" y="59"/>
                    <a:pt x="1494" y="0"/>
                    <a:pt x="13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24"/>
            <p:cNvSpPr/>
            <p:nvPr/>
          </p:nvSpPr>
          <p:spPr>
            <a:xfrm>
              <a:off x="562614" y="4250478"/>
              <a:ext cx="16909" cy="80927"/>
            </a:xfrm>
            <a:custGeom>
              <a:avLst/>
              <a:gdLst/>
              <a:ahLst/>
              <a:cxnLst/>
              <a:rect l="l" t="t" r="r" b="b"/>
              <a:pathLst>
                <a:path w="574" h="2747" extrusionOk="0">
                  <a:moveTo>
                    <a:pt x="287" y="0"/>
                  </a:moveTo>
                  <a:cubicBezTo>
                    <a:pt x="160" y="0"/>
                    <a:pt x="64" y="96"/>
                    <a:pt x="64" y="191"/>
                  </a:cubicBezTo>
                  <a:cubicBezTo>
                    <a:pt x="0" y="987"/>
                    <a:pt x="32" y="1815"/>
                    <a:pt x="160" y="2611"/>
                  </a:cubicBezTo>
                  <a:cubicBezTo>
                    <a:pt x="186" y="2689"/>
                    <a:pt x="255" y="2746"/>
                    <a:pt x="350" y="2746"/>
                  </a:cubicBezTo>
                  <a:cubicBezTo>
                    <a:pt x="370" y="2746"/>
                    <a:pt x="392" y="2744"/>
                    <a:pt x="414" y="2738"/>
                  </a:cubicBezTo>
                  <a:cubicBezTo>
                    <a:pt x="510" y="2706"/>
                    <a:pt x="574" y="2611"/>
                    <a:pt x="542" y="2515"/>
                  </a:cubicBezTo>
                  <a:cubicBezTo>
                    <a:pt x="414" y="1751"/>
                    <a:pt x="382" y="955"/>
                    <a:pt x="478" y="191"/>
                  </a:cubicBezTo>
                  <a:cubicBezTo>
                    <a:pt x="478" y="96"/>
                    <a:pt x="382" y="0"/>
                    <a:pt x="2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24"/>
            <p:cNvSpPr/>
            <p:nvPr/>
          </p:nvSpPr>
          <p:spPr>
            <a:xfrm>
              <a:off x="596372" y="4249535"/>
              <a:ext cx="18411" cy="81339"/>
            </a:xfrm>
            <a:custGeom>
              <a:avLst/>
              <a:gdLst/>
              <a:ahLst/>
              <a:cxnLst/>
              <a:rect l="l" t="t" r="r" b="b"/>
              <a:pathLst>
                <a:path w="625" h="2761" extrusionOk="0">
                  <a:moveTo>
                    <a:pt x="319" y="1"/>
                  </a:moveTo>
                  <a:cubicBezTo>
                    <a:pt x="192" y="1"/>
                    <a:pt x="96" y="96"/>
                    <a:pt x="96" y="223"/>
                  </a:cubicBezTo>
                  <a:cubicBezTo>
                    <a:pt x="1" y="1019"/>
                    <a:pt x="64" y="1815"/>
                    <a:pt x="223" y="2611"/>
                  </a:cubicBezTo>
                  <a:cubicBezTo>
                    <a:pt x="236" y="2715"/>
                    <a:pt x="308" y="2761"/>
                    <a:pt x="386" y="2761"/>
                  </a:cubicBezTo>
                  <a:cubicBezTo>
                    <a:pt x="499" y="2761"/>
                    <a:pt x="624" y="2666"/>
                    <a:pt x="605" y="2515"/>
                  </a:cubicBezTo>
                  <a:cubicBezTo>
                    <a:pt x="446" y="1751"/>
                    <a:pt x="414" y="987"/>
                    <a:pt x="510" y="223"/>
                  </a:cubicBezTo>
                  <a:cubicBezTo>
                    <a:pt x="510" y="96"/>
                    <a:pt x="414" y="1"/>
                    <a:pt x="3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24"/>
            <p:cNvSpPr/>
            <p:nvPr/>
          </p:nvSpPr>
          <p:spPr>
            <a:xfrm>
              <a:off x="593574" y="4235453"/>
              <a:ext cx="98005" cy="82930"/>
            </a:xfrm>
            <a:custGeom>
              <a:avLst/>
              <a:gdLst/>
              <a:ahLst/>
              <a:cxnLst/>
              <a:rect l="l" t="t" r="r" b="b"/>
              <a:pathLst>
                <a:path w="3327" h="2815" extrusionOk="0">
                  <a:moveTo>
                    <a:pt x="3132" y="1"/>
                  </a:moveTo>
                  <a:cubicBezTo>
                    <a:pt x="3032" y="1"/>
                    <a:pt x="2929" y="65"/>
                    <a:pt x="2929" y="192"/>
                  </a:cubicBezTo>
                  <a:cubicBezTo>
                    <a:pt x="2848" y="867"/>
                    <a:pt x="2790" y="1541"/>
                    <a:pt x="2735" y="2235"/>
                  </a:cubicBezTo>
                  <a:lnTo>
                    <a:pt x="2735" y="2235"/>
                  </a:lnTo>
                  <a:lnTo>
                    <a:pt x="350" y="383"/>
                  </a:lnTo>
                  <a:cubicBezTo>
                    <a:pt x="318" y="351"/>
                    <a:pt x="271" y="335"/>
                    <a:pt x="223" y="335"/>
                  </a:cubicBezTo>
                  <a:cubicBezTo>
                    <a:pt x="175" y="335"/>
                    <a:pt x="127" y="351"/>
                    <a:pt x="96" y="383"/>
                  </a:cubicBezTo>
                  <a:cubicBezTo>
                    <a:pt x="0" y="479"/>
                    <a:pt x="0" y="606"/>
                    <a:pt x="96" y="670"/>
                  </a:cubicBezTo>
                  <a:lnTo>
                    <a:pt x="2770" y="2771"/>
                  </a:lnTo>
                  <a:cubicBezTo>
                    <a:pt x="2809" y="2800"/>
                    <a:pt x="2855" y="2814"/>
                    <a:pt x="2899" y="2814"/>
                  </a:cubicBezTo>
                  <a:cubicBezTo>
                    <a:pt x="2997" y="2814"/>
                    <a:pt x="3088" y="2743"/>
                    <a:pt x="3088" y="2611"/>
                  </a:cubicBezTo>
                  <a:cubicBezTo>
                    <a:pt x="3184" y="1816"/>
                    <a:pt x="3247" y="1020"/>
                    <a:pt x="3311" y="192"/>
                  </a:cubicBezTo>
                  <a:cubicBezTo>
                    <a:pt x="3327" y="65"/>
                    <a:pt x="3231" y="1"/>
                    <a:pt x="313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24"/>
            <p:cNvSpPr/>
            <p:nvPr/>
          </p:nvSpPr>
          <p:spPr>
            <a:xfrm>
              <a:off x="758595" y="4191470"/>
              <a:ext cx="59121" cy="79660"/>
            </a:xfrm>
            <a:custGeom>
              <a:avLst/>
              <a:gdLst/>
              <a:ahLst/>
              <a:cxnLst/>
              <a:rect l="l" t="t" r="r" b="b"/>
              <a:pathLst>
                <a:path w="2007" h="2704" extrusionOk="0">
                  <a:moveTo>
                    <a:pt x="1649" y="1"/>
                  </a:moveTo>
                  <a:cubicBezTo>
                    <a:pt x="1591" y="1"/>
                    <a:pt x="1535" y="28"/>
                    <a:pt x="1497" y="93"/>
                  </a:cubicBezTo>
                  <a:cubicBezTo>
                    <a:pt x="1020" y="889"/>
                    <a:pt x="542" y="1653"/>
                    <a:pt x="65" y="2417"/>
                  </a:cubicBezTo>
                  <a:cubicBezTo>
                    <a:pt x="1" y="2545"/>
                    <a:pt x="96" y="2704"/>
                    <a:pt x="256" y="2704"/>
                  </a:cubicBezTo>
                  <a:lnTo>
                    <a:pt x="1816" y="2513"/>
                  </a:lnTo>
                  <a:cubicBezTo>
                    <a:pt x="1911" y="2513"/>
                    <a:pt x="2007" y="2417"/>
                    <a:pt x="2007" y="2322"/>
                  </a:cubicBezTo>
                  <a:cubicBezTo>
                    <a:pt x="2007" y="2236"/>
                    <a:pt x="1930" y="2126"/>
                    <a:pt x="1846" y="2126"/>
                  </a:cubicBezTo>
                  <a:cubicBezTo>
                    <a:pt x="1836" y="2126"/>
                    <a:pt x="1826" y="2127"/>
                    <a:pt x="1816" y="2131"/>
                  </a:cubicBezTo>
                  <a:lnTo>
                    <a:pt x="622" y="2277"/>
                  </a:lnTo>
                  <a:lnTo>
                    <a:pt x="622" y="2277"/>
                  </a:lnTo>
                  <a:lnTo>
                    <a:pt x="1847" y="316"/>
                  </a:lnTo>
                  <a:cubicBezTo>
                    <a:pt x="1937" y="159"/>
                    <a:pt x="1789" y="1"/>
                    <a:pt x="16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24"/>
            <p:cNvSpPr/>
            <p:nvPr/>
          </p:nvSpPr>
          <p:spPr>
            <a:xfrm>
              <a:off x="805492" y="4196066"/>
              <a:ext cx="17851" cy="109768"/>
            </a:xfrm>
            <a:custGeom>
              <a:avLst/>
              <a:gdLst/>
              <a:ahLst/>
              <a:cxnLst/>
              <a:rect l="l" t="t" r="r" b="b"/>
              <a:pathLst>
                <a:path w="606" h="3726" extrusionOk="0">
                  <a:moveTo>
                    <a:pt x="208" y="1"/>
                  </a:moveTo>
                  <a:cubicBezTo>
                    <a:pt x="104" y="1"/>
                    <a:pt x="1" y="65"/>
                    <a:pt x="1" y="192"/>
                  </a:cubicBezTo>
                  <a:lnTo>
                    <a:pt x="224" y="3535"/>
                  </a:lnTo>
                  <a:cubicBezTo>
                    <a:pt x="224" y="3662"/>
                    <a:pt x="319" y="3726"/>
                    <a:pt x="415" y="3726"/>
                  </a:cubicBezTo>
                  <a:cubicBezTo>
                    <a:pt x="510" y="3726"/>
                    <a:pt x="606" y="3662"/>
                    <a:pt x="606" y="3535"/>
                  </a:cubicBezTo>
                  <a:lnTo>
                    <a:pt x="415" y="192"/>
                  </a:lnTo>
                  <a:cubicBezTo>
                    <a:pt x="415" y="65"/>
                    <a:pt x="311" y="1"/>
                    <a:pt x="20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24"/>
            <p:cNvSpPr/>
            <p:nvPr/>
          </p:nvSpPr>
          <p:spPr>
            <a:xfrm>
              <a:off x="834743" y="4201280"/>
              <a:ext cx="70050" cy="118076"/>
            </a:xfrm>
            <a:custGeom>
              <a:avLst/>
              <a:gdLst/>
              <a:ahLst/>
              <a:cxnLst/>
              <a:rect l="l" t="t" r="r" b="b"/>
              <a:pathLst>
                <a:path w="2378" h="4008" extrusionOk="0">
                  <a:moveTo>
                    <a:pt x="2085" y="0"/>
                  </a:moveTo>
                  <a:cubicBezTo>
                    <a:pt x="2028" y="0"/>
                    <a:pt x="1973" y="24"/>
                    <a:pt x="1937" y="79"/>
                  </a:cubicBezTo>
                  <a:lnTo>
                    <a:pt x="1937" y="110"/>
                  </a:lnTo>
                  <a:cubicBezTo>
                    <a:pt x="1172" y="1256"/>
                    <a:pt x="568" y="2498"/>
                    <a:pt x="58" y="3771"/>
                  </a:cubicBezTo>
                  <a:cubicBezTo>
                    <a:pt x="0" y="3907"/>
                    <a:pt x="119" y="4008"/>
                    <a:pt x="250" y="4008"/>
                  </a:cubicBezTo>
                  <a:cubicBezTo>
                    <a:pt x="334" y="4008"/>
                    <a:pt x="422" y="3966"/>
                    <a:pt x="472" y="3867"/>
                  </a:cubicBezTo>
                  <a:cubicBezTo>
                    <a:pt x="950" y="2625"/>
                    <a:pt x="1555" y="1416"/>
                    <a:pt x="2287" y="301"/>
                  </a:cubicBezTo>
                  <a:cubicBezTo>
                    <a:pt x="2377" y="143"/>
                    <a:pt x="2226" y="0"/>
                    <a:pt x="20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24"/>
            <p:cNvSpPr/>
            <p:nvPr/>
          </p:nvSpPr>
          <p:spPr>
            <a:xfrm>
              <a:off x="903144" y="4224435"/>
              <a:ext cx="59917" cy="103346"/>
            </a:xfrm>
            <a:custGeom>
              <a:avLst/>
              <a:gdLst/>
              <a:ahLst/>
              <a:cxnLst/>
              <a:rect l="l" t="t" r="r" b="b"/>
              <a:pathLst>
                <a:path w="2034" h="3508" extrusionOk="0">
                  <a:moveTo>
                    <a:pt x="1091" y="386"/>
                  </a:moveTo>
                  <a:cubicBezTo>
                    <a:pt x="1288" y="386"/>
                    <a:pt x="1483" y="520"/>
                    <a:pt x="1558" y="721"/>
                  </a:cubicBezTo>
                  <a:lnTo>
                    <a:pt x="1558" y="721"/>
                  </a:lnTo>
                  <a:lnTo>
                    <a:pt x="887" y="1367"/>
                  </a:lnTo>
                  <a:lnTo>
                    <a:pt x="887" y="1367"/>
                  </a:lnTo>
                  <a:cubicBezTo>
                    <a:pt x="812" y="1279"/>
                    <a:pt x="747" y="1184"/>
                    <a:pt x="697" y="1075"/>
                  </a:cubicBezTo>
                  <a:cubicBezTo>
                    <a:pt x="570" y="853"/>
                    <a:pt x="665" y="566"/>
                    <a:pt x="888" y="439"/>
                  </a:cubicBezTo>
                  <a:cubicBezTo>
                    <a:pt x="952" y="403"/>
                    <a:pt x="1022" y="386"/>
                    <a:pt x="1091" y="386"/>
                  </a:cubicBezTo>
                  <a:close/>
                  <a:moveTo>
                    <a:pt x="847" y="1880"/>
                  </a:moveTo>
                  <a:lnTo>
                    <a:pt x="847" y="1880"/>
                  </a:lnTo>
                  <a:cubicBezTo>
                    <a:pt x="977" y="1996"/>
                    <a:pt x="1112" y="2106"/>
                    <a:pt x="1238" y="2221"/>
                  </a:cubicBezTo>
                  <a:cubicBezTo>
                    <a:pt x="1365" y="2349"/>
                    <a:pt x="1493" y="2508"/>
                    <a:pt x="1556" y="2699"/>
                  </a:cubicBezTo>
                  <a:cubicBezTo>
                    <a:pt x="1588" y="2890"/>
                    <a:pt x="1461" y="3049"/>
                    <a:pt x="1302" y="3113"/>
                  </a:cubicBezTo>
                  <a:cubicBezTo>
                    <a:pt x="1250" y="3126"/>
                    <a:pt x="1196" y="3132"/>
                    <a:pt x="1143" y="3132"/>
                  </a:cubicBezTo>
                  <a:cubicBezTo>
                    <a:pt x="937" y="3132"/>
                    <a:pt x="735" y="3035"/>
                    <a:pt x="633" y="2858"/>
                  </a:cubicBezTo>
                  <a:cubicBezTo>
                    <a:pt x="507" y="2512"/>
                    <a:pt x="599" y="2135"/>
                    <a:pt x="847" y="1880"/>
                  </a:cubicBezTo>
                  <a:close/>
                  <a:moveTo>
                    <a:pt x="1125" y="0"/>
                  </a:moveTo>
                  <a:cubicBezTo>
                    <a:pt x="547" y="0"/>
                    <a:pt x="84" y="573"/>
                    <a:pt x="283" y="1171"/>
                  </a:cubicBezTo>
                  <a:cubicBezTo>
                    <a:pt x="351" y="1330"/>
                    <a:pt x="447" y="1468"/>
                    <a:pt x="559" y="1595"/>
                  </a:cubicBezTo>
                  <a:lnTo>
                    <a:pt x="559" y="1595"/>
                  </a:lnTo>
                  <a:cubicBezTo>
                    <a:pt x="153" y="2012"/>
                    <a:pt x="0" y="2798"/>
                    <a:pt x="442" y="3240"/>
                  </a:cubicBezTo>
                  <a:cubicBezTo>
                    <a:pt x="622" y="3420"/>
                    <a:pt x="858" y="3508"/>
                    <a:pt x="1094" y="3508"/>
                  </a:cubicBezTo>
                  <a:cubicBezTo>
                    <a:pt x="1359" y="3508"/>
                    <a:pt x="1626" y="3396"/>
                    <a:pt x="1811" y="3176"/>
                  </a:cubicBezTo>
                  <a:cubicBezTo>
                    <a:pt x="2034" y="2794"/>
                    <a:pt x="1938" y="2285"/>
                    <a:pt x="1588" y="2030"/>
                  </a:cubicBezTo>
                  <a:cubicBezTo>
                    <a:pt x="1465" y="1893"/>
                    <a:pt x="1317" y="1773"/>
                    <a:pt x="1174" y="1649"/>
                  </a:cubicBezTo>
                  <a:lnTo>
                    <a:pt x="1174" y="1649"/>
                  </a:lnTo>
                  <a:lnTo>
                    <a:pt x="1556" y="1266"/>
                  </a:lnTo>
                  <a:lnTo>
                    <a:pt x="1779" y="1044"/>
                  </a:lnTo>
                  <a:cubicBezTo>
                    <a:pt x="1875" y="948"/>
                    <a:pt x="1970" y="884"/>
                    <a:pt x="1970" y="725"/>
                  </a:cubicBezTo>
                  <a:cubicBezTo>
                    <a:pt x="1907" y="407"/>
                    <a:pt x="1652" y="120"/>
                    <a:pt x="1334" y="25"/>
                  </a:cubicBezTo>
                  <a:cubicBezTo>
                    <a:pt x="1263" y="8"/>
                    <a:pt x="1193" y="0"/>
                    <a:pt x="11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24"/>
            <p:cNvSpPr/>
            <p:nvPr/>
          </p:nvSpPr>
          <p:spPr>
            <a:xfrm>
              <a:off x="319736" y="4392033"/>
              <a:ext cx="677081" cy="37709"/>
            </a:xfrm>
            <a:custGeom>
              <a:avLst/>
              <a:gdLst/>
              <a:ahLst/>
              <a:cxnLst/>
              <a:rect l="l" t="t" r="r" b="b"/>
              <a:pathLst>
                <a:path w="22985" h="1280" extrusionOk="0">
                  <a:moveTo>
                    <a:pt x="22756" y="1"/>
                  </a:moveTo>
                  <a:cubicBezTo>
                    <a:pt x="22748" y="1"/>
                    <a:pt x="22739" y="1"/>
                    <a:pt x="22730" y="2"/>
                  </a:cubicBezTo>
                  <a:cubicBezTo>
                    <a:pt x="16905" y="512"/>
                    <a:pt x="11079" y="798"/>
                    <a:pt x="5221" y="862"/>
                  </a:cubicBezTo>
                  <a:lnTo>
                    <a:pt x="287" y="862"/>
                  </a:lnTo>
                  <a:cubicBezTo>
                    <a:pt x="0" y="862"/>
                    <a:pt x="0" y="1244"/>
                    <a:pt x="287" y="1244"/>
                  </a:cubicBezTo>
                  <a:lnTo>
                    <a:pt x="287" y="1276"/>
                  </a:lnTo>
                  <a:cubicBezTo>
                    <a:pt x="769" y="1278"/>
                    <a:pt x="1251" y="1280"/>
                    <a:pt x="1734" y="1280"/>
                  </a:cubicBezTo>
                  <a:cubicBezTo>
                    <a:pt x="7082" y="1280"/>
                    <a:pt x="12452" y="1117"/>
                    <a:pt x="17796" y="766"/>
                  </a:cubicBezTo>
                  <a:cubicBezTo>
                    <a:pt x="19451" y="671"/>
                    <a:pt x="21075" y="544"/>
                    <a:pt x="22730" y="416"/>
                  </a:cubicBezTo>
                  <a:cubicBezTo>
                    <a:pt x="22976" y="416"/>
                    <a:pt x="22985" y="1"/>
                    <a:pt x="22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24"/>
            <p:cNvSpPr/>
            <p:nvPr/>
          </p:nvSpPr>
          <p:spPr>
            <a:xfrm>
              <a:off x="310575" y="4475551"/>
              <a:ext cx="681558" cy="149598"/>
            </a:xfrm>
            <a:custGeom>
              <a:avLst/>
              <a:gdLst/>
              <a:ahLst/>
              <a:cxnLst/>
              <a:rect l="l" t="t" r="r" b="b"/>
              <a:pathLst>
                <a:path w="23137" h="5078" extrusionOk="0">
                  <a:moveTo>
                    <a:pt x="22882" y="1"/>
                  </a:moveTo>
                  <a:lnTo>
                    <a:pt x="7251" y="319"/>
                  </a:lnTo>
                  <a:lnTo>
                    <a:pt x="2794" y="415"/>
                  </a:lnTo>
                  <a:cubicBezTo>
                    <a:pt x="2699" y="415"/>
                    <a:pt x="2603" y="510"/>
                    <a:pt x="2603" y="637"/>
                  </a:cubicBezTo>
                  <a:cubicBezTo>
                    <a:pt x="2603" y="1940"/>
                    <a:pt x="2367" y="3242"/>
                    <a:pt x="1917" y="4473"/>
                  </a:cubicBezTo>
                  <a:lnTo>
                    <a:pt x="1917" y="4473"/>
                  </a:lnTo>
                  <a:cubicBezTo>
                    <a:pt x="1311" y="3569"/>
                    <a:pt x="810" y="2591"/>
                    <a:pt x="439" y="1561"/>
                  </a:cubicBezTo>
                  <a:cubicBezTo>
                    <a:pt x="399" y="1456"/>
                    <a:pt x="312" y="1411"/>
                    <a:pt x="230" y="1411"/>
                  </a:cubicBezTo>
                  <a:cubicBezTo>
                    <a:pt x="110" y="1411"/>
                    <a:pt x="0" y="1506"/>
                    <a:pt x="57" y="1656"/>
                  </a:cubicBezTo>
                  <a:cubicBezTo>
                    <a:pt x="470" y="2834"/>
                    <a:pt x="1043" y="3948"/>
                    <a:pt x="1776" y="4999"/>
                  </a:cubicBezTo>
                  <a:cubicBezTo>
                    <a:pt x="1816" y="5052"/>
                    <a:pt x="1878" y="5077"/>
                    <a:pt x="1941" y="5077"/>
                  </a:cubicBezTo>
                  <a:cubicBezTo>
                    <a:pt x="2029" y="5077"/>
                    <a:pt x="2121" y="5028"/>
                    <a:pt x="2158" y="4935"/>
                  </a:cubicBezTo>
                  <a:cubicBezTo>
                    <a:pt x="2676" y="3624"/>
                    <a:pt x="2961" y="2226"/>
                    <a:pt x="2984" y="824"/>
                  </a:cubicBezTo>
                  <a:lnTo>
                    <a:pt x="2984" y="824"/>
                  </a:lnTo>
                  <a:lnTo>
                    <a:pt x="18425" y="478"/>
                  </a:lnTo>
                  <a:lnTo>
                    <a:pt x="22882" y="383"/>
                  </a:lnTo>
                  <a:cubicBezTo>
                    <a:pt x="23137" y="383"/>
                    <a:pt x="23137" y="1"/>
                    <a:pt x="228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24"/>
            <p:cNvSpPr/>
            <p:nvPr/>
          </p:nvSpPr>
          <p:spPr>
            <a:xfrm>
              <a:off x="430379" y="4548317"/>
              <a:ext cx="57236" cy="77038"/>
            </a:xfrm>
            <a:custGeom>
              <a:avLst/>
              <a:gdLst/>
              <a:ahLst/>
              <a:cxnLst/>
              <a:rect l="l" t="t" r="r" b="b"/>
              <a:pathLst>
                <a:path w="1943" h="2615" extrusionOk="0">
                  <a:moveTo>
                    <a:pt x="795" y="1"/>
                  </a:moveTo>
                  <a:cubicBezTo>
                    <a:pt x="580" y="1"/>
                    <a:pt x="377" y="91"/>
                    <a:pt x="287" y="300"/>
                  </a:cubicBezTo>
                  <a:cubicBezTo>
                    <a:pt x="179" y="453"/>
                    <a:pt x="308" y="605"/>
                    <a:pt x="441" y="605"/>
                  </a:cubicBezTo>
                  <a:cubicBezTo>
                    <a:pt x="503" y="605"/>
                    <a:pt x="565" y="572"/>
                    <a:pt x="606" y="491"/>
                  </a:cubicBezTo>
                  <a:lnTo>
                    <a:pt x="606" y="428"/>
                  </a:lnTo>
                  <a:cubicBezTo>
                    <a:pt x="637" y="428"/>
                    <a:pt x="637" y="396"/>
                    <a:pt x="637" y="396"/>
                  </a:cubicBezTo>
                  <a:cubicBezTo>
                    <a:pt x="669" y="364"/>
                    <a:pt x="669" y="364"/>
                    <a:pt x="701" y="364"/>
                  </a:cubicBezTo>
                  <a:lnTo>
                    <a:pt x="860" y="364"/>
                  </a:lnTo>
                  <a:cubicBezTo>
                    <a:pt x="892" y="364"/>
                    <a:pt x="924" y="364"/>
                    <a:pt x="988" y="396"/>
                  </a:cubicBezTo>
                  <a:cubicBezTo>
                    <a:pt x="1019" y="396"/>
                    <a:pt x="1083" y="428"/>
                    <a:pt x="1115" y="491"/>
                  </a:cubicBezTo>
                  <a:cubicBezTo>
                    <a:pt x="1147" y="523"/>
                    <a:pt x="1147" y="587"/>
                    <a:pt x="1147" y="651"/>
                  </a:cubicBezTo>
                  <a:cubicBezTo>
                    <a:pt x="1147" y="714"/>
                    <a:pt x="1115" y="778"/>
                    <a:pt x="1083" y="842"/>
                  </a:cubicBezTo>
                  <a:cubicBezTo>
                    <a:pt x="1019" y="1001"/>
                    <a:pt x="860" y="1096"/>
                    <a:pt x="701" y="1128"/>
                  </a:cubicBezTo>
                  <a:cubicBezTo>
                    <a:pt x="510" y="1160"/>
                    <a:pt x="510" y="1478"/>
                    <a:pt x="701" y="1542"/>
                  </a:cubicBezTo>
                  <a:cubicBezTo>
                    <a:pt x="745" y="1550"/>
                    <a:pt x="787" y="1559"/>
                    <a:pt x="828" y="1570"/>
                  </a:cubicBezTo>
                  <a:lnTo>
                    <a:pt x="828" y="1570"/>
                  </a:lnTo>
                  <a:lnTo>
                    <a:pt x="828" y="1574"/>
                  </a:lnTo>
                  <a:cubicBezTo>
                    <a:pt x="831" y="1573"/>
                    <a:pt x="833" y="1572"/>
                    <a:pt x="836" y="1572"/>
                  </a:cubicBezTo>
                  <a:lnTo>
                    <a:pt x="836" y="1572"/>
                  </a:lnTo>
                  <a:cubicBezTo>
                    <a:pt x="1069" y="1634"/>
                    <a:pt x="1274" y="1740"/>
                    <a:pt x="1460" y="1880"/>
                  </a:cubicBezTo>
                  <a:lnTo>
                    <a:pt x="1460" y="1880"/>
                  </a:lnTo>
                  <a:cubicBezTo>
                    <a:pt x="1247" y="2091"/>
                    <a:pt x="947" y="2208"/>
                    <a:pt x="648" y="2208"/>
                  </a:cubicBezTo>
                  <a:cubicBezTo>
                    <a:pt x="526" y="2208"/>
                    <a:pt x="403" y="2188"/>
                    <a:pt x="287" y="2147"/>
                  </a:cubicBezTo>
                  <a:cubicBezTo>
                    <a:pt x="271" y="2141"/>
                    <a:pt x="254" y="2139"/>
                    <a:pt x="236" y="2139"/>
                  </a:cubicBezTo>
                  <a:cubicBezTo>
                    <a:pt x="151" y="2139"/>
                    <a:pt x="59" y="2200"/>
                    <a:pt x="33" y="2306"/>
                  </a:cubicBezTo>
                  <a:cubicBezTo>
                    <a:pt x="1" y="2401"/>
                    <a:pt x="64" y="2497"/>
                    <a:pt x="192" y="2529"/>
                  </a:cubicBezTo>
                  <a:cubicBezTo>
                    <a:pt x="349" y="2587"/>
                    <a:pt x="512" y="2614"/>
                    <a:pt x="675" y="2614"/>
                  </a:cubicBezTo>
                  <a:cubicBezTo>
                    <a:pt x="1139" y="2614"/>
                    <a:pt x="1596" y="2388"/>
                    <a:pt x="1879" y="1988"/>
                  </a:cubicBezTo>
                  <a:cubicBezTo>
                    <a:pt x="1943" y="1892"/>
                    <a:pt x="1911" y="1797"/>
                    <a:pt x="1847" y="1733"/>
                  </a:cubicBezTo>
                  <a:cubicBezTo>
                    <a:pt x="1674" y="1560"/>
                    <a:pt x="1478" y="1422"/>
                    <a:pt x="1265" y="1318"/>
                  </a:cubicBezTo>
                  <a:lnTo>
                    <a:pt x="1265" y="1318"/>
                  </a:lnTo>
                  <a:cubicBezTo>
                    <a:pt x="1539" y="1047"/>
                    <a:pt x="1674" y="629"/>
                    <a:pt x="1433" y="300"/>
                  </a:cubicBezTo>
                  <a:cubicBezTo>
                    <a:pt x="1298" y="115"/>
                    <a:pt x="1038" y="1"/>
                    <a:pt x="7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24"/>
            <p:cNvSpPr/>
            <p:nvPr/>
          </p:nvSpPr>
          <p:spPr>
            <a:xfrm>
              <a:off x="512919" y="4605911"/>
              <a:ext cx="15966" cy="12226"/>
            </a:xfrm>
            <a:custGeom>
              <a:avLst/>
              <a:gdLst/>
              <a:ahLst/>
              <a:cxnLst/>
              <a:rect l="l" t="t" r="r" b="b"/>
              <a:pathLst>
                <a:path w="542" h="415" extrusionOk="0">
                  <a:moveTo>
                    <a:pt x="255" y="1"/>
                  </a:moveTo>
                  <a:cubicBezTo>
                    <a:pt x="0" y="1"/>
                    <a:pt x="0" y="415"/>
                    <a:pt x="255" y="415"/>
                  </a:cubicBezTo>
                  <a:cubicBezTo>
                    <a:pt x="541" y="415"/>
                    <a:pt x="541" y="1"/>
                    <a:pt x="2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24"/>
            <p:cNvSpPr/>
            <p:nvPr/>
          </p:nvSpPr>
          <p:spPr>
            <a:xfrm>
              <a:off x="560787" y="4557686"/>
              <a:ext cx="66574" cy="65136"/>
            </a:xfrm>
            <a:custGeom>
              <a:avLst/>
              <a:gdLst/>
              <a:ahLst/>
              <a:cxnLst/>
              <a:rect l="l" t="t" r="r" b="b"/>
              <a:pathLst>
                <a:path w="2260" h="2211" extrusionOk="0">
                  <a:moveTo>
                    <a:pt x="608" y="0"/>
                  </a:moveTo>
                  <a:cubicBezTo>
                    <a:pt x="462" y="0"/>
                    <a:pt x="317" y="35"/>
                    <a:pt x="190" y="110"/>
                  </a:cubicBezTo>
                  <a:cubicBezTo>
                    <a:pt x="0" y="218"/>
                    <a:pt x="110" y="487"/>
                    <a:pt x="284" y="487"/>
                  </a:cubicBezTo>
                  <a:cubicBezTo>
                    <a:pt x="315" y="487"/>
                    <a:pt x="347" y="479"/>
                    <a:pt x="381" y="460"/>
                  </a:cubicBezTo>
                  <a:lnTo>
                    <a:pt x="413" y="460"/>
                  </a:lnTo>
                  <a:cubicBezTo>
                    <a:pt x="465" y="407"/>
                    <a:pt x="537" y="384"/>
                    <a:pt x="612" y="384"/>
                  </a:cubicBezTo>
                  <a:cubicBezTo>
                    <a:pt x="674" y="384"/>
                    <a:pt x="737" y="399"/>
                    <a:pt x="795" y="428"/>
                  </a:cubicBezTo>
                  <a:cubicBezTo>
                    <a:pt x="894" y="453"/>
                    <a:pt x="974" y="517"/>
                    <a:pt x="1035" y="604"/>
                  </a:cubicBezTo>
                  <a:lnTo>
                    <a:pt x="1035" y="604"/>
                  </a:lnTo>
                  <a:lnTo>
                    <a:pt x="317" y="1861"/>
                  </a:lnTo>
                  <a:cubicBezTo>
                    <a:pt x="253" y="1988"/>
                    <a:pt x="349" y="2147"/>
                    <a:pt x="508" y="2147"/>
                  </a:cubicBezTo>
                  <a:lnTo>
                    <a:pt x="2004" y="2211"/>
                  </a:lnTo>
                  <a:cubicBezTo>
                    <a:pt x="2259" y="2211"/>
                    <a:pt x="2259" y="1797"/>
                    <a:pt x="2004" y="1797"/>
                  </a:cubicBezTo>
                  <a:lnTo>
                    <a:pt x="829" y="1772"/>
                  </a:lnTo>
                  <a:lnTo>
                    <a:pt x="829" y="1772"/>
                  </a:lnTo>
                  <a:lnTo>
                    <a:pt x="1145" y="1224"/>
                  </a:lnTo>
                  <a:lnTo>
                    <a:pt x="1368" y="842"/>
                  </a:lnTo>
                  <a:cubicBezTo>
                    <a:pt x="1431" y="746"/>
                    <a:pt x="1463" y="651"/>
                    <a:pt x="1431" y="587"/>
                  </a:cubicBezTo>
                  <a:cubicBezTo>
                    <a:pt x="1431" y="524"/>
                    <a:pt x="1400" y="460"/>
                    <a:pt x="1368" y="396"/>
                  </a:cubicBezTo>
                  <a:cubicBezTo>
                    <a:pt x="1198" y="142"/>
                    <a:pt x="901" y="0"/>
                    <a:pt x="60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24"/>
            <p:cNvSpPr/>
            <p:nvPr/>
          </p:nvSpPr>
          <p:spPr>
            <a:xfrm>
              <a:off x="653579" y="4601227"/>
              <a:ext cx="21592" cy="16910"/>
            </a:xfrm>
            <a:custGeom>
              <a:avLst/>
              <a:gdLst/>
              <a:ahLst/>
              <a:cxnLst/>
              <a:rect l="l" t="t" r="r" b="b"/>
              <a:pathLst>
                <a:path w="733" h="574" extrusionOk="0">
                  <a:moveTo>
                    <a:pt x="542" y="1"/>
                  </a:moveTo>
                  <a:cubicBezTo>
                    <a:pt x="510" y="1"/>
                    <a:pt x="446" y="1"/>
                    <a:pt x="446" y="32"/>
                  </a:cubicBezTo>
                  <a:lnTo>
                    <a:pt x="96" y="192"/>
                  </a:lnTo>
                  <a:cubicBezTo>
                    <a:pt x="64" y="223"/>
                    <a:pt x="32" y="255"/>
                    <a:pt x="0" y="319"/>
                  </a:cubicBezTo>
                  <a:cubicBezTo>
                    <a:pt x="0" y="383"/>
                    <a:pt x="0" y="414"/>
                    <a:pt x="32" y="478"/>
                  </a:cubicBezTo>
                  <a:cubicBezTo>
                    <a:pt x="64" y="510"/>
                    <a:pt x="96" y="542"/>
                    <a:pt x="160" y="574"/>
                  </a:cubicBezTo>
                  <a:lnTo>
                    <a:pt x="191" y="574"/>
                  </a:lnTo>
                  <a:cubicBezTo>
                    <a:pt x="223" y="574"/>
                    <a:pt x="255" y="542"/>
                    <a:pt x="287" y="542"/>
                  </a:cubicBezTo>
                  <a:lnTo>
                    <a:pt x="637" y="351"/>
                  </a:lnTo>
                  <a:cubicBezTo>
                    <a:pt x="669" y="351"/>
                    <a:pt x="701" y="287"/>
                    <a:pt x="733" y="255"/>
                  </a:cubicBezTo>
                  <a:cubicBezTo>
                    <a:pt x="733" y="192"/>
                    <a:pt x="733" y="128"/>
                    <a:pt x="701" y="96"/>
                  </a:cubicBezTo>
                  <a:cubicBezTo>
                    <a:pt x="669" y="64"/>
                    <a:pt x="637" y="32"/>
                    <a:pt x="5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24"/>
            <p:cNvSpPr/>
            <p:nvPr/>
          </p:nvSpPr>
          <p:spPr>
            <a:xfrm>
              <a:off x="688280" y="4540835"/>
              <a:ext cx="72642" cy="63427"/>
            </a:xfrm>
            <a:custGeom>
              <a:avLst/>
              <a:gdLst/>
              <a:ahLst/>
              <a:cxnLst/>
              <a:rect l="l" t="t" r="r" b="b"/>
              <a:pathLst>
                <a:path w="2466" h="2153" extrusionOk="0">
                  <a:moveTo>
                    <a:pt x="1521" y="1"/>
                  </a:moveTo>
                  <a:cubicBezTo>
                    <a:pt x="1469" y="1"/>
                    <a:pt x="1415" y="23"/>
                    <a:pt x="1369" y="77"/>
                  </a:cubicBezTo>
                  <a:cubicBezTo>
                    <a:pt x="860" y="523"/>
                    <a:pt x="414" y="1064"/>
                    <a:pt x="64" y="1669"/>
                  </a:cubicBezTo>
                  <a:cubicBezTo>
                    <a:pt x="0" y="1796"/>
                    <a:pt x="64" y="1923"/>
                    <a:pt x="191" y="1987"/>
                  </a:cubicBezTo>
                  <a:cubicBezTo>
                    <a:pt x="571" y="2095"/>
                    <a:pt x="961" y="2152"/>
                    <a:pt x="1349" y="2152"/>
                  </a:cubicBezTo>
                  <a:cubicBezTo>
                    <a:pt x="1645" y="2152"/>
                    <a:pt x="1940" y="2119"/>
                    <a:pt x="2229" y="2051"/>
                  </a:cubicBezTo>
                  <a:cubicBezTo>
                    <a:pt x="2465" y="1991"/>
                    <a:pt x="2400" y="1630"/>
                    <a:pt x="2185" y="1630"/>
                  </a:cubicBezTo>
                  <a:cubicBezTo>
                    <a:pt x="2169" y="1630"/>
                    <a:pt x="2151" y="1632"/>
                    <a:pt x="2133" y="1637"/>
                  </a:cubicBezTo>
                  <a:cubicBezTo>
                    <a:pt x="1872" y="1706"/>
                    <a:pt x="1604" y="1739"/>
                    <a:pt x="1336" y="1739"/>
                  </a:cubicBezTo>
                  <a:cubicBezTo>
                    <a:pt x="1070" y="1739"/>
                    <a:pt x="803" y="1706"/>
                    <a:pt x="541" y="1643"/>
                  </a:cubicBezTo>
                  <a:lnTo>
                    <a:pt x="541" y="1643"/>
                  </a:lnTo>
                  <a:cubicBezTo>
                    <a:pt x="840" y="1158"/>
                    <a:pt x="1211" y="724"/>
                    <a:pt x="1656" y="363"/>
                  </a:cubicBezTo>
                  <a:cubicBezTo>
                    <a:pt x="1825" y="219"/>
                    <a:pt x="1683" y="1"/>
                    <a:pt x="152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24"/>
            <p:cNvSpPr/>
            <p:nvPr/>
          </p:nvSpPr>
          <p:spPr>
            <a:xfrm>
              <a:off x="731789" y="4541483"/>
              <a:ext cx="19354" cy="100105"/>
            </a:xfrm>
            <a:custGeom>
              <a:avLst/>
              <a:gdLst/>
              <a:ahLst/>
              <a:cxnLst/>
              <a:rect l="l" t="t" r="r" b="b"/>
              <a:pathLst>
                <a:path w="657" h="3398" extrusionOk="0">
                  <a:moveTo>
                    <a:pt x="239" y="1"/>
                  </a:moveTo>
                  <a:cubicBezTo>
                    <a:pt x="126" y="1"/>
                    <a:pt x="1" y="95"/>
                    <a:pt x="20" y="246"/>
                  </a:cubicBezTo>
                  <a:cubicBezTo>
                    <a:pt x="211" y="1233"/>
                    <a:pt x="242" y="2220"/>
                    <a:pt x="179" y="3206"/>
                  </a:cubicBezTo>
                  <a:cubicBezTo>
                    <a:pt x="179" y="3334"/>
                    <a:pt x="274" y="3397"/>
                    <a:pt x="370" y="3397"/>
                  </a:cubicBezTo>
                  <a:cubicBezTo>
                    <a:pt x="465" y="3397"/>
                    <a:pt x="561" y="3334"/>
                    <a:pt x="561" y="3206"/>
                  </a:cubicBezTo>
                  <a:cubicBezTo>
                    <a:pt x="656" y="2188"/>
                    <a:pt x="593" y="1169"/>
                    <a:pt x="402" y="150"/>
                  </a:cubicBezTo>
                  <a:cubicBezTo>
                    <a:pt x="389" y="46"/>
                    <a:pt x="317" y="1"/>
                    <a:pt x="2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24"/>
            <p:cNvSpPr/>
            <p:nvPr/>
          </p:nvSpPr>
          <p:spPr>
            <a:xfrm>
              <a:off x="796124" y="4546844"/>
              <a:ext cx="12225" cy="65666"/>
            </a:xfrm>
            <a:custGeom>
              <a:avLst/>
              <a:gdLst/>
              <a:ahLst/>
              <a:cxnLst/>
              <a:rect l="l" t="t" r="r" b="b"/>
              <a:pathLst>
                <a:path w="415" h="2229" extrusionOk="0">
                  <a:moveTo>
                    <a:pt x="207" y="0"/>
                  </a:moveTo>
                  <a:cubicBezTo>
                    <a:pt x="104" y="0"/>
                    <a:pt x="0" y="64"/>
                    <a:pt x="0" y="191"/>
                  </a:cubicBezTo>
                  <a:lnTo>
                    <a:pt x="0" y="2038"/>
                  </a:lnTo>
                  <a:cubicBezTo>
                    <a:pt x="0" y="2165"/>
                    <a:pt x="104" y="2229"/>
                    <a:pt x="207" y="2229"/>
                  </a:cubicBezTo>
                  <a:cubicBezTo>
                    <a:pt x="311" y="2229"/>
                    <a:pt x="414" y="2165"/>
                    <a:pt x="414" y="2038"/>
                  </a:cubicBezTo>
                  <a:lnTo>
                    <a:pt x="414" y="191"/>
                  </a:lnTo>
                  <a:cubicBezTo>
                    <a:pt x="414" y="64"/>
                    <a:pt x="311" y="0"/>
                    <a:pt x="2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24"/>
            <p:cNvSpPr/>
            <p:nvPr/>
          </p:nvSpPr>
          <p:spPr>
            <a:xfrm>
              <a:off x="770791" y="4563578"/>
              <a:ext cx="87253" cy="21741"/>
            </a:xfrm>
            <a:custGeom>
              <a:avLst/>
              <a:gdLst/>
              <a:ahLst/>
              <a:cxnLst/>
              <a:rect l="l" t="t" r="r" b="b"/>
              <a:pathLst>
                <a:path w="2962" h="738" extrusionOk="0">
                  <a:moveTo>
                    <a:pt x="2778" y="0"/>
                  </a:moveTo>
                  <a:cubicBezTo>
                    <a:pt x="2765" y="0"/>
                    <a:pt x="2752" y="2"/>
                    <a:pt x="2739" y="5"/>
                  </a:cubicBezTo>
                  <a:lnTo>
                    <a:pt x="224" y="324"/>
                  </a:lnTo>
                  <a:cubicBezTo>
                    <a:pt x="96" y="355"/>
                    <a:pt x="33" y="419"/>
                    <a:pt x="1" y="546"/>
                  </a:cubicBezTo>
                  <a:cubicBezTo>
                    <a:pt x="1" y="642"/>
                    <a:pt x="96" y="737"/>
                    <a:pt x="224" y="737"/>
                  </a:cubicBezTo>
                  <a:lnTo>
                    <a:pt x="2739" y="387"/>
                  </a:lnTo>
                  <a:cubicBezTo>
                    <a:pt x="2866" y="387"/>
                    <a:pt x="2930" y="324"/>
                    <a:pt x="2961" y="196"/>
                  </a:cubicBezTo>
                  <a:cubicBezTo>
                    <a:pt x="2961" y="111"/>
                    <a:pt x="2885" y="0"/>
                    <a:pt x="277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24"/>
            <p:cNvSpPr/>
            <p:nvPr/>
          </p:nvSpPr>
          <p:spPr>
            <a:xfrm>
              <a:off x="859900" y="4536386"/>
              <a:ext cx="68489" cy="71440"/>
            </a:xfrm>
            <a:custGeom>
              <a:avLst/>
              <a:gdLst/>
              <a:ahLst/>
              <a:cxnLst/>
              <a:rect l="l" t="t" r="r" b="b"/>
              <a:pathLst>
                <a:path w="2325" h="2425" extrusionOk="0">
                  <a:moveTo>
                    <a:pt x="1085" y="0"/>
                  </a:moveTo>
                  <a:cubicBezTo>
                    <a:pt x="766" y="0"/>
                    <a:pt x="443" y="120"/>
                    <a:pt x="191" y="355"/>
                  </a:cubicBezTo>
                  <a:cubicBezTo>
                    <a:pt x="69" y="502"/>
                    <a:pt x="209" y="705"/>
                    <a:pt x="353" y="705"/>
                  </a:cubicBezTo>
                  <a:cubicBezTo>
                    <a:pt x="397" y="705"/>
                    <a:pt x="441" y="686"/>
                    <a:pt x="478" y="642"/>
                  </a:cubicBezTo>
                  <a:cubicBezTo>
                    <a:pt x="637" y="465"/>
                    <a:pt x="865" y="376"/>
                    <a:pt x="1091" y="376"/>
                  </a:cubicBezTo>
                  <a:cubicBezTo>
                    <a:pt x="1228" y="376"/>
                    <a:pt x="1365" y="409"/>
                    <a:pt x="1484" y="475"/>
                  </a:cubicBezTo>
                  <a:lnTo>
                    <a:pt x="1484" y="475"/>
                  </a:lnTo>
                  <a:cubicBezTo>
                    <a:pt x="1168" y="1079"/>
                    <a:pt x="718" y="1599"/>
                    <a:pt x="159" y="2011"/>
                  </a:cubicBezTo>
                  <a:cubicBezTo>
                    <a:pt x="0" y="2138"/>
                    <a:pt x="64" y="2393"/>
                    <a:pt x="255" y="2393"/>
                  </a:cubicBezTo>
                  <a:lnTo>
                    <a:pt x="2069" y="2424"/>
                  </a:lnTo>
                  <a:cubicBezTo>
                    <a:pt x="2324" y="2424"/>
                    <a:pt x="2324" y="2042"/>
                    <a:pt x="2069" y="2042"/>
                  </a:cubicBezTo>
                  <a:lnTo>
                    <a:pt x="773" y="2020"/>
                  </a:lnTo>
                  <a:lnTo>
                    <a:pt x="773" y="2020"/>
                  </a:lnTo>
                  <a:cubicBezTo>
                    <a:pt x="1239" y="1596"/>
                    <a:pt x="1613" y="1084"/>
                    <a:pt x="1910" y="514"/>
                  </a:cubicBezTo>
                  <a:cubicBezTo>
                    <a:pt x="1942" y="451"/>
                    <a:pt x="1942" y="355"/>
                    <a:pt x="1878" y="291"/>
                  </a:cubicBezTo>
                  <a:cubicBezTo>
                    <a:pt x="1653" y="96"/>
                    <a:pt x="1371" y="0"/>
                    <a:pt x="10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24"/>
            <p:cNvSpPr/>
            <p:nvPr/>
          </p:nvSpPr>
          <p:spPr>
            <a:xfrm>
              <a:off x="986479" y="4595600"/>
              <a:ext cx="15995" cy="12226"/>
            </a:xfrm>
            <a:custGeom>
              <a:avLst/>
              <a:gdLst/>
              <a:ahLst/>
              <a:cxnLst/>
              <a:rect l="l" t="t" r="r" b="b"/>
              <a:pathLst>
                <a:path w="543" h="415" extrusionOk="0">
                  <a:moveTo>
                    <a:pt x="287" y="1"/>
                  </a:moveTo>
                  <a:cubicBezTo>
                    <a:pt x="1" y="1"/>
                    <a:pt x="1" y="414"/>
                    <a:pt x="287" y="414"/>
                  </a:cubicBezTo>
                  <a:cubicBezTo>
                    <a:pt x="542" y="414"/>
                    <a:pt x="542" y="1"/>
                    <a:pt x="2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97" name="Google Shape;797;p24"/>
          <p:cNvSpPr/>
          <p:nvPr/>
        </p:nvSpPr>
        <p:spPr>
          <a:xfrm>
            <a:off x="1467125" y="856748"/>
            <a:ext cx="146100" cy="146100"/>
          </a:xfrm>
          <a:prstGeom prst="diamond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8" name="Google Shape;798;p24"/>
          <p:cNvSpPr/>
          <p:nvPr/>
        </p:nvSpPr>
        <p:spPr>
          <a:xfrm>
            <a:off x="413450" y="2571750"/>
            <a:ext cx="135600" cy="135600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99" name="Google Shape;799;p24"/>
          <p:cNvGrpSpPr/>
          <p:nvPr/>
        </p:nvGrpSpPr>
        <p:grpSpPr>
          <a:xfrm>
            <a:off x="413438" y="856739"/>
            <a:ext cx="593368" cy="339627"/>
            <a:chOff x="-639309" y="2036391"/>
            <a:chExt cx="371087" cy="212400"/>
          </a:xfrm>
        </p:grpSpPr>
        <p:sp>
          <p:nvSpPr>
            <p:cNvPr id="800" name="Google Shape;800;p24"/>
            <p:cNvSpPr/>
            <p:nvPr/>
          </p:nvSpPr>
          <p:spPr>
            <a:xfrm>
              <a:off x="-573426" y="2036888"/>
              <a:ext cx="8974" cy="75916"/>
            </a:xfrm>
            <a:custGeom>
              <a:avLst/>
              <a:gdLst/>
              <a:ahLst/>
              <a:cxnLst/>
              <a:rect l="l" t="t" r="r" b="b"/>
              <a:pathLst>
                <a:path w="542" h="4585" extrusionOk="0">
                  <a:moveTo>
                    <a:pt x="271" y="0"/>
                  </a:moveTo>
                  <a:cubicBezTo>
                    <a:pt x="168" y="0"/>
                    <a:pt x="64" y="64"/>
                    <a:pt x="64" y="191"/>
                  </a:cubicBezTo>
                  <a:cubicBezTo>
                    <a:pt x="0" y="1592"/>
                    <a:pt x="32" y="2992"/>
                    <a:pt x="128" y="4393"/>
                  </a:cubicBezTo>
                  <a:cubicBezTo>
                    <a:pt x="128" y="4521"/>
                    <a:pt x="231" y="4584"/>
                    <a:pt x="335" y="4584"/>
                  </a:cubicBezTo>
                  <a:cubicBezTo>
                    <a:pt x="438" y="4584"/>
                    <a:pt x="542" y="4521"/>
                    <a:pt x="542" y="4393"/>
                  </a:cubicBezTo>
                  <a:cubicBezTo>
                    <a:pt x="414" y="2992"/>
                    <a:pt x="414" y="1592"/>
                    <a:pt x="478" y="191"/>
                  </a:cubicBezTo>
                  <a:cubicBezTo>
                    <a:pt x="478" y="64"/>
                    <a:pt x="374" y="0"/>
                    <a:pt x="2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24"/>
            <p:cNvSpPr/>
            <p:nvPr/>
          </p:nvSpPr>
          <p:spPr>
            <a:xfrm>
              <a:off x="-548656" y="2040315"/>
              <a:ext cx="50086" cy="58928"/>
            </a:xfrm>
            <a:custGeom>
              <a:avLst/>
              <a:gdLst/>
              <a:ahLst/>
              <a:cxnLst/>
              <a:rect l="l" t="t" r="r" b="b"/>
              <a:pathLst>
                <a:path w="3025" h="3559" extrusionOk="0">
                  <a:moveTo>
                    <a:pt x="1176" y="1"/>
                  </a:moveTo>
                  <a:cubicBezTo>
                    <a:pt x="1129" y="1"/>
                    <a:pt x="1077" y="15"/>
                    <a:pt x="1019" y="48"/>
                  </a:cubicBezTo>
                  <a:cubicBezTo>
                    <a:pt x="860" y="111"/>
                    <a:pt x="765" y="302"/>
                    <a:pt x="765" y="493"/>
                  </a:cubicBezTo>
                  <a:cubicBezTo>
                    <a:pt x="765" y="589"/>
                    <a:pt x="860" y="684"/>
                    <a:pt x="988" y="684"/>
                  </a:cubicBezTo>
                  <a:cubicBezTo>
                    <a:pt x="1083" y="684"/>
                    <a:pt x="1179" y="589"/>
                    <a:pt x="1179" y="493"/>
                  </a:cubicBezTo>
                  <a:lnTo>
                    <a:pt x="1179" y="398"/>
                  </a:lnTo>
                  <a:cubicBezTo>
                    <a:pt x="1179" y="430"/>
                    <a:pt x="1210" y="430"/>
                    <a:pt x="1242" y="462"/>
                  </a:cubicBezTo>
                  <a:lnTo>
                    <a:pt x="1592" y="716"/>
                  </a:lnTo>
                  <a:cubicBezTo>
                    <a:pt x="1783" y="875"/>
                    <a:pt x="1974" y="1066"/>
                    <a:pt x="2165" y="1257"/>
                  </a:cubicBezTo>
                  <a:cubicBezTo>
                    <a:pt x="2484" y="1671"/>
                    <a:pt x="2579" y="2212"/>
                    <a:pt x="2388" y="2690"/>
                  </a:cubicBezTo>
                  <a:cubicBezTo>
                    <a:pt x="2182" y="2956"/>
                    <a:pt x="1866" y="3139"/>
                    <a:pt x="1516" y="3139"/>
                  </a:cubicBezTo>
                  <a:cubicBezTo>
                    <a:pt x="1489" y="3139"/>
                    <a:pt x="1461" y="3138"/>
                    <a:pt x="1433" y="3136"/>
                  </a:cubicBezTo>
                  <a:cubicBezTo>
                    <a:pt x="1051" y="3104"/>
                    <a:pt x="701" y="2881"/>
                    <a:pt x="574" y="2499"/>
                  </a:cubicBezTo>
                  <a:cubicBezTo>
                    <a:pt x="383" y="2053"/>
                    <a:pt x="478" y="1544"/>
                    <a:pt x="765" y="1162"/>
                  </a:cubicBezTo>
                  <a:cubicBezTo>
                    <a:pt x="887" y="1015"/>
                    <a:pt x="765" y="812"/>
                    <a:pt x="616" y="812"/>
                  </a:cubicBezTo>
                  <a:cubicBezTo>
                    <a:pt x="570" y="812"/>
                    <a:pt x="523" y="831"/>
                    <a:pt x="478" y="875"/>
                  </a:cubicBezTo>
                  <a:lnTo>
                    <a:pt x="510" y="907"/>
                  </a:lnTo>
                  <a:cubicBezTo>
                    <a:pt x="96" y="1353"/>
                    <a:pt x="1" y="1990"/>
                    <a:pt x="160" y="2563"/>
                  </a:cubicBezTo>
                  <a:cubicBezTo>
                    <a:pt x="351" y="3104"/>
                    <a:pt x="828" y="3486"/>
                    <a:pt x="1401" y="3550"/>
                  </a:cubicBezTo>
                  <a:cubicBezTo>
                    <a:pt x="1452" y="3555"/>
                    <a:pt x="1502" y="3558"/>
                    <a:pt x="1552" y="3558"/>
                  </a:cubicBezTo>
                  <a:cubicBezTo>
                    <a:pt x="2041" y="3558"/>
                    <a:pt x="2507" y="3282"/>
                    <a:pt x="2738" y="2849"/>
                  </a:cubicBezTo>
                  <a:cubicBezTo>
                    <a:pt x="3025" y="2212"/>
                    <a:pt x="2898" y="1480"/>
                    <a:pt x="2420" y="1003"/>
                  </a:cubicBezTo>
                  <a:cubicBezTo>
                    <a:pt x="2165" y="684"/>
                    <a:pt x="1879" y="430"/>
                    <a:pt x="1561" y="207"/>
                  </a:cubicBezTo>
                  <a:cubicBezTo>
                    <a:pt x="1419" y="113"/>
                    <a:pt x="1313" y="1"/>
                    <a:pt x="11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24"/>
            <p:cNvSpPr/>
            <p:nvPr/>
          </p:nvSpPr>
          <p:spPr>
            <a:xfrm>
              <a:off x="-478022" y="2042286"/>
              <a:ext cx="6342" cy="62074"/>
            </a:xfrm>
            <a:custGeom>
              <a:avLst/>
              <a:gdLst/>
              <a:ahLst/>
              <a:cxnLst/>
              <a:rect l="l" t="t" r="r" b="b"/>
              <a:pathLst>
                <a:path w="383" h="3749" extrusionOk="0">
                  <a:moveTo>
                    <a:pt x="192" y="0"/>
                  </a:moveTo>
                  <a:cubicBezTo>
                    <a:pt x="96" y="0"/>
                    <a:pt x="1" y="72"/>
                    <a:pt x="1" y="215"/>
                  </a:cubicBezTo>
                  <a:lnTo>
                    <a:pt x="1" y="3558"/>
                  </a:lnTo>
                  <a:cubicBezTo>
                    <a:pt x="1" y="3685"/>
                    <a:pt x="96" y="3749"/>
                    <a:pt x="192" y="3749"/>
                  </a:cubicBezTo>
                  <a:cubicBezTo>
                    <a:pt x="287" y="3749"/>
                    <a:pt x="383" y="3685"/>
                    <a:pt x="383" y="3558"/>
                  </a:cubicBezTo>
                  <a:lnTo>
                    <a:pt x="383" y="215"/>
                  </a:lnTo>
                  <a:cubicBezTo>
                    <a:pt x="383" y="72"/>
                    <a:pt x="287" y="0"/>
                    <a:pt x="1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24"/>
            <p:cNvSpPr/>
            <p:nvPr/>
          </p:nvSpPr>
          <p:spPr>
            <a:xfrm>
              <a:off x="-490871" y="2059952"/>
              <a:ext cx="44490" cy="8924"/>
            </a:xfrm>
            <a:custGeom>
              <a:avLst/>
              <a:gdLst/>
              <a:ahLst/>
              <a:cxnLst/>
              <a:rect l="l" t="t" r="r" b="b"/>
              <a:pathLst>
                <a:path w="2687" h="539" extrusionOk="0">
                  <a:moveTo>
                    <a:pt x="275" y="1"/>
                  </a:moveTo>
                  <a:cubicBezTo>
                    <a:pt x="64" y="1"/>
                    <a:pt x="0" y="331"/>
                    <a:pt x="235" y="390"/>
                  </a:cubicBezTo>
                  <a:cubicBezTo>
                    <a:pt x="693" y="489"/>
                    <a:pt x="1163" y="539"/>
                    <a:pt x="1630" y="539"/>
                  </a:cubicBezTo>
                  <a:cubicBezTo>
                    <a:pt x="1910" y="539"/>
                    <a:pt x="2189" y="521"/>
                    <a:pt x="2464" y="485"/>
                  </a:cubicBezTo>
                  <a:cubicBezTo>
                    <a:pt x="2591" y="485"/>
                    <a:pt x="2655" y="422"/>
                    <a:pt x="2687" y="294"/>
                  </a:cubicBezTo>
                  <a:cubicBezTo>
                    <a:pt x="2687" y="199"/>
                    <a:pt x="2591" y="103"/>
                    <a:pt x="2464" y="103"/>
                  </a:cubicBezTo>
                  <a:cubicBezTo>
                    <a:pt x="2201" y="139"/>
                    <a:pt x="1934" y="157"/>
                    <a:pt x="1666" y="157"/>
                  </a:cubicBezTo>
                  <a:cubicBezTo>
                    <a:pt x="1219" y="157"/>
                    <a:pt x="769" y="107"/>
                    <a:pt x="331" y="8"/>
                  </a:cubicBezTo>
                  <a:cubicBezTo>
                    <a:pt x="311" y="3"/>
                    <a:pt x="293" y="1"/>
                    <a:pt x="2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24"/>
            <p:cNvSpPr/>
            <p:nvPr/>
          </p:nvSpPr>
          <p:spPr>
            <a:xfrm>
              <a:off x="-421097" y="2042683"/>
              <a:ext cx="10878" cy="53613"/>
            </a:xfrm>
            <a:custGeom>
              <a:avLst/>
              <a:gdLst/>
              <a:ahLst/>
              <a:cxnLst/>
              <a:rect l="l" t="t" r="r" b="b"/>
              <a:pathLst>
                <a:path w="657" h="3238" extrusionOk="0">
                  <a:moveTo>
                    <a:pt x="315" y="0"/>
                  </a:moveTo>
                  <a:cubicBezTo>
                    <a:pt x="216" y="0"/>
                    <a:pt x="112" y="64"/>
                    <a:pt x="96" y="191"/>
                  </a:cubicBezTo>
                  <a:cubicBezTo>
                    <a:pt x="1" y="1146"/>
                    <a:pt x="64" y="2133"/>
                    <a:pt x="224" y="3088"/>
                  </a:cubicBezTo>
                  <a:cubicBezTo>
                    <a:pt x="250" y="3192"/>
                    <a:pt x="329" y="3238"/>
                    <a:pt x="412" y="3238"/>
                  </a:cubicBezTo>
                  <a:cubicBezTo>
                    <a:pt x="531" y="3238"/>
                    <a:pt x="656" y="3143"/>
                    <a:pt x="637" y="2993"/>
                  </a:cubicBezTo>
                  <a:cubicBezTo>
                    <a:pt x="446" y="2069"/>
                    <a:pt x="415" y="1114"/>
                    <a:pt x="510" y="191"/>
                  </a:cubicBezTo>
                  <a:cubicBezTo>
                    <a:pt x="510" y="64"/>
                    <a:pt x="415" y="0"/>
                    <a:pt x="3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24"/>
            <p:cNvSpPr/>
            <p:nvPr/>
          </p:nvSpPr>
          <p:spPr>
            <a:xfrm>
              <a:off x="-392618" y="2036391"/>
              <a:ext cx="54822" cy="73201"/>
            </a:xfrm>
            <a:custGeom>
              <a:avLst/>
              <a:gdLst/>
              <a:ahLst/>
              <a:cxnLst/>
              <a:rect l="l" t="t" r="r" b="b"/>
              <a:pathLst>
                <a:path w="3311" h="4421" extrusionOk="0">
                  <a:moveTo>
                    <a:pt x="1122" y="0"/>
                  </a:moveTo>
                  <a:cubicBezTo>
                    <a:pt x="833" y="0"/>
                    <a:pt x="544" y="11"/>
                    <a:pt x="254" y="30"/>
                  </a:cubicBezTo>
                  <a:cubicBezTo>
                    <a:pt x="9" y="61"/>
                    <a:pt x="0" y="446"/>
                    <a:pt x="227" y="446"/>
                  </a:cubicBezTo>
                  <a:cubicBezTo>
                    <a:pt x="236" y="446"/>
                    <a:pt x="245" y="445"/>
                    <a:pt x="254" y="444"/>
                  </a:cubicBezTo>
                  <a:lnTo>
                    <a:pt x="223" y="444"/>
                  </a:lnTo>
                  <a:cubicBezTo>
                    <a:pt x="529" y="413"/>
                    <a:pt x="832" y="399"/>
                    <a:pt x="1132" y="399"/>
                  </a:cubicBezTo>
                  <a:cubicBezTo>
                    <a:pt x="1686" y="399"/>
                    <a:pt x="2233" y="447"/>
                    <a:pt x="2779" y="531"/>
                  </a:cubicBezTo>
                  <a:lnTo>
                    <a:pt x="2779" y="531"/>
                  </a:lnTo>
                  <a:cubicBezTo>
                    <a:pt x="2229" y="1699"/>
                    <a:pt x="1791" y="2920"/>
                    <a:pt x="1464" y="4169"/>
                  </a:cubicBezTo>
                  <a:cubicBezTo>
                    <a:pt x="1425" y="4325"/>
                    <a:pt x="1553" y="4421"/>
                    <a:pt x="1681" y="4421"/>
                  </a:cubicBezTo>
                  <a:cubicBezTo>
                    <a:pt x="1761" y="4421"/>
                    <a:pt x="1841" y="4382"/>
                    <a:pt x="1878" y="4296"/>
                  </a:cubicBezTo>
                  <a:cubicBezTo>
                    <a:pt x="2196" y="2959"/>
                    <a:pt x="2642" y="1685"/>
                    <a:pt x="3247" y="476"/>
                  </a:cubicBezTo>
                  <a:cubicBezTo>
                    <a:pt x="3311" y="380"/>
                    <a:pt x="3247" y="221"/>
                    <a:pt x="3120" y="189"/>
                  </a:cubicBezTo>
                  <a:cubicBezTo>
                    <a:pt x="2454" y="56"/>
                    <a:pt x="1788" y="0"/>
                    <a:pt x="11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24"/>
            <p:cNvSpPr/>
            <p:nvPr/>
          </p:nvSpPr>
          <p:spPr>
            <a:xfrm>
              <a:off x="-639309" y="2131729"/>
              <a:ext cx="371087" cy="25581"/>
            </a:xfrm>
            <a:custGeom>
              <a:avLst/>
              <a:gdLst/>
              <a:ahLst/>
              <a:cxnLst/>
              <a:rect l="l" t="t" r="r" b="b"/>
              <a:pathLst>
                <a:path w="22412" h="1545" extrusionOk="0">
                  <a:moveTo>
                    <a:pt x="22184" y="1"/>
                  </a:moveTo>
                  <a:cubicBezTo>
                    <a:pt x="22176" y="1"/>
                    <a:pt x="22167" y="1"/>
                    <a:pt x="22157" y="2"/>
                  </a:cubicBezTo>
                  <a:cubicBezTo>
                    <a:pt x="19292" y="257"/>
                    <a:pt x="16427" y="512"/>
                    <a:pt x="13562" y="734"/>
                  </a:cubicBezTo>
                  <a:cubicBezTo>
                    <a:pt x="10936" y="970"/>
                    <a:pt x="8311" y="1152"/>
                    <a:pt x="5685" y="1152"/>
                  </a:cubicBezTo>
                  <a:cubicBezTo>
                    <a:pt x="5477" y="1152"/>
                    <a:pt x="5270" y="1151"/>
                    <a:pt x="5062" y="1148"/>
                  </a:cubicBezTo>
                  <a:cubicBezTo>
                    <a:pt x="3438" y="1117"/>
                    <a:pt x="1846" y="1021"/>
                    <a:pt x="255" y="798"/>
                  </a:cubicBezTo>
                  <a:cubicBezTo>
                    <a:pt x="245" y="797"/>
                    <a:pt x="236" y="796"/>
                    <a:pt x="228" y="796"/>
                  </a:cubicBezTo>
                  <a:cubicBezTo>
                    <a:pt x="0" y="796"/>
                    <a:pt x="9" y="1181"/>
                    <a:pt x="255" y="1212"/>
                  </a:cubicBezTo>
                  <a:cubicBezTo>
                    <a:pt x="2109" y="1452"/>
                    <a:pt x="3970" y="1545"/>
                    <a:pt x="5833" y="1545"/>
                  </a:cubicBezTo>
                  <a:cubicBezTo>
                    <a:pt x="9664" y="1545"/>
                    <a:pt x="13506" y="1151"/>
                    <a:pt x="17318" y="830"/>
                  </a:cubicBezTo>
                  <a:lnTo>
                    <a:pt x="22157" y="416"/>
                  </a:lnTo>
                  <a:cubicBezTo>
                    <a:pt x="22402" y="385"/>
                    <a:pt x="22411" y="1"/>
                    <a:pt x="221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24"/>
            <p:cNvSpPr/>
            <p:nvPr/>
          </p:nvSpPr>
          <p:spPr>
            <a:xfrm>
              <a:off x="-552133" y="2182379"/>
              <a:ext cx="39341" cy="66412"/>
            </a:xfrm>
            <a:custGeom>
              <a:avLst/>
              <a:gdLst/>
              <a:ahLst/>
              <a:cxnLst/>
              <a:rect l="l" t="t" r="r" b="b"/>
              <a:pathLst>
                <a:path w="2376" h="4011" extrusionOk="0">
                  <a:moveTo>
                    <a:pt x="718" y="1"/>
                  </a:moveTo>
                  <a:cubicBezTo>
                    <a:pt x="507" y="1"/>
                    <a:pt x="301" y="77"/>
                    <a:pt x="147" y="254"/>
                  </a:cubicBezTo>
                  <a:cubicBezTo>
                    <a:pt x="0" y="401"/>
                    <a:pt x="135" y="604"/>
                    <a:pt x="292" y="604"/>
                  </a:cubicBezTo>
                  <a:cubicBezTo>
                    <a:pt x="340" y="604"/>
                    <a:pt x="389" y="585"/>
                    <a:pt x="434" y="541"/>
                  </a:cubicBezTo>
                  <a:cubicBezTo>
                    <a:pt x="510" y="453"/>
                    <a:pt x="617" y="414"/>
                    <a:pt x="729" y="414"/>
                  </a:cubicBezTo>
                  <a:cubicBezTo>
                    <a:pt x="944" y="414"/>
                    <a:pt x="1178" y="555"/>
                    <a:pt x="1261" y="763"/>
                  </a:cubicBezTo>
                  <a:cubicBezTo>
                    <a:pt x="1452" y="1209"/>
                    <a:pt x="1007" y="1687"/>
                    <a:pt x="625" y="1846"/>
                  </a:cubicBezTo>
                  <a:cubicBezTo>
                    <a:pt x="465" y="1910"/>
                    <a:pt x="434" y="2069"/>
                    <a:pt x="529" y="2196"/>
                  </a:cubicBezTo>
                  <a:cubicBezTo>
                    <a:pt x="752" y="2387"/>
                    <a:pt x="1007" y="2483"/>
                    <a:pt x="1293" y="2483"/>
                  </a:cubicBezTo>
                  <a:cubicBezTo>
                    <a:pt x="1484" y="2514"/>
                    <a:pt x="1898" y="2514"/>
                    <a:pt x="1962" y="2769"/>
                  </a:cubicBezTo>
                  <a:cubicBezTo>
                    <a:pt x="1993" y="2896"/>
                    <a:pt x="1866" y="3024"/>
                    <a:pt x="1771" y="3087"/>
                  </a:cubicBezTo>
                  <a:cubicBezTo>
                    <a:pt x="1675" y="3215"/>
                    <a:pt x="1548" y="3278"/>
                    <a:pt x="1389" y="3374"/>
                  </a:cubicBezTo>
                  <a:cubicBezTo>
                    <a:pt x="1134" y="3533"/>
                    <a:pt x="816" y="3629"/>
                    <a:pt x="497" y="3629"/>
                  </a:cubicBezTo>
                  <a:cubicBezTo>
                    <a:pt x="242" y="3629"/>
                    <a:pt x="242" y="4011"/>
                    <a:pt x="497" y="4011"/>
                  </a:cubicBezTo>
                  <a:cubicBezTo>
                    <a:pt x="879" y="4011"/>
                    <a:pt x="1293" y="3915"/>
                    <a:pt x="1611" y="3692"/>
                  </a:cubicBezTo>
                  <a:cubicBezTo>
                    <a:pt x="1930" y="3533"/>
                    <a:pt x="2312" y="3247"/>
                    <a:pt x="2375" y="2865"/>
                  </a:cubicBezTo>
                  <a:cubicBezTo>
                    <a:pt x="2375" y="2546"/>
                    <a:pt x="2153" y="2260"/>
                    <a:pt x="1802" y="2164"/>
                  </a:cubicBezTo>
                  <a:cubicBezTo>
                    <a:pt x="1570" y="2094"/>
                    <a:pt x="1286" y="2127"/>
                    <a:pt x="1051" y="2050"/>
                  </a:cubicBezTo>
                  <a:lnTo>
                    <a:pt x="1051" y="2050"/>
                  </a:lnTo>
                  <a:cubicBezTo>
                    <a:pt x="1542" y="1714"/>
                    <a:pt x="1899" y="1117"/>
                    <a:pt x="1611" y="541"/>
                  </a:cubicBezTo>
                  <a:cubicBezTo>
                    <a:pt x="1451" y="220"/>
                    <a:pt x="1077" y="1"/>
                    <a:pt x="71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24"/>
            <p:cNvSpPr/>
            <p:nvPr/>
          </p:nvSpPr>
          <p:spPr>
            <a:xfrm>
              <a:off x="-495937" y="2228226"/>
              <a:ext cx="8974" cy="6855"/>
            </a:xfrm>
            <a:custGeom>
              <a:avLst/>
              <a:gdLst/>
              <a:ahLst/>
              <a:cxnLst/>
              <a:rect l="l" t="t" r="r" b="b"/>
              <a:pathLst>
                <a:path w="542" h="414" extrusionOk="0">
                  <a:moveTo>
                    <a:pt x="287" y="0"/>
                  </a:moveTo>
                  <a:cubicBezTo>
                    <a:pt x="0" y="0"/>
                    <a:pt x="0" y="414"/>
                    <a:pt x="287" y="414"/>
                  </a:cubicBezTo>
                  <a:cubicBezTo>
                    <a:pt x="541" y="414"/>
                    <a:pt x="541" y="0"/>
                    <a:pt x="2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24"/>
            <p:cNvSpPr/>
            <p:nvPr/>
          </p:nvSpPr>
          <p:spPr>
            <a:xfrm>
              <a:off x="-475919" y="2175441"/>
              <a:ext cx="47669" cy="51080"/>
            </a:xfrm>
            <a:custGeom>
              <a:avLst/>
              <a:gdLst/>
              <a:ahLst/>
              <a:cxnLst/>
              <a:rect l="l" t="t" r="r" b="b"/>
              <a:pathLst>
                <a:path w="2879" h="3085" extrusionOk="0">
                  <a:moveTo>
                    <a:pt x="1421" y="1"/>
                  </a:moveTo>
                  <a:cubicBezTo>
                    <a:pt x="1359" y="1"/>
                    <a:pt x="1293" y="30"/>
                    <a:pt x="1242" y="100"/>
                  </a:cubicBezTo>
                  <a:cubicBezTo>
                    <a:pt x="733" y="960"/>
                    <a:pt x="319" y="1851"/>
                    <a:pt x="65" y="2806"/>
                  </a:cubicBezTo>
                  <a:cubicBezTo>
                    <a:pt x="1" y="2933"/>
                    <a:pt x="96" y="3061"/>
                    <a:pt x="256" y="3061"/>
                  </a:cubicBezTo>
                  <a:cubicBezTo>
                    <a:pt x="449" y="3076"/>
                    <a:pt x="642" y="3084"/>
                    <a:pt x="835" y="3084"/>
                  </a:cubicBezTo>
                  <a:cubicBezTo>
                    <a:pt x="1438" y="3084"/>
                    <a:pt x="2040" y="3007"/>
                    <a:pt x="2643" y="2838"/>
                  </a:cubicBezTo>
                  <a:cubicBezTo>
                    <a:pt x="2878" y="2779"/>
                    <a:pt x="2788" y="2449"/>
                    <a:pt x="2572" y="2449"/>
                  </a:cubicBezTo>
                  <a:cubicBezTo>
                    <a:pt x="2554" y="2449"/>
                    <a:pt x="2535" y="2451"/>
                    <a:pt x="2516" y="2456"/>
                  </a:cubicBezTo>
                  <a:cubicBezTo>
                    <a:pt x="1967" y="2599"/>
                    <a:pt x="1400" y="2671"/>
                    <a:pt x="815" y="2671"/>
                  </a:cubicBezTo>
                  <a:cubicBezTo>
                    <a:pt x="715" y="2671"/>
                    <a:pt x="616" y="2669"/>
                    <a:pt x="516" y="2665"/>
                  </a:cubicBezTo>
                  <a:lnTo>
                    <a:pt x="516" y="2665"/>
                  </a:lnTo>
                  <a:cubicBezTo>
                    <a:pt x="773" y="1826"/>
                    <a:pt x="1156" y="1019"/>
                    <a:pt x="1593" y="291"/>
                  </a:cubicBezTo>
                  <a:cubicBezTo>
                    <a:pt x="1680" y="138"/>
                    <a:pt x="1558" y="1"/>
                    <a:pt x="142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24"/>
            <p:cNvSpPr/>
            <p:nvPr/>
          </p:nvSpPr>
          <p:spPr>
            <a:xfrm>
              <a:off x="-442705" y="2191998"/>
              <a:ext cx="12766" cy="56792"/>
            </a:xfrm>
            <a:custGeom>
              <a:avLst/>
              <a:gdLst/>
              <a:ahLst/>
              <a:cxnLst/>
              <a:rect l="l" t="t" r="r" b="b"/>
              <a:pathLst>
                <a:path w="771" h="3430" extrusionOk="0">
                  <a:moveTo>
                    <a:pt x="530" y="1"/>
                  </a:moveTo>
                  <a:cubicBezTo>
                    <a:pt x="445" y="1"/>
                    <a:pt x="358" y="46"/>
                    <a:pt x="319" y="151"/>
                  </a:cubicBezTo>
                  <a:lnTo>
                    <a:pt x="351" y="151"/>
                  </a:lnTo>
                  <a:cubicBezTo>
                    <a:pt x="96" y="1169"/>
                    <a:pt x="0" y="2188"/>
                    <a:pt x="32" y="3239"/>
                  </a:cubicBezTo>
                  <a:cubicBezTo>
                    <a:pt x="32" y="3366"/>
                    <a:pt x="136" y="3430"/>
                    <a:pt x="239" y="3430"/>
                  </a:cubicBezTo>
                  <a:cubicBezTo>
                    <a:pt x="343" y="3430"/>
                    <a:pt x="446" y="3366"/>
                    <a:pt x="446" y="3239"/>
                  </a:cubicBezTo>
                  <a:cubicBezTo>
                    <a:pt x="382" y="2220"/>
                    <a:pt x="478" y="1233"/>
                    <a:pt x="733" y="246"/>
                  </a:cubicBezTo>
                  <a:cubicBezTo>
                    <a:pt x="770" y="96"/>
                    <a:pt x="652" y="1"/>
                    <a:pt x="5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24"/>
            <p:cNvSpPr/>
            <p:nvPr/>
          </p:nvSpPr>
          <p:spPr>
            <a:xfrm>
              <a:off x="-419508" y="2178339"/>
              <a:ext cx="38496" cy="67406"/>
            </a:xfrm>
            <a:custGeom>
              <a:avLst/>
              <a:gdLst/>
              <a:ahLst/>
              <a:cxnLst/>
              <a:rect l="l" t="t" r="r" b="b"/>
              <a:pathLst>
                <a:path w="2325" h="4071" extrusionOk="0">
                  <a:moveTo>
                    <a:pt x="550" y="1"/>
                  </a:moveTo>
                  <a:cubicBezTo>
                    <a:pt x="430" y="1"/>
                    <a:pt x="311" y="7"/>
                    <a:pt x="191" y="21"/>
                  </a:cubicBezTo>
                  <a:cubicBezTo>
                    <a:pt x="96" y="21"/>
                    <a:pt x="0" y="116"/>
                    <a:pt x="0" y="212"/>
                  </a:cubicBezTo>
                  <a:lnTo>
                    <a:pt x="0" y="1994"/>
                  </a:lnTo>
                  <a:cubicBezTo>
                    <a:pt x="0" y="2105"/>
                    <a:pt x="96" y="2192"/>
                    <a:pt x="205" y="2192"/>
                  </a:cubicBezTo>
                  <a:cubicBezTo>
                    <a:pt x="221" y="2192"/>
                    <a:pt x="238" y="2190"/>
                    <a:pt x="255" y="2185"/>
                  </a:cubicBezTo>
                  <a:cubicBezTo>
                    <a:pt x="545" y="2080"/>
                    <a:pt x="835" y="2018"/>
                    <a:pt x="1143" y="2018"/>
                  </a:cubicBezTo>
                  <a:cubicBezTo>
                    <a:pt x="1207" y="2018"/>
                    <a:pt x="1272" y="2021"/>
                    <a:pt x="1337" y="2026"/>
                  </a:cubicBezTo>
                  <a:cubicBezTo>
                    <a:pt x="1592" y="2058"/>
                    <a:pt x="1815" y="2249"/>
                    <a:pt x="1910" y="2504"/>
                  </a:cubicBezTo>
                  <a:cubicBezTo>
                    <a:pt x="1974" y="2822"/>
                    <a:pt x="1624" y="3013"/>
                    <a:pt x="1433" y="3172"/>
                  </a:cubicBezTo>
                  <a:cubicBezTo>
                    <a:pt x="1146" y="3363"/>
                    <a:pt x="828" y="3522"/>
                    <a:pt x="510" y="3650"/>
                  </a:cubicBezTo>
                  <a:cubicBezTo>
                    <a:pt x="304" y="3738"/>
                    <a:pt x="370" y="4071"/>
                    <a:pt x="582" y="4071"/>
                  </a:cubicBezTo>
                  <a:cubicBezTo>
                    <a:pt x="599" y="4071"/>
                    <a:pt x="617" y="4068"/>
                    <a:pt x="637" y="4064"/>
                  </a:cubicBezTo>
                  <a:cubicBezTo>
                    <a:pt x="1051" y="3873"/>
                    <a:pt x="1433" y="3650"/>
                    <a:pt x="1815" y="3363"/>
                  </a:cubicBezTo>
                  <a:cubicBezTo>
                    <a:pt x="2133" y="3172"/>
                    <a:pt x="2324" y="2790"/>
                    <a:pt x="2260" y="2408"/>
                  </a:cubicBezTo>
                  <a:cubicBezTo>
                    <a:pt x="2165" y="2058"/>
                    <a:pt x="1910" y="1803"/>
                    <a:pt x="1560" y="1676"/>
                  </a:cubicBezTo>
                  <a:cubicBezTo>
                    <a:pt x="1412" y="1646"/>
                    <a:pt x="1264" y="1632"/>
                    <a:pt x="1118" y="1632"/>
                  </a:cubicBezTo>
                  <a:cubicBezTo>
                    <a:pt x="879" y="1632"/>
                    <a:pt x="643" y="1670"/>
                    <a:pt x="414" y="1741"/>
                  </a:cubicBezTo>
                  <a:lnTo>
                    <a:pt x="414" y="1741"/>
                  </a:lnTo>
                  <a:lnTo>
                    <a:pt x="414" y="415"/>
                  </a:lnTo>
                  <a:lnTo>
                    <a:pt x="414" y="415"/>
                  </a:lnTo>
                  <a:cubicBezTo>
                    <a:pt x="475" y="412"/>
                    <a:pt x="536" y="411"/>
                    <a:pt x="597" y="411"/>
                  </a:cubicBezTo>
                  <a:cubicBezTo>
                    <a:pt x="1001" y="411"/>
                    <a:pt x="1401" y="482"/>
                    <a:pt x="1783" y="625"/>
                  </a:cubicBezTo>
                  <a:cubicBezTo>
                    <a:pt x="1811" y="636"/>
                    <a:pt x="1837" y="641"/>
                    <a:pt x="1861" y="641"/>
                  </a:cubicBezTo>
                  <a:cubicBezTo>
                    <a:pt x="2055" y="641"/>
                    <a:pt x="2109" y="328"/>
                    <a:pt x="1910" y="243"/>
                  </a:cubicBezTo>
                  <a:cubicBezTo>
                    <a:pt x="1457" y="92"/>
                    <a:pt x="1003" y="1"/>
                    <a:pt x="55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12" name="Google Shape;812;p24"/>
          <p:cNvSpPr/>
          <p:nvPr/>
        </p:nvSpPr>
        <p:spPr>
          <a:xfrm>
            <a:off x="1501913" y="4823025"/>
            <a:ext cx="76500" cy="76500"/>
          </a:xfrm>
          <a:prstGeom prst="diamond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3" name="Google Shape;813;p2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4">
    <p:bg>
      <p:bgPr>
        <a:solidFill>
          <a:schemeClr val="lt1"/>
        </a:solidFill>
        <a:effectLst/>
      </p:bgPr>
    </p:bg>
    <p:spTree>
      <p:nvGrpSpPr>
        <p:cNvPr id="1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p25"/>
          <p:cNvSpPr/>
          <p:nvPr/>
        </p:nvSpPr>
        <p:spPr>
          <a:xfrm>
            <a:off x="-4370275" y="-1980924"/>
            <a:ext cx="9144000" cy="91212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6" name="Google Shape;816;p25"/>
          <p:cNvSpPr txBox="1">
            <a:spLocks noGrp="1"/>
          </p:cNvSpPr>
          <p:nvPr>
            <p:ph type="title" hasCustomPrompt="1"/>
          </p:nvPr>
        </p:nvSpPr>
        <p:spPr>
          <a:xfrm>
            <a:off x="1095863" y="604188"/>
            <a:ext cx="2238600" cy="51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b="1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817" name="Google Shape;817;p25"/>
          <p:cNvSpPr txBox="1">
            <a:spLocks noGrp="1"/>
          </p:cNvSpPr>
          <p:nvPr>
            <p:ph type="subTitle" idx="1"/>
          </p:nvPr>
        </p:nvSpPr>
        <p:spPr>
          <a:xfrm>
            <a:off x="692825" y="1233213"/>
            <a:ext cx="3044700" cy="28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18" name="Google Shape;818;p25"/>
          <p:cNvSpPr txBox="1">
            <a:spLocks noGrp="1"/>
          </p:cNvSpPr>
          <p:nvPr>
            <p:ph type="title" idx="2" hasCustomPrompt="1"/>
          </p:nvPr>
        </p:nvSpPr>
        <p:spPr>
          <a:xfrm>
            <a:off x="1095863" y="2156688"/>
            <a:ext cx="2238600" cy="51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b="1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819" name="Google Shape;819;p25"/>
          <p:cNvSpPr txBox="1">
            <a:spLocks noGrp="1"/>
          </p:cNvSpPr>
          <p:nvPr>
            <p:ph type="subTitle" idx="3"/>
          </p:nvPr>
        </p:nvSpPr>
        <p:spPr>
          <a:xfrm>
            <a:off x="692825" y="2784513"/>
            <a:ext cx="3044700" cy="28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20" name="Google Shape;820;p25"/>
          <p:cNvSpPr txBox="1">
            <a:spLocks noGrp="1"/>
          </p:cNvSpPr>
          <p:nvPr>
            <p:ph type="title" idx="4" hasCustomPrompt="1"/>
          </p:nvPr>
        </p:nvSpPr>
        <p:spPr>
          <a:xfrm>
            <a:off x="1095863" y="3707988"/>
            <a:ext cx="2238600" cy="51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b="1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821" name="Google Shape;821;p25"/>
          <p:cNvSpPr txBox="1">
            <a:spLocks noGrp="1"/>
          </p:cNvSpPr>
          <p:nvPr>
            <p:ph type="subTitle" idx="5"/>
          </p:nvPr>
        </p:nvSpPr>
        <p:spPr>
          <a:xfrm>
            <a:off x="692825" y="4334663"/>
            <a:ext cx="3044700" cy="28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grpSp>
        <p:nvGrpSpPr>
          <p:cNvPr id="822" name="Google Shape;822;p25"/>
          <p:cNvGrpSpPr/>
          <p:nvPr/>
        </p:nvGrpSpPr>
        <p:grpSpPr>
          <a:xfrm>
            <a:off x="7005736" y="383035"/>
            <a:ext cx="1775773" cy="512794"/>
            <a:chOff x="-3119747" y="259886"/>
            <a:chExt cx="1304085" cy="376584"/>
          </a:xfrm>
        </p:grpSpPr>
        <p:sp>
          <p:nvSpPr>
            <p:cNvPr id="823" name="Google Shape;823;p25"/>
            <p:cNvSpPr/>
            <p:nvPr/>
          </p:nvSpPr>
          <p:spPr>
            <a:xfrm>
              <a:off x="-3119747" y="279888"/>
              <a:ext cx="34787" cy="356582"/>
            </a:xfrm>
            <a:custGeom>
              <a:avLst/>
              <a:gdLst/>
              <a:ahLst/>
              <a:cxnLst/>
              <a:rect l="l" t="t" r="r" b="b"/>
              <a:pathLst>
                <a:path w="2101" h="21536" extrusionOk="0">
                  <a:moveTo>
                    <a:pt x="1183" y="1"/>
                  </a:moveTo>
                  <a:cubicBezTo>
                    <a:pt x="1140" y="1"/>
                    <a:pt x="1094" y="16"/>
                    <a:pt x="1051" y="51"/>
                  </a:cubicBezTo>
                  <a:cubicBezTo>
                    <a:pt x="160" y="879"/>
                    <a:pt x="1" y="2152"/>
                    <a:pt x="1" y="3298"/>
                  </a:cubicBezTo>
                  <a:cubicBezTo>
                    <a:pt x="1" y="4031"/>
                    <a:pt x="96" y="4731"/>
                    <a:pt x="128" y="5431"/>
                  </a:cubicBezTo>
                  <a:cubicBezTo>
                    <a:pt x="160" y="6259"/>
                    <a:pt x="192" y="7087"/>
                    <a:pt x="224" y="7914"/>
                  </a:cubicBezTo>
                  <a:cubicBezTo>
                    <a:pt x="287" y="9538"/>
                    <a:pt x="287" y="11193"/>
                    <a:pt x="255" y="12817"/>
                  </a:cubicBezTo>
                  <a:cubicBezTo>
                    <a:pt x="224" y="14472"/>
                    <a:pt x="96" y="16096"/>
                    <a:pt x="33" y="17688"/>
                  </a:cubicBezTo>
                  <a:cubicBezTo>
                    <a:pt x="1" y="19120"/>
                    <a:pt x="319" y="20776"/>
                    <a:pt x="1720" y="21508"/>
                  </a:cubicBezTo>
                  <a:cubicBezTo>
                    <a:pt x="1753" y="21527"/>
                    <a:pt x="1786" y="21535"/>
                    <a:pt x="1817" y="21535"/>
                  </a:cubicBezTo>
                  <a:cubicBezTo>
                    <a:pt x="1991" y="21535"/>
                    <a:pt x="2100" y="21266"/>
                    <a:pt x="1911" y="21158"/>
                  </a:cubicBezTo>
                  <a:cubicBezTo>
                    <a:pt x="669" y="20521"/>
                    <a:pt x="415" y="19025"/>
                    <a:pt x="446" y="17751"/>
                  </a:cubicBezTo>
                  <a:cubicBezTo>
                    <a:pt x="478" y="16223"/>
                    <a:pt x="606" y="14663"/>
                    <a:pt x="638" y="13135"/>
                  </a:cubicBezTo>
                  <a:cubicBezTo>
                    <a:pt x="701" y="10079"/>
                    <a:pt x="606" y="7023"/>
                    <a:pt x="446" y="3967"/>
                  </a:cubicBezTo>
                  <a:cubicBezTo>
                    <a:pt x="383" y="2725"/>
                    <a:pt x="351" y="1261"/>
                    <a:pt x="1338" y="306"/>
                  </a:cubicBezTo>
                  <a:cubicBezTo>
                    <a:pt x="1462" y="182"/>
                    <a:pt x="1335" y="1"/>
                    <a:pt x="11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25"/>
            <p:cNvSpPr/>
            <p:nvPr/>
          </p:nvSpPr>
          <p:spPr>
            <a:xfrm>
              <a:off x="-3051745" y="363685"/>
              <a:ext cx="43397" cy="58498"/>
            </a:xfrm>
            <a:custGeom>
              <a:avLst/>
              <a:gdLst/>
              <a:ahLst/>
              <a:cxnLst/>
              <a:rect l="l" t="t" r="r" b="b"/>
              <a:pathLst>
                <a:path w="2621" h="3533" extrusionOk="0">
                  <a:moveTo>
                    <a:pt x="1998" y="1"/>
                  </a:moveTo>
                  <a:cubicBezTo>
                    <a:pt x="1237" y="1"/>
                    <a:pt x="541" y="487"/>
                    <a:pt x="255" y="1230"/>
                  </a:cubicBezTo>
                  <a:cubicBezTo>
                    <a:pt x="1" y="1994"/>
                    <a:pt x="319" y="2885"/>
                    <a:pt x="1051" y="3267"/>
                  </a:cubicBezTo>
                  <a:cubicBezTo>
                    <a:pt x="1322" y="3448"/>
                    <a:pt x="1640" y="3532"/>
                    <a:pt x="1962" y="3532"/>
                  </a:cubicBezTo>
                  <a:cubicBezTo>
                    <a:pt x="2094" y="3532"/>
                    <a:pt x="2226" y="3518"/>
                    <a:pt x="2356" y="3490"/>
                  </a:cubicBezTo>
                  <a:cubicBezTo>
                    <a:pt x="2621" y="3402"/>
                    <a:pt x="2532" y="3069"/>
                    <a:pt x="2317" y="3069"/>
                  </a:cubicBezTo>
                  <a:cubicBezTo>
                    <a:pt x="2299" y="3069"/>
                    <a:pt x="2280" y="3071"/>
                    <a:pt x="2261" y="3076"/>
                  </a:cubicBezTo>
                  <a:cubicBezTo>
                    <a:pt x="2144" y="3108"/>
                    <a:pt x="2026" y="3123"/>
                    <a:pt x="1910" y="3123"/>
                  </a:cubicBezTo>
                  <a:cubicBezTo>
                    <a:pt x="1206" y="3123"/>
                    <a:pt x="569" y="2573"/>
                    <a:pt x="542" y="1835"/>
                  </a:cubicBezTo>
                  <a:cubicBezTo>
                    <a:pt x="512" y="1017"/>
                    <a:pt x="1153" y="387"/>
                    <a:pt x="1923" y="387"/>
                  </a:cubicBezTo>
                  <a:cubicBezTo>
                    <a:pt x="1992" y="387"/>
                    <a:pt x="2063" y="392"/>
                    <a:pt x="2133" y="402"/>
                  </a:cubicBezTo>
                  <a:cubicBezTo>
                    <a:pt x="2153" y="407"/>
                    <a:pt x="2171" y="409"/>
                    <a:pt x="2189" y="409"/>
                  </a:cubicBezTo>
                  <a:cubicBezTo>
                    <a:pt x="2401" y="409"/>
                    <a:pt x="2464" y="79"/>
                    <a:pt x="2229" y="20"/>
                  </a:cubicBezTo>
                  <a:lnTo>
                    <a:pt x="2261" y="20"/>
                  </a:lnTo>
                  <a:cubicBezTo>
                    <a:pt x="2173" y="7"/>
                    <a:pt x="2085" y="1"/>
                    <a:pt x="199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25"/>
            <p:cNvSpPr/>
            <p:nvPr/>
          </p:nvSpPr>
          <p:spPr>
            <a:xfrm>
              <a:off x="-2979207" y="385491"/>
              <a:ext cx="36592" cy="10084"/>
            </a:xfrm>
            <a:custGeom>
              <a:avLst/>
              <a:gdLst/>
              <a:ahLst/>
              <a:cxnLst/>
              <a:rect l="l" t="t" r="r" b="b"/>
              <a:pathLst>
                <a:path w="2210" h="609" extrusionOk="0">
                  <a:moveTo>
                    <a:pt x="2003" y="0"/>
                  </a:moveTo>
                  <a:cubicBezTo>
                    <a:pt x="1987" y="0"/>
                    <a:pt x="1971" y="3"/>
                    <a:pt x="1955" y="8"/>
                  </a:cubicBezTo>
                  <a:cubicBezTo>
                    <a:pt x="1658" y="138"/>
                    <a:pt x="1339" y="203"/>
                    <a:pt x="1024" y="203"/>
                  </a:cubicBezTo>
                  <a:cubicBezTo>
                    <a:pt x="798" y="203"/>
                    <a:pt x="575" y="170"/>
                    <a:pt x="363" y="104"/>
                  </a:cubicBezTo>
                  <a:cubicBezTo>
                    <a:pt x="341" y="99"/>
                    <a:pt x="320" y="97"/>
                    <a:pt x="301" y="97"/>
                  </a:cubicBezTo>
                  <a:cubicBezTo>
                    <a:pt x="64" y="97"/>
                    <a:pt x="0" y="429"/>
                    <a:pt x="236" y="518"/>
                  </a:cubicBezTo>
                  <a:lnTo>
                    <a:pt x="267" y="486"/>
                  </a:lnTo>
                  <a:cubicBezTo>
                    <a:pt x="513" y="568"/>
                    <a:pt x="770" y="609"/>
                    <a:pt x="1029" y="609"/>
                  </a:cubicBezTo>
                  <a:cubicBezTo>
                    <a:pt x="1374" y="609"/>
                    <a:pt x="1723" y="536"/>
                    <a:pt x="2050" y="390"/>
                  </a:cubicBezTo>
                  <a:cubicBezTo>
                    <a:pt x="2146" y="359"/>
                    <a:pt x="2209" y="263"/>
                    <a:pt x="2177" y="167"/>
                  </a:cubicBezTo>
                  <a:cubicBezTo>
                    <a:pt x="2151" y="62"/>
                    <a:pt x="2081" y="0"/>
                    <a:pt x="20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25"/>
            <p:cNvSpPr/>
            <p:nvPr/>
          </p:nvSpPr>
          <p:spPr>
            <a:xfrm>
              <a:off x="-2905741" y="366649"/>
              <a:ext cx="10663" cy="45185"/>
            </a:xfrm>
            <a:custGeom>
              <a:avLst/>
              <a:gdLst/>
              <a:ahLst/>
              <a:cxnLst/>
              <a:rect l="l" t="t" r="r" b="b"/>
              <a:pathLst>
                <a:path w="644" h="2729" extrusionOk="0">
                  <a:moveTo>
                    <a:pt x="283" y="0"/>
                  </a:moveTo>
                  <a:cubicBezTo>
                    <a:pt x="184" y="0"/>
                    <a:pt x="80" y="64"/>
                    <a:pt x="64" y="191"/>
                  </a:cubicBezTo>
                  <a:cubicBezTo>
                    <a:pt x="1" y="987"/>
                    <a:pt x="33" y="1815"/>
                    <a:pt x="224" y="2579"/>
                  </a:cubicBezTo>
                  <a:cubicBezTo>
                    <a:pt x="237" y="2683"/>
                    <a:pt x="314" y="2729"/>
                    <a:pt x="396" y="2729"/>
                  </a:cubicBezTo>
                  <a:cubicBezTo>
                    <a:pt x="514" y="2729"/>
                    <a:pt x="643" y="2634"/>
                    <a:pt x="606" y="2483"/>
                  </a:cubicBezTo>
                  <a:cubicBezTo>
                    <a:pt x="446" y="1719"/>
                    <a:pt x="415" y="955"/>
                    <a:pt x="478" y="191"/>
                  </a:cubicBezTo>
                  <a:cubicBezTo>
                    <a:pt x="478" y="64"/>
                    <a:pt x="383" y="0"/>
                    <a:pt x="28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25"/>
            <p:cNvSpPr/>
            <p:nvPr/>
          </p:nvSpPr>
          <p:spPr>
            <a:xfrm>
              <a:off x="-2903042" y="365523"/>
              <a:ext cx="38430" cy="56362"/>
            </a:xfrm>
            <a:custGeom>
              <a:avLst/>
              <a:gdLst/>
              <a:ahLst/>
              <a:cxnLst/>
              <a:rect l="l" t="t" r="r" b="b"/>
              <a:pathLst>
                <a:path w="2321" h="3404" extrusionOk="0">
                  <a:moveTo>
                    <a:pt x="662" y="0"/>
                  </a:moveTo>
                  <a:cubicBezTo>
                    <a:pt x="503" y="0"/>
                    <a:pt x="341" y="42"/>
                    <a:pt x="188" y="132"/>
                  </a:cubicBezTo>
                  <a:cubicBezTo>
                    <a:pt x="1" y="266"/>
                    <a:pt x="106" y="511"/>
                    <a:pt x="295" y="511"/>
                  </a:cubicBezTo>
                  <a:cubicBezTo>
                    <a:pt x="331" y="511"/>
                    <a:pt x="370" y="503"/>
                    <a:pt x="411" y="482"/>
                  </a:cubicBezTo>
                  <a:lnTo>
                    <a:pt x="379" y="482"/>
                  </a:lnTo>
                  <a:cubicBezTo>
                    <a:pt x="463" y="436"/>
                    <a:pt x="554" y="414"/>
                    <a:pt x="646" y="414"/>
                  </a:cubicBezTo>
                  <a:cubicBezTo>
                    <a:pt x="867" y="414"/>
                    <a:pt x="1085" y="543"/>
                    <a:pt x="1175" y="769"/>
                  </a:cubicBezTo>
                  <a:cubicBezTo>
                    <a:pt x="1270" y="1119"/>
                    <a:pt x="1016" y="1437"/>
                    <a:pt x="634" y="1437"/>
                  </a:cubicBezTo>
                  <a:cubicBezTo>
                    <a:pt x="474" y="1437"/>
                    <a:pt x="379" y="1692"/>
                    <a:pt x="506" y="1787"/>
                  </a:cubicBezTo>
                  <a:cubicBezTo>
                    <a:pt x="719" y="1920"/>
                    <a:pt x="953" y="1986"/>
                    <a:pt x="1209" y="1986"/>
                  </a:cubicBezTo>
                  <a:cubicBezTo>
                    <a:pt x="1261" y="1986"/>
                    <a:pt x="1313" y="1984"/>
                    <a:pt x="1366" y="1978"/>
                  </a:cubicBezTo>
                  <a:cubicBezTo>
                    <a:pt x="1589" y="1978"/>
                    <a:pt x="1875" y="2010"/>
                    <a:pt x="1875" y="2297"/>
                  </a:cubicBezTo>
                  <a:cubicBezTo>
                    <a:pt x="1901" y="2879"/>
                    <a:pt x="1321" y="2978"/>
                    <a:pt x="843" y="2978"/>
                  </a:cubicBezTo>
                  <a:cubicBezTo>
                    <a:pt x="720" y="2978"/>
                    <a:pt x="604" y="2972"/>
                    <a:pt x="506" y="2965"/>
                  </a:cubicBezTo>
                  <a:cubicBezTo>
                    <a:pt x="252" y="2965"/>
                    <a:pt x="252" y="3379"/>
                    <a:pt x="506" y="3379"/>
                  </a:cubicBezTo>
                  <a:cubicBezTo>
                    <a:pt x="613" y="3396"/>
                    <a:pt x="720" y="3403"/>
                    <a:pt x="827" y="3403"/>
                  </a:cubicBezTo>
                  <a:cubicBezTo>
                    <a:pt x="1132" y="3403"/>
                    <a:pt x="1433" y="3338"/>
                    <a:pt x="1716" y="3220"/>
                  </a:cubicBezTo>
                  <a:cubicBezTo>
                    <a:pt x="2034" y="3061"/>
                    <a:pt x="2257" y="2742"/>
                    <a:pt x="2289" y="2392"/>
                  </a:cubicBezTo>
                  <a:cubicBezTo>
                    <a:pt x="2321" y="2074"/>
                    <a:pt x="2130" y="1756"/>
                    <a:pt x="1780" y="1628"/>
                  </a:cubicBezTo>
                  <a:cubicBezTo>
                    <a:pt x="1667" y="1606"/>
                    <a:pt x="1555" y="1583"/>
                    <a:pt x="1431" y="1583"/>
                  </a:cubicBezTo>
                  <a:cubicBezTo>
                    <a:pt x="1394" y="1583"/>
                    <a:pt x="1357" y="1585"/>
                    <a:pt x="1319" y="1590"/>
                  </a:cubicBezTo>
                  <a:lnTo>
                    <a:pt x="1319" y="1590"/>
                  </a:lnTo>
                  <a:cubicBezTo>
                    <a:pt x="1543" y="1366"/>
                    <a:pt x="1647" y="1030"/>
                    <a:pt x="1557" y="705"/>
                  </a:cubicBezTo>
                  <a:cubicBezTo>
                    <a:pt x="1443" y="271"/>
                    <a:pt x="1066" y="0"/>
                    <a:pt x="66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25"/>
            <p:cNvSpPr/>
            <p:nvPr/>
          </p:nvSpPr>
          <p:spPr>
            <a:xfrm>
              <a:off x="-3061232" y="459950"/>
              <a:ext cx="210860" cy="11706"/>
            </a:xfrm>
            <a:custGeom>
              <a:avLst/>
              <a:gdLst/>
              <a:ahLst/>
              <a:cxnLst/>
              <a:rect l="l" t="t" r="r" b="b"/>
              <a:pathLst>
                <a:path w="12735" h="707" extrusionOk="0">
                  <a:moveTo>
                    <a:pt x="12480" y="0"/>
                  </a:moveTo>
                  <a:cubicBezTo>
                    <a:pt x="8821" y="200"/>
                    <a:pt x="5162" y="323"/>
                    <a:pt x="1503" y="323"/>
                  </a:cubicBezTo>
                  <a:cubicBezTo>
                    <a:pt x="1087" y="323"/>
                    <a:pt x="671" y="322"/>
                    <a:pt x="255" y="318"/>
                  </a:cubicBezTo>
                  <a:cubicBezTo>
                    <a:pt x="0" y="318"/>
                    <a:pt x="0" y="700"/>
                    <a:pt x="255" y="700"/>
                  </a:cubicBezTo>
                  <a:cubicBezTo>
                    <a:pt x="757" y="704"/>
                    <a:pt x="1258" y="706"/>
                    <a:pt x="1760" y="706"/>
                  </a:cubicBezTo>
                  <a:cubicBezTo>
                    <a:pt x="5333" y="706"/>
                    <a:pt x="8907" y="605"/>
                    <a:pt x="12480" y="382"/>
                  </a:cubicBezTo>
                  <a:cubicBezTo>
                    <a:pt x="12734" y="382"/>
                    <a:pt x="12734" y="0"/>
                    <a:pt x="124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25"/>
            <p:cNvSpPr/>
            <p:nvPr/>
          </p:nvSpPr>
          <p:spPr>
            <a:xfrm>
              <a:off x="-3044874" y="508365"/>
              <a:ext cx="38297" cy="65220"/>
            </a:xfrm>
            <a:custGeom>
              <a:avLst/>
              <a:gdLst/>
              <a:ahLst/>
              <a:cxnLst/>
              <a:rect l="l" t="t" r="r" b="b"/>
              <a:pathLst>
                <a:path w="2313" h="3939" extrusionOk="0">
                  <a:moveTo>
                    <a:pt x="935" y="0"/>
                  </a:moveTo>
                  <a:cubicBezTo>
                    <a:pt x="673" y="0"/>
                    <a:pt x="413" y="74"/>
                    <a:pt x="190" y="228"/>
                  </a:cubicBezTo>
                  <a:cubicBezTo>
                    <a:pt x="1" y="336"/>
                    <a:pt x="134" y="605"/>
                    <a:pt x="295" y="605"/>
                  </a:cubicBezTo>
                  <a:cubicBezTo>
                    <a:pt x="323" y="605"/>
                    <a:pt x="353" y="597"/>
                    <a:pt x="381" y="578"/>
                  </a:cubicBezTo>
                  <a:lnTo>
                    <a:pt x="413" y="578"/>
                  </a:lnTo>
                  <a:cubicBezTo>
                    <a:pt x="579" y="443"/>
                    <a:pt x="780" y="378"/>
                    <a:pt x="979" y="378"/>
                  </a:cubicBezTo>
                  <a:cubicBezTo>
                    <a:pt x="1168" y="378"/>
                    <a:pt x="1356" y="436"/>
                    <a:pt x="1511" y="546"/>
                  </a:cubicBezTo>
                  <a:lnTo>
                    <a:pt x="1511" y="546"/>
                  </a:lnTo>
                  <a:cubicBezTo>
                    <a:pt x="1356" y="938"/>
                    <a:pt x="1143" y="1277"/>
                    <a:pt x="827" y="1565"/>
                  </a:cubicBezTo>
                  <a:cubicBezTo>
                    <a:pt x="732" y="1660"/>
                    <a:pt x="795" y="1851"/>
                    <a:pt x="923" y="1883"/>
                  </a:cubicBezTo>
                  <a:cubicBezTo>
                    <a:pt x="1400" y="2010"/>
                    <a:pt x="1878" y="2552"/>
                    <a:pt x="1687" y="3093"/>
                  </a:cubicBezTo>
                  <a:cubicBezTo>
                    <a:pt x="1576" y="3379"/>
                    <a:pt x="1313" y="3544"/>
                    <a:pt x="1035" y="3544"/>
                  </a:cubicBezTo>
                  <a:cubicBezTo>
                    <a:pt x="912" y="3544"/>
                    <a:pt x="785" y="3512"/>
                    <a:pt x="668" y="3443"/>
                  </a:cubicBezTo>
                  <a:cubicBezTo>
                    <a:pt x="629" y="3410"/>
                    <a:pt x="585" y="3396"/>
                    <a:pt x="543" y="3396"/>
                  </a:cubicBezTo>
                  <a:cubicBezTo>
                    <a:pt x="379" y="3396"/>
                    <a:pt x="230" y="3603"/>
                    <a:pt x="381" y="3730"/>
                  </a:cubicBezTo>
                  <a:cubicBezTo>
                    <a:pt x="578" y="3871"/>
                    <a:pt x="800" y="3938"/>
                    <a:pt x="1019" y="3938"/>
                  </a:cubicBezTo>
                  <a:cubicBezTo>
                    <a:pt x="1440" y="3938"/>
                    <a:pt x="1848" y="3691"/>
                    <a:pt x="2037" y="3252"/>
                  </a:cubicBezTo>
                  <a:cubicBezTo>
                    <a:pt x="2313" y="2618"/>
                    <a:pt x="1895" y="1936"/>
                    <a:pt x="1324" y="1620"/>
                  </a:cubicBezTo>
                  <a:lnTo>
                    <a:pt x="1324" y="1620"/>
                  </a:lnTo>
                  <a:cubicBezTo>
                    <a:pt x="1592" y="1293"/>
                    <a:pt x="1781" y="930"/>
                    <a:pt x="1909" y="546"/>
                  </a:cubicBezTo>
                  <a:cubicBezTo>
                    <a:pt x="1941" y="482"/>
                    <a:pt x="1909" y="387"/>
                    <a:pt x="1878" y="355"/>
                  </a:cubicBezTo>
                  <a:cubicBezTo>
                    <a:pt x="1609" y="122"/>
                    <a:pt x="1270" y="0"/>
                    <a:pt x="9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25"/>
            <p:cNvSpPr/>
            <p:nvPr/>
          </p:nvSpPr>
          <p:spPr>
            <a:xfrm>
              <a:off x="-2966888" y="533217"/>
              <a:ext cx="36393" cy="6342"/>
            </a:xfrm>
            <a:custGeom>
              <a:avLst/>
              <a:gdLst/>
              <a:ahLst/>
              <a:cxnLst/>
              <a:rect l="l" t="t" r="r" b="b"/>
              <a:pathLst>
                <a:path w="2198" h="383" extrusionOk="0">
                  <a:moveTo>
                    <a:pt x="256" y="0"/>
                  </a:moveTo>
                  <a:cubicBezTo>
                    <a:pt x="1" y="0"/>
                    <a:pt x="1" y="382"/>
                    <a:pt x="256" y="382"/>
                  </a:cubicBezTo>
                  <a:lnTo>
                    <a:pt x="1943" y="382"/>
                  </a:lnTo>
                  <a:cubicBezTo>
                    <a:pt x="2198" y="382"/>
                    <a:pt x="2198" y="0"/>
                    <a:pt x="19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25"/>
            <p:cNvSpPr/>
            <p:nvPr/>
          </p:nvSpPr>
          <p:spPr>
            <a:xfrm>
              <a:off x="-2897297" y="510467"/>
              <a:ext cx="42172" cy="56594"/>
            </a:xfrm>
            <a:custGeom>
              <a:avLst/>
              <a:gdLst/>
              <a:ahLst/>
              <a:cxnLst/>
              <a:rect l="l" t="t" r="r" b="b"/>
              <a:pathLst>
                <a:path w="2547" h="3418" extrusionOk="0">
                  <a:moveTo>
                    <a:pt x="1029" y="1"/>
                  </a:moveTo>
                  <a:cubicBezTo>
                    <a:pt x="930" y="1"/>
                    <a:pt x="830" y="13"/>
                    <a:pt x="732" y="37"/>
                  </a:cubicBezTo>
                  <a:cubicBezTo>
                    <a:pt x="475" y="94"/>
                    <a:pt x="551" y="433"/>
                    <a:pt x="754" y="433"/>
                  </a:cubicBezTo>
                  <a:cubicBezTo>
                    <a:pt x="777" y="433"/>
                    <a:pt x="802" y="429"/>
                    <a:pt x="828" y="419"/>
                  </a:cubicBezTo>
                  <a:cubicBezTo>
                    <a:pt x="887" y="406"/>
                    <a:pt x="946" y="399"/>
                    <a:pt x="1004" y="399"/>
                  </a:cubicBezTo>
                  <a:cubicBezTo>
                    <a:pt x="1626" y="399"/>
                    <a:pt x="2122" y="1142"/>
                    <a:pt x="2006" y="1724"/>
                  </a:cubicBezTo>
                  <a:cubicBezTo>
                    <a:pt x="1892" y="2406"/>
                    <a:pt x="1272" y="2834"/>
                    <a:pt x="621" y="3009"/>
                  </a:cubicBezTo>
                  <a:lnTo>
                    <a:pt x="621" y="3009"/>
                  </a:lnTo>
                  <a:cubicBezTo>
                    <a:pt x="558" y="2103"/>
                    <a:pt x="472" y="1195"/>
                    <a:pt x="414" y="260"/>
                  </a:cubicBezTo>
                  <a:cubicBezTo>
                    <a:pt x="398" y="133"/>
                    <a:pt x="295" y="69"/>
                    <a:pt x="195" y="69"/>
                  </a:cubicBezTo>
                  <a:cubicBezTo>
                    <a:pt x="101" y="69"/>
                    <a:pt x="10" y="126"/>
                    <a:pt x="1" y="240"/>
                  </a:cubicBezTo>
                  <a:lnTo>
                    <a:pt x="1" y="240"/>
                  </a:lnTo>
                  <a:cubicBezTo>
                    <a:pt x="1" y="236"/>
                    <a:pt x="0" y="232"/>
                    <a:pt x="0" y="228"/>
                  </a:cubicBezTo>
                  <a:lnTo>
                    <a:pt x="0" y="260"/>
                  </a:lnTo>
                  <a:cubicBezTo>
                    <a:pt x="0" y="253"/>
                    <a:pt x="0" y="247"/>
                    <a:pt x="1" y="240"/>
                  </a:cubicBezTo>
                  <a:lnTo>
                    <a:pt x="1" y="240"/>
                  </a:lnTo>
                  <a:cubicBezTo>
                    <a:pt x="65" y="1255"/>
                    <a:pt x="160" y="2238"/>
                    <a:pt x="223" y="3221"/>
                  </a:cubicBezTo>
                  <a:cubicBezTo>
                    <a:pt x="223" y="3331"/>
                    <a:pt x="319" y="3418"/>
                    <a:pt x="428" y="3418"/>
                  </a:cubicBezTo>
                  <a:cubicBezTo>
                    <a:pt x="444" y="3418"/>
                    <a:pt x="461" y="3416"/>
                    <a:pt x="478" y="3412"/>
                  </a:cubicBezTo>
                  <a:cubicBezTo>
                    <a:pt x="1210" y="3316"/>
                    <a:pt x="1878" y="2870"/>
                    <a:pt x="2229" y="2234"/>
                  </a:cubicBezTo>
                  <a:cubicBezTo>
                    <a:pt x="2547" y="1565"/>
                    <a:pt x="2388" y="769"/>
                    <a:pt x="1815" y="292"/>
                  </a:cubicBezTo>
                  <a:cubicBezTo>
                    <a:pt x="1601" y="102"/>
                    <a:pt x="1317" y="1"/>
                    <a:pt x="10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25"/>
            <p:cNvSpPr/>
            <p:nvPr/>
          </p:nvSpPr>
          <p:spPr>
            <a:xfrm>
              <a:off x="-2839677" y="267254"/>
              <a:ext cx="46229" cy="364050"/>
            </a:xfrm>
            <a:custGeom>
              <a:avLst/>
              <a:gdLst/>
              <a:ahLst/>
              <a:cxnLst/>
              <a:rect l="l" t="t" r="r" b="b"/>
              <a:pathLst>
                <a:path w="2792" h="21987" extrusionOk="0">
                  <a:moveTo>
                    <a:pt x="438" y="1"/>
                  </a:moveTo>
                  <a:cubicBezTo>
                    <a:pt x="235" y="1"/>
                    <a:pt x="114" y="257"/>
                    <a:pt x="308" y="368"/>
                  </a:cubicBezTo>
                  <a:lnTo>
                    <a:pt x="340" y="368"/>
                  </a:lnTo>
                  <a:cubicBezTo>
                    <a:pt x="1391" y="910"/>
                    <a:pt x="1868" y="2056"/>
                    <a:pt x="2091" y="3170"/>
                  </a:cubicBezTo>
                  <a:cubicBezTo>
                    <a:pt x="2282" y="4571"/>
                    <a:pt x="2378" y="6003"/>
                    <a:pt x="2346" y="7404"/>
                  </a:cubicBezTo>
                  <a:cubicBezTo>
                    <a:pt x="2410" y="10842"/>
                    <a:pt x="2441" y="14249"/>
                    <a:pt x="2378" y="17687"/>
                  </a:cubicBezTo>
                  <a:cubicBezTo>
                    <a:pt x="2346" y="19183"/>
                    <a:pt x="2028" y="21252"/>
                    <a:pt x="245" y="21602"/>
                  </a:cubicBezTo>
                  <a:cubicBezTo>
                    <a:pt x="0" y="21633"/>
                    <a:pt x="79" y="21986"/>
                    <a:pt x="311" y="21986"/>
                  </a:cubicBezTo>
                  <a:cubicBezTo>
                    <a:pt x="320" y="21986"/>
                    <a:pt x="330" y="21986"/>
                    <a:pt x="340" y="21984"/>
                  </a:cubicBezTo>
                  <a:cubicBezTo>
                    <a:pt x="1805" y="21730"/>
                    <a:pt x="2505" y="20233"/>
                    <a:pt x="2696" y="18896"/>
                  </a:cubicBezTo>
                  <a:cubicBezTo>
                    <a:pt x="2760" y="18037"/>
                    <a:pt x="2792" y="17177"/>
                    <a:pt x="2792" y="16286"/>
                  </a:cubicBezTo>
                  <a:lnTo>
                    <a:pt x="2792" y="13580"/>
                  </a:lnTo>
                  <a:cubicBezTo>
                    <a:pt x="2792" y="11702"/>
                    <a:pt x="2760" y="9855"/>
                    <a:pt x="2728" y="8041"/>
                  </a:cubicBezTo>
                  <a:cubicBezTo>
                    <a:pt x="2760" y="6481"/>
                    <a:pt x="2696" y="4921"/>
                    <a:pt x="2505" y="3393"/>
                  </a:cubicBezTo>
                  <a:cubicBezTo>
                    <a:pt x="2282" y="2056"/>
                    <a:pt x="1773" y="687"/>
                    <a:pt x="531" y="18"/>
                  </a:cubicBezTo>
                  <a:cubicBezTo>
                    <a:pt x="499" y="6"/>
                    <a:pt x="468" y="1"/>
                    <a:pt x="4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25"/>
            <p:cNvSpPr/>
            <p:nvPr/>
          </p:nvSpPr>
          <p:spPr>
            <a:xfrm>
              <a:off x="-2733907" y="430958"/>
              <a:ext cx="44821" cy="11077"/>
            </a:xfrm>
            <a:custGeom>
              <a:avLst/>
              <a:gdLst/>
              <a:ahLst/>
              <a:cxnLst/>
              <a:rect l="l" t="t" r="r" b="b"/>
              <a:pathLst>
                <a:path w="2707" h="669" extrusionOk="0">
                  <a:moveTo>
                    <a:pt x="256" y="0"/>
                  </a:moveTo>
                  <a:cubicBezTo>
                    <a:pt x="1" y="0"/>
                    <a:pt x="1" y="382"/>
                    <a:pt x="256" y="382"/>
                  </a:cubicBezTo>
                  <a:lnTo>
                    <a:pt x="2452" y="669"/>
                  </a:lnTo>
                  <a:cubicBezTo>
                    <a:pt x="2707" y="669"/>
                    <a:pt x="2707" y="255"/>
                    <a:pt x="2452" y="255"/>
                  </a:cubicBezTo>
                  <a:lnTo>
                    <a:pt x="25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25"/>
            <p:cNvSpPr/>
            <p:nvPr/>
          </p:nvSpPr>
          <p:spPr>
            <a:xfrm>
              <a:off x="-2730745" y="458758"/>
              <a:ext cx="32701" cy="9438"/>
            </a:xfrm>
            <a:custGeom>
              <a:avLst/>
              <a:gdLst/>
              <a:ahLst/>
              <a:cxnLst/>
              <a:rect l="l" t="t" r="r" b="b"/>
              <a:pathLst>
                <a:path w="1975" h="570" extrusionOk="0">
                  <a:moveTo>
                    <a:pt x="223" y="0"/>
                  </a:moveTo>
                  <a:cubicBezTo>
                    <a:pt x="128" y="0"/>
                    <a:pt x="59" y="57"/>
                    <a:pt x="33" y="136"/>
                  </a:cubicBezTo>
                  <a:cubicBezTo>
                    <a:pt x="1" y="263"/>
                    <a:pt x="65" y="359"/>
                    <a:pt x="160" y="390"/>
                  </a:cubicBezTo>
                  <a:cubicBezTo>
                    <a:pt x="507" y="513"/>
                    <a:pt x="854" y="570"/>
                    <a:pt x="1201" y="570"/>
                  </a:cubicBezTo>
                  <a:cubicBezTo>
                    <a:pt x="1395" y="570"/>
                    <a:pt x="1589" y="552"/>
                    <a:pt x="1784" y="518"/>
                  </a:cubicBezTo>
                  <a:cubicBezTo>
                    <a:pt x="1911" y="486"/>
                    <a:pt x="1975" y="390"/>
                    <a:pt x="1943" y="263"/>
                  </a:cubicBezTo>
                  <a:cubicBezTo>
                    <a:pt x="1917" y="184"/>
                    <a:pt x="1826" y="127"/>
                    <a:pt x="1741" y="127"/>
                  </a:cubicBezTo>
                  <a:cubicBezTo>
                    <a:pt x="1723" y="127"/>
                    <a:pt x="1705" y="130"/>
                    <a:pt x="1688" y="136"/>
                  </a:cubicBezTo>
                  <a:cubicBezTo>
                    <a:pt x="1537" y="156"/>
                    <a:pt x="1386" y="166"/>
                    <a:pt x="1236" y="166"/>
                  </a:cubicBezTo>
                  <a:cubicBezTo>
                    <a:pt x="911" y="166"/>
                    <a:pt x="592" y="117"/>
                    <a:pt x="287" y="8"/>
                  </a:cubicBezTo>
                  <a:cubicBezTo>
                    <a:pt x="265" y="3"/>
                    <a:pt x="243" y="0"/>
                    <a:pt x="2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25"/>
            <p:cNvSpPr/>
            <p:nvPr/>
          </p:nvSpPr>
          <p:spPr>
            <a:xfrm>
              <a:off x="-2623734" y="259886"/>
              <a:ext cx="53381" cy="372030"/>
            </a:xfrm>
            <a:custGeom>
              <a:avLst/>
              <a:gdLst/>
              <a:ahLst/>
              <a:cxnLst/>
              <a:rect l="l" t="t" r="r" b="b"/>
              <a:pathLst>
                <a:path w="3224" h="22469" extrusionOk="0">
                  <a:moveTo>
                    <a:pt x="2947" y="0"/>
                  </a:moveTo>
                  <a:cubicBezTo>
                    <a:pt x="2921" y="0"/>
                    <a:pt x="2894" y="5"/>
                    <a:pt x="2866" y="18"/>
                  </a:cubicBezTo>
                  <a:lnTo>
                    <a:pt x="2866" y="49"/>
                  </a:lnTo>
                  <a:cubicBezTo>
                    <a:pt x="96" y="1705"/>
                    <a:pt x="319" y="5461"/>
                    <a:pt x="255" y="8231"/>
                  </a:cubicBezTo>
                  <a:cubicBezTo>
                    <a:pt x="191" y="11733"/>
                    <a:pt x="128" y="15235"/>
                    <a:pt x="64" y="18737"/>
                  </a:cubicBezTo>
                  <a:cubicBezTo>
                    <a:pt x="0" y="19564"/>
                    <a:pt x="96" y="20392"/>
                    <a:pt x="414" y="21156"/>
                  </a:cubicBezTo>
                  <a:cubicBezTo>
                    <a:pt x="701" y="21825"/>
                    <a:pt x="1242" y="22302"/>
                    <a:pt x="1942" y="22461"/>
                  </a:cubicBezTo>
                  <a:cubicBezTo>
                    <a:pt x="1962" y="22466"/>
                    <a:pt x="1980" y="22468"/>
                    <a:pt x="1998" y="22468"/>
                  </a:cubicBezTo>
                  <a:cubicBezTo>
                    <a:pt x="2210" y="22468"/>
                    <a:pt x="2273" y="22138"/>
                    <a:pt x="2038" y="22079"/>
                  </a:cubicBezTo>
                  <a:cubicBezTo>
                    <a:pt x="542" y="21761"/>
                    <a:pt x="446" y="19914"/>
                    <a:pt x="446" y="18673"/>
                  </a:cubicBezTo>
                  <a:lnTo>
                    <a:pt x="542" y="13802"/>
                  </a:lnTo>
                  <a:cubicBezTo>
                    <a:pt x="573" y="12210"/>
                    <a:pt x="605" y="10587"/>
                    <a:pt x="637" y="8963"/>
                  </a:cubicBezTo>
                  <a:cubicBezTo>
                    <a:pt x="605" y="7371"/>
                    <a:pt x="669" y="5780"/>
                    <a:pt x="860" y="4188"/>
                  </a:cubicBezTo>
                  <a:cubicBezTo>
                    <a:pt x="1083" y="2692"/>
                    <a:pt x="1720" y="1164"/>
                    <a:pt x="3057" y="368"/>
                  </a:cubicBezTo>
                  <a:cubicBezTo>
                    <a:pt x="3223" y="257"/>
                    <a:pt x="3123" y="0"/>
                    <a:pt x="29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25"/>
            <p:cNvSpPr/>
            <p:nvPr/>
          </p:nvSpPr>
          <p:spPr>
            <a:xfrm>
              <a:off x="-2559457" y="347078"/>
              <a:ext cx="30118" cy="53895"/>
            </a:xfrm>
            <a:custGeom>
              <a:avLst/>
              <a:gdLst/>
              <a:ahLst/>
              <a:cxnLst/>
              <a:rect l="l" t="t" r="r" b="b"/>
              <a:pathLst>
                <a:path w="1819" h="3255" extrusionOk="0">
                  <a:moveTo>
                    <a:pt x="1561" y="1"/>
                  </a:moveTo>
                  <a:cubicBezTo>
                    <a:pt x="1502" y="1"/>
                    <a:pt x="1443" y="30"/>
                    <a:pt x="1403" y="100"/>
                  </a:cubicBezTo>
                  <a:lnTo>
                    <a:pt x="66" y="2933"/>
                  </a:lnTo>
                  <a:cubicBezTo>
                    <a:pt x="0" y="3109"/>
                    <a:pt x="146" y="3254"/>
                    <a:pt x="275" y="3254"/>
                  </a:cubicBezTo>
                  <a:cubicBezTo>
                    <a:pt x="333" y="3254"/>
                    <a:pt x="387" y="3225"/>
                    <a:pt x="416" y="3156"/>
                  </a:cubicBezTo>
                  <a:cubicBezTo>
                    <a:pt x="862" y="2201"/>
                    <a:pt x="1308" y="1246"/>
                    <a:pt x="1753" y="291"/>
                  </a:cubicBezTo>
                  <a:cubicBezTo>
                    <a:pt x="1819" y="138"/>
                    <a:pt x="1690" y="1"/>
                    <a:pt x="156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25"/>
            <p:cNvSpPr/>
            <p:nvPr/>
          </p:nvSpPr>
          <p:spPr>
            <a:xfrm>
              <a:off x="-2534158" y="350240"/>
              <a:ext cx="27883" cy="59193"/>
            </a:xfrm>
            <a:custGeom>
              <a:avLst/>
              <a:gdLst/>
              <a:ahLst/>
              <a:cxnLst/>
              <a:rect l="l" t="t" r="r" b="b"/>
              <a:pathLst>
                <a:path w="1684" h="3575" extrusionOk="0">
                  <a:moveTo>
                    <a:pt x="272" y="1"/>
                  </a:moveTo>
                  <a:cubicBezTo>
                    <a:pt x="144" y="1"/>
                    <a:pt x="1" y="138"/>
                    <a:pt x="66" y="291"/>
                  </a:cubicBezTo>
                  <a:cubicBezTo>
                    <a:pt x="544" y="1310"/>
                    <a:pt x="957" y="2360"/>
                    <a:pt x="1244" y="3411"/>
                  </a:cubicBezTo>
                  <a:cubicBezTo>
                    <a:pt x="1270" y="3526"/>
                    <a:pt x="1352" y="3574"/>
                    <a:pt x="1435" y="3574"/>
                  </a:cubicBezTo>
                  <a:cubicBezTo>
                    <a:pt x="1558" y="3574"/>
                    <a:pt x="1683" y="3467"/>
                    <a:pt x="1626" y="3315"/>
                  </a:cubicBezTo>
                  <a:cubicBezTo>
                    <a:pt x="1339" y="2201"/>
                    <a:pt x="926" y="1119"/>
                    <a:pt x="416" y="100"/>
                  </a:cubicBezTo>
                  <a:cubicBezTo>
                    <a:pt x="386" y="30"/>
                    <a:pt x="331" y="1"/>
                    <a:pt x="2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25"/>
            <p:cNvSpPr/>
            <p:nvPr/>
          </p:nvSpPr>
          <p:spPr>
            <a:xfrm>
              <a:off x="-2554391" y="388422"/>
              <a:ext cx="39258" cy="9454"/>
            </a:xfrm>
            <a:custGeom>
              <a:avLst/>
              <a:gdLst/>
              <a:ahLst/>
              <a:cxnLst/>
              <a:rect l="l" t="t" r="r" b="b"/>
              <a:pathLst>
                <a:path w="2371" h="571" extrusionOk="0">
                  <a:moveTo>
                    <a:pt x="1461" y="0"/>
                  </a:moveTo>
                  <a:cubicBezTo>
                    <a:pt x="1046" y="0"/>
                    <a:pt x="635" y="50"/>
                    <a:pt x="237" y="150"/>
                  </a:cubicBezTo>
                  <a:cubicBezTo>
                    <a:pt x="1" y="209"/>
                    <a:pt x="67" y="570"/>
                    <a:pt x="281" y="570"/>
                  </a:cubicBezTo>
                  <a:cubicBezTo>
                    <a:pt x="298" y="570"/>
                    <a:pt x="315" y="568"/>
                    <a:pt x="333" y="564"/>
                  </a:cubicBezTo>
                  <a:lnTo>
                    <a:pt x="365" y="532"/>
                  </a:lnTo>
                  <a:cubicBezTo>
                    <a:pt x="726" y="447"/>
                    <a:pt x="1115" y="390"/>
                    <a:pt x="1504" y="390"/>
                  </a:cubicBezTo>
                  <a:cubicBezTo>
                    <a:pt x="1698" y="390"/>
                    <a:pt x="1893" y="404"/>
                    <a:pt x="2084" y="436"/>
                  </a:cubicBezTo>
                  <a:cubicBezTo>
                    <a:pt x="2106" y="442"/>
                    <a:pt x="2128" y="444"/>
                    <a:pt x="2148" y="444"/>
                  </a:cubicBezTo>
                  <a:cubicBezTo>
                    <a:pt x="2243" y="444"/>
                    <a:pt x="2312" y="387"/>
                    <a:pt x="2339" y="309"/>
                  </a:cubicBezTo>
                  <a:cubicBezTo>
                    <a:pt x="2370" y="182"/>
                    <a:pt x="2307" y="86"/>
                    <a:pt x="2211" y="54"/>
                  </a:cubicBezTo>
                  <a:cubicBezTo>
                    <a:pt x="1961" y="18"/>
                    <a:pt x="1710" y="0"/>
                    <a:pt x="14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25"/>
            <p:cNvSpPr/>
            <p:nvPr/>
          </p:nvSpPr>
          <p:spPr>
            <a:xfrm>
              <a:off x="-2569971" y="444122"/>
              <a:ext cx="85933" cy="10034"/>
            </a:xfrm>
            <a:custGeom>
              <a:avLst/>
              <a:gdLst/>
              <a:ahLst/>
              <a:cxnLst/>
              <a:rect l="l" t="t" r="r" b="b"/>
              <a:pathLst>
                <a:path w="5190" h="606" extrusionOk="0">
                  <a:moveTo>
                    <a:pt x="4935" y="1"/>
                  </a:moveTo>
                  <a:lnTo>
                    <a:pt x="255" y="224"/>
                  </a:lnTo>
                  <a:cubicBezTo>
                    <a:pt x="1" y="224"/>
                    <a:pt x="1" y="606"/>
                    <a:pt x="255" y="606"/>
                  </a:cubicBezTo>
                  <a:lnTo>
                    <a:pt x="4935" y="383"/>
                  </a:lnTo>
                  <a:cubicBezTo>
                    <a:pt x="5190" y="383"/>
                    <a:pt x="5190" y="1"/>
                    <a:pt x="49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25"/>
            <p:cNvSpPr/>
            <p:nvPr/>
          </p:nvSpPr>
          <p:spPr>
            <a:xfrm>
              <a:off x="-2559325" y="489257"/>
              <a:ext cx="35764" cy="71164"/>
            </a:xfrm>
            <a:custGeom>
              <a:avLst/>
              <a:gdLst/>
              <a:ahLst/>
              <a:cxnLst/>
              <a:rect l="l" t="t" r="r" b="b"/>
              <a:pathLst>
                <a:path w="2160" h="4298" extrusionOk="0">
                  <a:moveTo>
                    <a:pt x="557" y="0"/>
                  </a:moveTo>
                  <a:cubicBezTo>
                    <a:pt x="444" y="0"/>
                    <a:pt x="329" y="24"/>
                    <a:pt x="217" y="76"/>
                  </a:cubicBezTo>
                  <a:cubicBezTo>
                    <a:pt x="1" y="158"/>
                    <a:pt x="129" y="422"/>
                    <a:pt x="309" y="422"/>
                  </a:cubicBezTo>
                  <a:cubicBezTo>
                    <a:pt x="341" y="422"/>
                    <a:pt x="375" y="414"/>
                    <a:pt x="408" y="395"/>
                  </a:cubicBezTo>
                  <a:cubicBezTo>
                    <a:pt x="448" y="382"/>
                    <a:pt x="488" y="375"/>
                    <a:pt x="527" y="375"/>
                  </a:cubicBezTo>
                  <a:cubicBezTo>
                    <a:pt x="675" y="375"/>
                    <a:pt x="810" y="467"/>
                    <a:pt x="886" y="618"/>
                  </a:cubicBezTo>
                  <a:cubicBezTo>
                    <a:pt x="1013" y="841"/>
                    <a:pt x="854" y="968"/>
                    <a:pt x="727" y="1159"/>
                  </a:cubicBezTo>
                  <a:cubicBezTo>
                    <a:pt x="535" y="1350"/>
                    <a:pt x="504" y="1605"/>
                    <a:pt x="631" y="1827"/>
                  </a:cubicBezTo>
                  <a:cubicBezTo>
                    <a:pt x="758" y="1987"/>
                    <a:pt x="949" y="2146"/>
                    <a:pt x="1140" y="2209"/>
                  </a:cubicBezTo>
                  <a:cubicBezTo>
                    <a:pt x="1331" y="2337"/>
                    <a:pt x="1491" y="2496"/>
                    <a:pt x="1586" y="2687"/>
                  </a:cubicBezTo>
                  <a:cubicBezTo>
                    <a:pt x="1682" y="2942"/>
                    <a:pt x="1682" y="3164"/>
                    <a:pt x="1586" y="3419"/>
                  </a:cubicBezTo>
                  <a:cubicBezTo>
                    <a:pt x="1427" y="3714"/>
                    <a:pt x="1124" y="3895"/>
                    <a:pt x="801" y="3895"/>
                  </a:cubicBezTo>
                  <a:cubicBezTo>
                    <a:pt x="671" y="3895"/>
                    <a:pt x="537" y="3865"/>
                    <a:pt x="408" y="3801"/>
                  </a:cubicBezTo>
                  <a:cubicBezTo>
                    <a:pt x="375" y="3782"/>
                    <a:pt x="341" y="3774"/>
                    <a:pt x="310" y="3774"/>
                  </a:cubicBezTo>
                  <a:cubicBezTo>
                    <a:pt x="129" y="3774"/>
                    <a:pt x="1" y="4043"/>
                    <a:pt x="217" y="4151"/>
                  </a:cubicBezTo>
                  <a:cubicBezTo>
                    <a:pt x="398" y="4249"/>
                    <a:pt x="604" y="4298"/>
                    <a:pt x="809" y="4298"/>
                  </a:cubicBezTo>
                  <a:cubicBezTo>
                    <a:pt x="1074" y="4298"/>
                    <a:pt x="1339" y="4217"/>
                    <a:pt x="1554" y="4056"/>
                  </a:cubicBezTo>
                  <a:cubicBezTo>
                    <a:pt x="1968" y="3769"/>
                    <a:pt x="2159" y="3292"/>
                    <a:pt x="2064" y="2814"/>
                  </a:cubicBezTo>
                  <a:cubicBezTo>
                    <a:pt x="2000" y="2591"/>
                    <a:pt x="1904" y="2369"/>
                    <a:pt x="1745" y="2178"/>
                  </a:cubicBezTo>
                  <a:cubicBezTo>
                    <a:pt x="1554" y="2018"/>
                    <a:pt x="1363" y="1891"/>
                    <a:pt x="1172" y="1796"/>
                  </a:cubicBezTo>
                  <a:cubicBezTo>
                    <a:pt x="1109" y="1732"/>
                    <a:pt x="981" y="1668"/>
                    <a:pt x="981" y="1605"/>
                  </a:cubicBezTo>
                  <a:cubicBezTo>
                    <a:pt x="949" y="1509"/>
                    <a:pt x="1077" y="1350"/>
                    <a:pt x="1140" y="1286"/>
                  </a:cubicBezTo>
                  <a:cubicBezTo>
                    <a:pt x="1300" y="1095"/>
                    <a:pt x="1363" y="872"/>
                    <a:pt x="1331" y="649"/>
                  </a:cubicBezTo>
                  <a:cubicBezTo>
                    <a:pt x="1258" y="259"/>
                    <a:pt x="924" y="0"/>
                    <a:pt x="5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25"/>
            <p:cNvSpPr/>
            <p:nvPr/>
          </p:nvSpPr>
          <p:spPr>
            <a:xfrm>
              <a:off x="-2505662" y="477866"/>
              <a:ext cx="6871" cy="45351"/>
            </a:xfrm>
            <a:custGeom>
              <a:avLst/>
              <a:gdLst/>
              <a:ahLst/>
              <a:cxnLst/>
              <a:rect l="l" t="t" r="r" b="b"/>
              <a:pathLst>
                <a:path w="415" h="2739" extrusionOk="0">
                  <a:moveTo>
                    <a:pt x="207" y="0"/>
                  </a:moveTo>
                  <a:cubicBezTo>
                    <a:pt x="104" y="0"/>
                    <a:pt x="0" y="64"/>
                    <a:pt x="0" y="191"/>
                  </a:cubicBezTo>
                  <a:lnTo>
                    <a:pt x="0" y="2547"/>
                  </a:lnTo>
                  <a:cubicBezTo>
                    <a:pt x="0" y="2675"/>
                    <a:pt x="104" y="2738"/>
                    <a:pt x="207" y="2738"/>
                  </a:cubicBezTo>
                  <a:cubicBezTo>
                    <a:pt x="311" y="2738"/>
                    <a:pt x="414" y="2675"/>
                    <a:pt x="414" y="2547"/>
                  </a:cubicBezTo>
                  <a:lnTo>
                    <a:pt x="414" y="191"/>
                  </a:lnTo>
                  <a:cubicBezTo>
                    <a:pt x="414" y="64"/>
                    <a:pt x="311" y="0"/>
                    <a:pt x="2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25"/>
            <p:cNvSpPr/>
            <p:nvPr/>
          </p:nvSpPr>
          <p:spPr>
            <a:xfrm>
              <a:off x="-2504404" y="471359"/>
              <a:ext cx="49706" cy="60667"/>
            </a:xfrm>
            <a:custGeom>
              <a:avLst/>
              <a:gdLst/>
              <a:ahLst/>
              <a:cxnLst/>
              <a:rect l="l" t="t" r="r" b="b"/>
              <a:pathLst>
                <a:path w="3002" h="3664" extrusionOk="0">
                  <a:moveTo>
                    <a:pt x="860" y="1"/>
                  </a:moveTo>
                  <a:cubicBezTo>
                    <a:pt x="606" y="1"/>
                    <a:pt x="352" y="86"/>
                    <a:pt x="147" y="266"/>
                  </a:cubicBezTo>
                  <a:cubicBezTo>
                    <a:pt x="1" y="413"/>
                    <a:pt x="135" y="616"/>
                    <a:pt x="278" y="616"/>
                  </a:cubicBezTo>
                  <a:cubicBezTo>
                    <a:pt x="321" y="616"/>
                    <a:pt x="365" y="597"/>
                    <a:pt x="402" y="553"/>
                  </a:cubicBezTo>
                  <a:lnTo>
                    <a:pt x="402" y="521"/>
                  </a:lnTo>
                  <a:cubicBezTo>
                    <a:pt x="550" y="410"/>
                    <a:pt x="717" y="356"/>
                    <a:pt x="879" y="356"/>
                  </a:cubicBezTo>
                  <a:cubicBezTo>
                    <a:pt x="1136" y="356"/>
                    <a:pt x="1380" y="490"/>
                    <a:pt x="1516" y="744"/>
                  </a:cubicBezTo>
                  <a:cubicBezTo>
                    <a:pt x="1629" y="1043"/>
                    <a:pt x="1531" y="1343"/>
                    <a:pt x="1322" y="1526"/>
                  </a:cubicBezTo>
                  <a:lnTo>
                    <a:pt x="1322" y="1526"/>
                  </a:lnTo>
                  <a:cubicBezTo>
                    <a:pt x="1091" y="1560"/>
                    <a:pt x="863" y="1624"/>
                    <a:pt x="657" y="1699"/>
                  </a:cubicBezTo>
                  <a:cubicBezTo>
                    <a:pt x="466" y="1762"/>
                    <a:pt x="434" y="2049"/>
                    <a:pt x="657" y="2113"/>
                  </a:cubicBezTo>
                  <a:cubicBezTo>
                    <a:pt x="722" y="2126"/>
                    <a:pt x="787" y="2132"/>
                    <a:pt x="851" y="2132"/>
                  </a:cubicBezTo>
                  <a:cubicBezTo>
                    <a:pt x="1085" y="2132"/>
                    <a:pt x="1311" y="2050"/>
                    <a:pt x="1498" y="1916"/>
                  </a:cubicBezTo>
                  <a:lnTo>
                    <a:pt x="1498" y="1916"/>
                  </a:lnTo>
                  <a:cubicBezTo>
                    <a:pt x="1535" y="1914"/>
                    <a:pt x="1572" y="1913"/>
                    <a:pt x="1609" y="1913"/>
                  </a:cubicBezTo>
                  <a:cubicBezTo>
                    <a:pt x="1673" y="1913"/>
                    <a:pt x="1737" y="1916"/>
                    <a:pt x="1803" y="1922"/>
                  </a:cubicBezTo>
                  <a:cubicBezTo>
                    <a:pt x="2089" y="1922"/>
                    <a:pt x="2312" y="2144"/>
                    <a:pt x="2344" y="2463"/>
                  </a:cubicBezTo>
                  <a:cubicBezTo>
                    <a:pt x="2312" y="2781"/>
                    <a:pt x="2089" y="3068"/>
                    <a:pt x="1771" y="3195"/>
                  </a:cubicBezTo>
                  <a:cubicBezTo>
                    <a:pt x="1548" y="3259"/>
                    <a:pt x="1317" y="3290"/>
                    <a:pt x="1082" y="3290"/>
                  </a:cubicBezTo>
                  <a:cubicBezTo>
                    <a:pt x="848" y="3290"/>
                    <a:pt x="609" y="3259"/>
                    <a:pt x="370" y="3195"/>
                  </a:cubicBezTo>
                  <a:cubicBezTo>
                    <a:pt x="351" y="3190"/>
                    <a:pt x="332" y="3188"/>
                    <a:pt x="315" y="3188"/>
                  </a:cubicBezTo>
                  <a:cubicBezTo>
                    <a:pt x="103" y="3188"/>
                    <a:pt x="39" y="3518"/>
                    <a:pt x="275" y="3577"/>
                  </a:cubicBezTo>
                  <a:cubicBezTo>
                    <a:pt x="558" y="3622"/>
                    <a:pt x="865" y="3663"/>
                    <a:pt x="1166" y="3663"/>
                  </a:cubicBezTo>
                  <a:cubicBezTo>
                    <a:pt x="1712" y="3663"/>
                    <a:pt x="2239" y="3528"/>
                    <a:pt x="2567" y="3036"/>
                  </a:cubicBezTo>
                  <a:cubicBezTo>
                    <a:pt x="3002" y="2414"/>
                    <a:pt x="2588" y="1581"/>
                    <a:pt x="1857" y="1511"/>
                  </a:cubicBezTo>
                  <a:lnTo>
                    <a:pt x="1857" y="1511"/>
                  </a:lnTo>
                  <a:cubicBezTo>
                    <a:pt x="1998" y="1252"/>
                    <a:pt x="2033" y="943"/>
                    <a:pt x="1898" y="648"/>
                  </a:cubicBezTo>
                  <a:cubicBezTo>
                    <a:pt x="1700" y="232"/>
                    <a:pt x="1280" y="1"/>
                    <a:pt x="86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25"/>
            <p:cNvSpPr/>
            <p:nvPr/>
          </p:nvSpPr>
          <p:spPr>
            <a:xfrm>
              <a:off x="-2459285" y="262734"/>
              <a:ext cx="63283" cy="364878"/>
            </a:xfrm>
            <a:custGeom>
              <a:avLst/>
              <a:gdLst/>
              <a:ahLst/>
              <a:cxnLst/>
              <a:rect l="l" t="t" r="r" b="b"/>
              <a:pathLst>
                <a:path w="3822" h="22037" extrusionOk="0">
                  <a:moveTo>
                    <a:pt x="403" y="1"/>
                  </a:moveTo>
                  <a:cubicBezTo>
                    <a:pt x="354" y="1"/>
                    <a:pt x="305" y="2"/>
                    <a:pt x="256" y="5"/>
                  </a:cubicBezTo>
                  <a:cubicBezTo>
                    <a:pt x="1" y="5"/>
                    <a:pt x="1" y="387"/>
                    <a:pt x="256" y="387"/>
                  </a:cubicBezTo>
                  <a:cubicBezTo>
                    <a:pt x="290" y="385"/>
                    <a:pt x="324" y="385"/>
                    <a:pt x="358" y="385"/>
                  </a:cubicBezTo>
                  <a:cubicBezTo>
                    <a:pt x="1737" y="385"/>
                    <a:pt x="2715" y="1627"/>
                    <a:pt x="3025" y="2870"/>
                  </a:cubicBezTo>
                  <a:cubicBezTo>
                    <a:pt x="3216" y="3634"/>
                    <a:pt x="3280" y="4430"/>
                    <a:pt x="3280" y="5226"/>
                  </a:cubicBezTo>
                  <a:cubicBezTo>
                    <a:pt x="3280" y="6085"/>
                    <a:pt x="3280" y="6945"/>
                    <a:pt x="3312" y="7804"/>
                  </a:cubicBezTo>
                  <a:lnTo>
                    <a:pt x="3344" y="12993"/>
                  </a:lnTo>
                  <a:cubicBezTo>
                    <a:pt x="3344" y="14713"/>
                    <a:pt x="3439" y="16432"/>
                    <a:pt x="3375" y="18119"/>
                  </a:cubicBezTo>
                  <a:cubicBezTo>
                    <a:pt x="3407" y="18978"/>
                    <a:pt x="3216" y="19838"/>
                    <a:pt x="2802" y="20570"/>
                  </a:cubicBezTo>
                  <a:cubicBezTo>
                    <a:pt x="2420" y="21239"/>
                    <a:pt x="1720" y="21621"/>
                    <a:pt x="956" y="21621"/>
                  </a:cubicBezTo>
                  <a:cubicBezTo>
                    <a:pt x="701" y="21621"/>
                    <a:pt x="701" y="22035"/>
                    <a:pt x="956" y="22035"/>
                  </a:cubicBezTo>
                  <a:cubicBezTo>
                    <a:pt x="988" y="22036"/>
                    <a:pt x="1020" y="22037"/>
                    <a:pt x="1052" y="22037"/>
                  </a:cubicBezTo>
                  <a:cubicBezTo>
                    <a:pt x="2494" y="22037"/>
                    <a:pt x="3444" y="20637"/>
                    <a:pt x="3662" y="19329"/>
                  </a:cubicBezTo>
                  <a:cubicBezTo>
                    <a:pt x="3789" y="18469"/>
                    <a:pt x="3821" y="17578"/>
                    <a:pt x="3789" y="16718"/>
                  </a:cubicBezTo>
                  <a:lnTo>
                    <a:pt x="3757" y="13885"/>
                  </a:lnTo>
                  <a:cubicBezTo>
                    <a:pt x="3726" y="12007"/>
                    <a:pt x="3726" y="10128"/>
                    <a:pt x="3694" y="8250"/>
                  </a:cubicBezTo>
                  <a:lnTo>
                    <a:pt x="3694" y="5449"/>
                  </a:lnTo>
                  <a:cubicBezTo>
                    <a:pt x="3694" y="4621"/>
                    <a:pt x="3630" y="3793"/>
                    <a:pt x="3471" y="2965"/>
                  </a:cubicBezTo>
                  <a:cubicBezTo>
                    <a:pt x="3131" y="1513"/>
                    <a:pt x="2011" y="1"/>
                    <a:pt x="4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25"/>
            <p:cNvSpPr/>
            <p:nvPr/>
          </p:nvSpPr>
          <p:spPr>
            <a:xfrm>
              <a:off x="-2344375" y="425147"/>
              <a:ext cx="32701" cy="7931"/>
            </a:xfrm>
            <a:custGeom>
              <a:avLst/>
              <a:gdLst/>
              <a:ahLst/>
              <a:cxnLst/>
              <a:rect l="l" t="t" r="r" b="b"/>
              <a:pathLst>
                <a:path w="1975" h="479" extrusionOk="0">
                  <a:moveTo>
                    <a:pt x="1688" y="1"/>
                  </a:moveTo>
                  <a:lnTo>
                    <a:pt x="192" y="65"/>
                  </a:lnTo>
                  <a:cubicBezTo>
                    <a:pt x="96" y="65"/>
                    <a:pt x="1" y="160"/>
                    <a:pt x="1" y="256"/>
                  </a:cubicBezTo>
                  <a:cubicBezTo>
                    <a:pt x="1" y="383"/>
                    <a:pt x="96" y="478"/>
                    <a:pt x="192" y="478"/>
                  </a:cubicBezTo>
                  <a:lnTo>
                    <a:pt x="1688" y="383"/>
                  </a:lnTo>
                  <a:cubicBezTo>
                    <a:pt x="1975" y="383"/>
                    <a:pt x="1975" y="1"/>
                    <a:pt x="168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25"/>
            <p:cNvSpPr/>
            <p:nvPr/>
          </p:nvSpPr>
          <p:spPr>
            <a:xfrm>
              <a:off x="-2342256" y="449900"/>
              <a:ext cx="32171" cy="12766"/>
            </a:xfrm>
            <a:custGeom>
              <a:avLst/>
              <a:gdLst/>
              <a:ahLst/>
              <a:cxnLst/>
              <a:rect l="l" t="t" r="r" b="b"/>
              <a:pathLst>
                <a:path w="1943" h="771" extrusionOk="0">
                  <a:moveTo>
                    <a:pt x="211" y="1"/>
                  </a:moveTo>
                  <a:cubicBezTo>
                    <a:pt x="145" y="1"/>
                    <a:pt x="85" y="36"/>
                    <a:pt x="64" y="98"/>
                  </a:cubicBezTo>
                  <a:cubicBezTo>
                    <a:pt x="0" y="193"/>
                    <a:pt x="32" y="321"/>
                    <a:pt x="128" y="384"/>
                  </a:cubicBezTo>
                  <a:cubicBezTo>
                    <a:pt x="468" y="634"/>
                    <a:pt x="873" y="770"/>
                    <a:pt x="1286" y="770"/>
                  </a:cubicBezTo>
                  <a:cubicBezTo>
                    <a:pt x="1452" y="770"/>
                    <a:pt x="1619" y="748"/>
                    <a:pt x="1783" y="703"/>
                  </a:cubicBezTo>
                  <a:cubicBezTo>
                    <a:pt x="1879" y="671"/>
                    <a:pt x="1942" y="575"/>
                    <a:pt x="1942" y="480"/>
                  </a:cubicBezTo>
                  <a:cubicBezTo>
                    <a:pt x="1879" y="352"/>
                    <a:pt x="1783" y="321"/>
                    <a:pt x="1688" y="321"/>
                  </a:cubicBezTo>
                  <a:cubicBezTo>
                    <a:pt x="1562" y="354"/>
                    <a:pt x="1434" y="370"/>
                    <a:pt x="1307" y="370"/>
                  </a:cubicBezTo>
                  <a:cubicBezTo>
                    <a:pt x="951" y="370"/>
                    <a:pt x="600" y="245"/>
                    <a:pt x="319" y="34"/>
                  </a:cubicBezTo>
                  <a:cubicBezTo>
                    <a:pt x="285" y="11"/>
                    <a:pt x="247" y="1"/>
                    <a:pt x="2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25"/>
            <p:cNvSpPr/>
            <p:nvPr/>
          </p:nvSpPr>
          <p:spPr>
            <a:xfrm>
              <a:off x="-2229466" y="327176"/>
              <a:ext cx="46411" cy="70055"/>
            </a:xfrm>
            <a:custGeom>
              <a:avLst/>
              <a:gdLst/>
              <a:ahLst/>
              <a:cxnLst/>
              <a:rect l="l" t="t" r="r" b="b"/>
              <a:pathLst>
                <a:path w="2803" h="4231" extrusionOk="0">
                  <a:moveTo>
                    <a:pt x="1084" y="0"/>
                  </a:moveTo>
                  <a:cubicBezTo>
                    <a:pt x="789" y="0"/>
                    <a:pt x="490" y="112"/>
                    <a:pt x="256" y="347"/>
                  </a:cubicBezTo>
                  <a:cubicBezTo>
                    <a:pt x="133" y="493"/>
                    <a:pt x="274" y="696"/>
                    <a:pt x="418" y="696"/>
                  </a:cubicBezTo>
                  <a:cubicBezTo>
                    <a:pt x="461" y="696"/>
                    <a:pt x="505" y="678"/>
                    <a:pt x="542" y="633"/>
                  </a:cubicBezTo>
                  <a:cubicBezTo>
                    <a:pt x="694" y="496"/>
                    <a:pt x="886" y="430"/>
                    <a:pt x="1077" y="430"/>
                  </a:cubicBezTo>
                  <a:cubicBezTo>
                    <a:pt x="1328" y="430"/>
                    <a:pt x="1575" y="544"/>
                    <a:pt x="1720" y="761"/>
                  </a:cubicBezTo>
                  <a:cubicBezTo>
                    <a:pt x="1943" y="1238"/>
                    <a:pt x="1625" y="1779"/>
                    <a:pt x="1115" y="1875"/>
                  </a:cubicBezTo>
                  <a:cubicBezTo>
                    <a:pt x="924" y="1875"/>
                    <a:pt x="829" y="2161"/>
                    <a:pt x="1020" y="2225"/>
                  </a:cubicBezTo>
                  <a:cubicBezTo>
                    <a:pt x="1306" y="2352"/>
                    <a:pt x="1561" y="2512"/>
                    <a:pt x="1784" y="2703"/>
                  </a:cubicBezTo>
                  <a:cubicBezTo>
                    <a:pt x="1879" y="2798"/>
                    <a:pt x="1975" y="2894"/>
                    <a:pt x="2070" y="2989"/>
                  </a:cubicBezTo>
                  <a:cubicBezTo>
                    <a:pt x="2166" y="3085"/>
                    <a:pt x="2357" y="3244"/>
                    <a:pt x="2198" y="3371"/>
                  </a:cubicBezTo>
                  <a:cubicBezTo>
                    <a:pt x="1911" y="3530"/>
                    <a:pt x="1625" y="3658"/>
                    <a:pt x="1306" y="3689"/>
                  </a:cubicBezTo>
                  <a:cubicBezTo>
                    <a:pt x="956" y="3785"/>
                    <a:pt x="606" y="3817"/>
                    <a:pt x="287" y="3817"/>
                  </a:cubicBezTo>
                  <a:cubicBezTo>
                    <a:pt x="1" y="3817"/>
                    <a:pt x="1" y="4231"/>
                    <a:pt x="287" y="4231"/>
                  </a:cubicBezTo>
                  <a:cubicBezTo>
                    <a:pt x="701" y="4231"/>
                    <a:pt x="1147" y="4167"/>
                    <a:pt x="1561" y="4040"/>
                  </a:cubicBezTo>
                  <a:cubicBezTo>
                    <a:pt x="1752" y="3976"/>
                    <a:pt x="1943" y="3912"/>
                    <a:pt x="2134" y="3817"/>
                  </a:cubicBezTo>
                  <a:cubicBezTo>
                    <a:pt x="2325" y="3785"/>
                    <a:pt x="2484" y="3658"/>
                    <a:pt x="2611" y="3498"/>
                  </a:cubicBezTo>
                  <a:cubicBezTo>
                    <a:pt x="2802" y="3148"/>
                    <a:pt x="2420" y="2766"/>
                    <a:pt x="2198" y="2543"/>
                  </a:cubicBezTo>
                  <a:cubicBezTo>
                    <a:pt x="2025" y="2390"/>
                    <a:pt x="1840" y="2248"/>
                    <a:pt x="1645" y="2124"/>
                  </a:cubicBezTo>
                  <a:lnTo>
                    <a:pt x="1645" y="2124"/>
                  </a:lnTo>
                  <a:cubicBezTo>
                    <a:pt x="2138" y="1855"/>
                    <a:pt x="2377" y="1223"/>
                    <a:pt x="2134" y="665"/>
                  </a:cubicBezTo>
                  <a:cubicBezTo>
                    <a:pt x="1927" y="233"/>
                    <a:pt x="1509" y="0"/>
                    <a:pt x="10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25"/>
            <p:cNvSpPr/>
            <p:nvPr/>
          </p:nvSpPr>
          <p:spPr>
            <a:xfrm>
              <a:off x="-2174893" y="332358"/>
              <a:ext cx="57190" cy="69442"/>
            </a:xfrm>
            <a:custGeom>
              <a:avLst/>
              <a:gdLst/>
              <a:ahLst/>
              <a:cxnLst/>
              <a:rect l="l" t="t" r="r" b="b"/>
              <a:pathLst>
                <a:path w="3454" h="4194" extrusionOk="0">
                  <a:moveTo>
                    <a:pt x="2684" y="0"/>
                  </a:moveTo>
                  <a:cubicBezTo>
                    <a:pt x="2676" y="0"/>
                    <a:pt x="2667" y="1"/>
                    <a:pt x="2658" y="2"/>
                  </a:cubicBezTo>
                  <a:cubicBezTo>
                    <a:pt x="1" y="369"/>
                    <a:pt x="391" y="4193"/>
                    <a:pt x="2874" y="4193"/>
                  </a:cubicBezTo>
                  <a:cubicBezTo>
                    <a:pt x="2979" y="4193"/>
                    <a:pt x="3087" y="4187"/>
                    <a:pt x="3199" y="4172"/>
                  </a:cubicBezTo>
                  <a:cubicBezTo>
                    <a:pt x="3445" y="4142"/>
                    <a:pt x="3454" y="3757"/>
                    <a:pt x="3226" y="3757"/>
                  </a:cubicBezTo>
                  <a:cubicBezTo>
                    <a:pt x="3218" y="3757"/>
                    <a:pt x="3209" y="3757"/>
                    <a:pt x="3199" y="3759"/>
                  </a:cubicBezTo>
                  <a:cubicBezTo>
                    <a:pt x="3089" y="3775"/>
                    <a:pt x="2984" y="3783"/>
                    <a:pt x="2882" y="3783"/>
                  </a:cubicBezTo>
                  <a:cubicBezTo>
                    <a:pt x="871" y="3783"/>
                    <a:pt x="571" y="626"/>
                    <a:pt x="2754" y="384"/>
                  </a:cubicBezTo>
                  <a:cubicBezTo>
                    <a:pt x="2998" y="353"/>
                    <a:pt x="2890" y="0"/>
                    <a:pt x="26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25"/>
            <p:cNvSpPr/>
            <p:nvPr/>
          </p:nvSpPr>
          <p:spPr>
            <a:xfrm>
              <a:off x="-2078710" y="302869"/>
              <a:ext cx="36178" cy="89344"/>
            </a:xfrm>
            <a:custGeom>
              <a:avLst/>
              <a:gdLst/>
              <a:ahLst/>
              <a:cxnLst/>
              <a:rect l="l" t="t" r="r" b="b"/>
              <a:pathLst>
                <a:path w="2185" h="5396" extrusionOk="0">
                  <a:moveTo>
                    <a:pt x="1893" y="1"/>
                  </a:moveTo>
                  <a:cubicBezTo>
                    <a:pt x="1846" y="1"/>
                    <a:pt x="1796" y="20"/>
                    <a:pt x="1752" y="64"/>
                  </a:cubicBezTo>
                  <a:cubicBezTo>
                    <a:pt x="287" y="1401"/>
                    <a:pt x="1" y="3629"/>
                    <a:pt x="1083" y="5317"/>
                  </a:cubicBezTo>
                  <a:cubicBezTo>
                    <a:pt x="1130" y="5373"/>
                    <a:pt x="1190" y="5396"/>
                    <a:pt x="1249" y="5396"/>
                  </a:cubicBezTo>
                  <a:cubicBezTo>
                    <a:pt x="1391" y="5396"/>
                    <a:pt x="1523" y="5261"/>
                    <a:pt x="1433" y="5126"/>
                  </a:cubicBezTo>
                  <a:cubicBezTo>
                    <a:pt x="446" y="3598"/>
                    <a:pt x="701" y="1560"/>
                    <a:pt x="2038" y="350"/>
                  </a:cubicBezTo>
                  <a:cubicBezTo>
                    <a:pt x="2185" y="204"/>
                    <a:pt x="2050" y="1"/>
                    <a:pt x="18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25"/>
            <p:cNvSpPr/>
            <p:nvPr/>
          </p:nvSpPr>
          <p:spPr>
            <a:xfrm>
              <a:off x="-2023988" y="323914"/>
              <a:ext cx="48083" cy="65932"/>
            </a:xfrm>
            <a:custGeom>
              <a:avLst/>
              <a:gdLst/>
              <a:ahLst/>
              <a:cxnLst/>
              <a:rect l="l" t="t" r="r" b="b"/>
              <a:pathLst>
                <a:path w="2904" h="3982" extrusionOk="0">
                  <a:moveTo>
                    <a:pt x="1191" y="0"/>
                  </a:moveTo>
                  <a:cubicBezTo>
                    <a:pt x="1068" y="0"/>
                    <a:pt x="947" y="21"/>
                    <a:pt x="834" y="66"/>
                  </a:cubicBezTo>
                  <a:cubicBezTo>
                    <a:pt x="420" y="162"/>
                    <a:pt x="102" y="480"/>
                    <a:pt x="38" y="894"/>
                  </a:cubicBezTo>
                  <a:cubicBezTo>
                    <a:pt x="1" y="1044"/>
                    <a:pt x="119" y="1139"/>
                    <a:pt x="235" y="1139"/>
                  </a:cubicBezTo>
                  <a:cubicBezTo>
                    <a:pt x="315" y="1139"/>
                    <a:pt x="394" y="1094"/>
                    <a:pt x="420" y="990"/>
                  </a:cubicBezTo>
                  <a:lnTo>
                    <a:pt x="389" y="990"/>
                  </a:lnTo>
                  <a:cubicBezTo>
                    <a:pt x="484" y="671"/>
                    <a:pt x="771" y="416"/>
                    <a:pt x="1121" y="385"/>
                  </a:cubicBezTo>
                  <a:cubicBezTo>
                    <a:pt x="1142" y="383"/>
                    <a:pt x="1164" y="382"/>
                    <a:pt x="1185" y="382"/>
                  </a:cubicBezTo>
                  <a:cubicBezTo>
                    <a:pt x="1541" y="382"/>
                    <a:pt x="1857" y="629"/>
                    <a:pt x="1917" y="990"/>
                  </a:cubicBezTo>
                  <a:cubicBezTo>
                    <a:pt x="1980" y="1467"/>
                    <a:pt x="1821" y="1945"/>
                    <a:pt x="1535" y="2327"/>
                  </a:cubicBezTo>
                  <a:cubicBezTo>
                    <a:pt x="1153" y="2740"/>
                    <a:pt x="834" y="3218"/>
                    <a:pt x="516" y="3695"/>
                  </a:cubicBezTo>
                  <a:cubicBezTo>
                    <a:pt x="452" y="3823"/>
                    <a:pt x="548" y="3982"/>
                    <a:pt x="675" y="3982"/>
                  </a:cubicBezTo>
                  <a:lnTo>
                    <a:pt x="2617" y="3982"/>
                  </a:lnTo>
                  <a:cubicBezTo>
                    <a:pt x="2904" y="3982"/>
                    <a:pt x="2904" y="3568"/>
                    <a:pt x="2617" y="3568"/>
                  </a:cubicBezTo>
                  <a:lnTo>
                    <a:pt x="1061" y="3568"/>
                  </a:lnTo>
                  <a:cubicBezTo>
                    <a:pt x="1558" y="2839"/>
                    <a:pt x="2275" y="2257"/>
                    <a:pt x="2331" y="1308"/>
                  </a:cubicBezTo>
                  <a:cubicBezTo>
                    <a:pt x="2362" y="894"/>
                    <a:pt x="2171" y="448"/>
                    <a:pt x="1853" y="194"/>
                  </a:cubicBezTo>
                  <a:cubicBezTo>
                    <a:pt x="1647" y="70"/>
                    <a:pt x="1415" y="0"/>
                    <a:pt x="11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25"/>
            <p:cNvSpPr/>
            <p:nvPr/>
          </p:nvSpPr>
          <p:spPr>
            <a:xfrm>
              <a:off x="-1956384" y="299028"/>
              <a:ext cx="41626" cy="102723"/>
            </a:xfrm>
            <a:custGeom>
              <a:avLst/>
              <a:gdLst/>
              <a:ahLst/>
              <a:cxnLst/>
              <a:rect l="l" t="t" r="r" b="b"/>
              <a:pathLst>
                <a:path w="2514" h="6204" extrusionOk="0">
                  <a:moveTo>
                    <a:pt x="249" y="1"/>
                  </a:moveTo>
                  <a:cubicBezTo>
                    <a:pt x="102" y="1"/>
                    <a:pt x="1" y="261"/>
                    <a:pt x="158" y="391"/>
                  </a:cubicBezTo>
                  <a:cubicBezTo>
                    <a:pt x="1972" y="1728"/>
                    <a:pt x="2036" y="4434"/>
                    <a:pt x="317" y="5867"/>
                  </a:cubicBezTo>
                  <a:cubicBezTo>
                    <a:pt x="168" y="6016"/>
                    <a:pt x="309" y="6204"/>
                    <a:pt x="469" y="6204"/>
                  </a:cubicBezTo>
                  <a:cubicBezTo>
                    <a:pt x="514" y="6204"/>
                    <a:pt x="561" y="6189"/>
                    <a:pt x="603" y="6154"/>
                  </a:cubicBezTo>
                  <a:cubicBezTo>
                    <a:pt x="2513" y="4530"/>
                    <a:pt x="2386" y="1506"/>
                    <a:pt x="349" y="41"/>
                  </a:cubicBezTo>
                  <a:cubicBezTo>
                    <a:pt x="315" y="13"/>
                    <a:pt x="281" y="1"/>
                    <a:pt x="2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25"/>
            <p:cNvSpPr/>
            <p:nvPr/>
          </p:nvSpPr>
          <p:spPr>
            <a:xfrm>
              <a:off x="-1895800" y="275632"/>
              <a:ext cx="41129" cy="47470"/>
            </a:xfrm>
            <a:custGeom>
              <a:avLst/>
              <a:gdLst/>
              <a:ahLst/>
              <a:cxnLst/>
              <a:rect l="l" t="t" r="r" b="b"/>
              <a:pathLst>
                <a:path w="2484" h="2867" extrusionOk="0">
                  <a:moveTo>
                    <a:pt x="1553" y="0"/>
                  </a:moveTo>
                  <a:cubicBezTo>
                    <a:pt x="1488" y="0"/>
                    <a:pt x="1419" y="26"/>
                    <a:pt x="1369" y="85"/>
                  </a:cubicBezTo>
                  <a:lnTo>
                    <a:pt x="1401" y="85"/>
                  </a:lnTo>
                  <a:lnTo>
                    <a:pt x="605" y="1263"/>
                  </a:lnTo>
                  <a:cubicBezTo>
                    <a:pt x="478" y="1454"/>
                    <a:pt x="351" y="1645"/>
                    <a:pt x="223" y="1836"/>
                  </a:cubicBezTo>
                  <a:cubicBezTo>
                    <a:pt x="128" y="1964"/>
                    <a:pt x="64" y="2123"/>
                    <a:pt x="32" y="2314"/>
                  </a:cubicBezTo>
                  <a:cubicBezTo>
                    <a:pt x="0" y="2473"/>
                    <a:pt x="64" y="2664"/>
                    <a:pt x="223" y="2759"/>
                  </a:cubicBezTo>
                  <a:cubicBezTo>
                    <a:pt x="367" y="2831"/>
                    <a:pt x="510" y="2867"/>
                    <a:pt x="666" y="2867"/>
                  </a:cubicBezTo>
                  <a:cubicBezTo>
                    <a:pt x="719" y="2867"/>
                    <a:pt x="772" y="2863"/>
                    <a:pt x="828" y="2855"/>
                  </a:cubicBezTo>
                  <a:lnTo>
                    <a:pt x="2229" y="2791"/>
                  </a:lnTo>
                  <a:cubicBezTo>
                    <a:pt x="2484" y="2791"/>
                    <a:pt x="2484" y="2409"/>
                    <a:pt x="2229" y="2409"/>
                  </a:cubicBezTo>
                  <a:lnTo>
                    <a:pt x="1019" y="2441"/>
                  </a:lnTo>
                  <a:lnTo>
                    <a:pt x="733" y="2441"/>
                  </a:lnTo>
                  <a:cubicBezTo>
                    <a:pt x="685" y="2457"/>
                    <a:pt x="637" y="2465"/>
                    <a:pt x="593" y="2465"/>
                  </a:cubicBezTo>
                  <a:cubicBezTo>
                    <a:pt x="550" y="2465"/>
                    <a:pt x="510" y="2457"/>
                    <a:pt x="478" y="2441"/>
                  </a:cubicBezTo>
                  <a:cubicBezTo>
                    <a:pt x="382" y="2409"/>
                    <a:pt x="446" y="2282"/>
                    <a:pt x="478" y="2218"/>
                  </a:cubicBezTo>
                  <a:cubicBezTo>
                    <a:pt x="542" y="2059"/>
                    <a:pt x="637" y="1900"/>
                    <a:pt x="733" y="1773"/>
                  </a:cubicBezTo>
                  <a:lnTo>
                    <a:pt x="1051" y="1295"/>
                  </a:lnTo>
                  <a:cubicBezTo>
                    <a:pt x="1274" y="945"/>
                    <a:pt x="1497" y="627"/>
                    <a:pt x="1720" y="276"/>
                  </a:cubicBezTo>
                  <a:cubicBezTo>
                    <a:pt x="1829" y="123"/>
                    <a:pt x="1698" y="0"/>
                    <a:pt x="15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25"/>
            <p:cNvSpPr/>
            <p:nvPr/>
          </p:nvSpPr>
          <p:spPr>
            <a:xfrm>
              <a:off x="-1860483" y="291958"/>
              <a:ext cx="12236" cy="53961"/>
            </a:xfrm>
            <a:custGeom>
              <a:avLst/>
              <a:gdLst/>
              <a:ahLst/>
              <a:cxnLst/>
              <a:rect l="l" t="t" r="r" b="b"/>
              <a:pathLst>
                <a:path w="739" h="3259" extrusionOk="0">
                  <a:moveTo>
                    <a:pt x="498" y="0"/>
                  </a:moveTo>
                  <a:cubicBezTo>
                    <a:pt x="413" y="0"/>
                    <a:pt x="326" y="46"/>
                    <a:pt x="287" y="150"/>
                  </a:cubicBezTo>
                  <a:cubicBezTo>
                    <a:pt x="32" y="1105"/>
                    <a:pt x="0" y="2124"/>
                    <a:pt x="255" y="3111"/>
                  </a:cubicBezTo>
                  <a:cubicBezTo>
                    <a:pt x="281" y="3212"/>
                    <a:pt x="357" y="3258"/>
                    <a:pt x="435" y="3258"/>
                  </a:cubicBezTo>
                  <a:cubicBezTo>
                    <a:pt x="553" y="3258"/>
                    <a:pt x="675" y="3155"/>
                    <a:pt x="637" y="2983"/>
                  </a:cubicBezTo>
                  <a:cubicBezTo>
                    <a:pt x="414" y="2092"/>
                    <a:pt x="446" y="1137"/>
                    <a:pt x="701" y="245"/>
                  </a:cubicBezTo>
                  <a:cubicBezTo>
                    <a:pt x="738" y="95"/>
                    <a:pt x="620" y="0"/>
                    <a:pt x="4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25"/>
            <p:cNvSpPr/>
            <p:nvPr/>
          </p:nvSpPr>
          <p:spPr>
            <a:xfrm>
              <a:off x="-2240527" y="439370"/>
              <a:ext cx="424865" cy="15051"/>
            </a:xfrm>
            <a:custGeom>
              <a:avLst/>
              <a:gdLst/>
              <a:ahLst/>
              <a:cxnLst/>
              <a:rect l="l" t="t" r="r" b="b"/>
              <a:pathLst>
                <a:path w="25660" h="909" extrusionOk="0">
                  <a:moveTo>
                    <a:pt x="3823" y="0"/>
                  </a:moveTo>
                  <a:cubicBezTo>
                    <a:pt x="2625" y="0"/>
                    <a:pt x="1426" y="78"/>
                    <a:pt x="255" y="224"/>
                  </a:cubicBezTo>
                  <a:cubicBezTo>
                    <a:pt x="0" y="256"/>
                    <a:pt x="96" y="638"/>
                    <a:pt x="351" y="638"/>
                  </a:cubicBezTo>
                  <a:cubicBezTo>
                    <a:pt x="1489" y="471"/>
                    <a:pt x="2632" y="409"/>
                    <a:pt x="3777" y="409"/>
                  </a:cubicBezTo>
                  <a:cubicBezTo>
                    <a:pt x="5897" y="409"/>
                    <a:pt x="8026" y="621"/>
                    <a:pt x="10156" y="766"/>
                  </a:cubicBezTo>
                  <a:cubicBezTo>
                    <a:pt x="11763" y="861"/>
                    <a:pt x="13387" y="909"/>
                    <a:pt x="15015" y="909"/>
                  </a:cubicBezTo>
                  <a:cubicBezTo>
                    <a:pt x="16642" y="909"/>
                    <a:pt x="18274" y="861"/>
                    <a:pt x="19897" y="766"/>
                  </a:cubicBezTo>
                  <a:cubicBezTo>
                    <a:pt x="21744" y="670"/>
                    <a:pt x="23558" y="543"/>
                    <a:pt x="25405" y="415"/>
                  </a:cubicBezTo>
                  <a:cubicBezTo>
                    <a:pt x="25659" y="415"/>
                    <a:pt x="25659" y="33"/>
                    <a:pt x="25405" y="33"/>
                  </a:cubicBezTo>
                  <a:cubicBezTo>
                    <a:pt x="22126" y="256"/>
                    <a:pt x="18847" y="479"/>
                    <a:pt x="15568" y="511"/>
                  </a:cubicBezTo>
                  <a:cubicBezTo>
                    <a:pt x="13880" y="511"/>
                    <a:pt x="12225" y="511"/>
                    <a:pt x="10570" y="384"/>
                  </a:cubicBezTo>
                  <a:cubicBezTo>
                    <a:pt x="8914" y="256"/>
                    <a:pt x="7322" y="129"/>
                    <a:pt x="5699" y="65"/>
                  </a:cubicBezTo>
                  <a:cubicBezTo>
                    <a:pt x="5076" y="21"/>
                    <a:pt x="4450" y="0"/>
                    <a:pt x="38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25"/>
            <p:cNvSpPr/>
            <p:nvPr/>
          </p:nvSpPr>
          <p:spPr>
            <a:xfrm>
              <a:off x="-2207197" y="491327"/>
              <a:ext cx="57786" cy="55600"/>
            </a:xfrm>
            <a:custGeom>
              <a:avLst/>
              <a:gdLst/>
              <a:ahLst/>
              <a:cxnLst/>
              <a:rect l="l" t="t" r="r" b="b"/>
              <a:pathLst>
                <a:path w="3490" h="3358" extrusionOk="0">
                  <a:moveTo>
                    <a:pt x="314" y="0"/>
                  </a:moveTo>
                  <a:cubicBezTo>
                    <a:pt x="150" y="0"/>
                    <a:pt x="0" y="207"/>
                    <a:pt x="152" y="333"/>
                  </a:cubicBezTo>
                  <a:cubicBezTo>
                    <a:pt x="1203" y="1257"/>
                    <a:pt x="2190" y="2244"/>
                    <a:pt x="3081" y="3294"/>
                  </a:cubicBezTo>
                  <a:cubicBezTo>
                    <a:pt x="3118" y="3339"/>
                    <a:pt x="3162" y="3357"/>
                    <a:pt x="3205" y="3357"/>
                  </a:cubicBezTo>
                  <a:cubicBezTo>
                    <a:pt x="3349" y="3357"/>
                    <a:pt x="3490" y="3154"/>
                    <a:pt x="3368" y="3008"/>
                  </a:cubicBezTo>
                  <a:cubicBezTo>
                    <a:pt x="2476" y="1957"/>
                    <a:pt x="1489" y="970"/>
                    <a:pt x="439" y="47"/>
                  </a:cubicBezTo>
                  <a:cubicBezTo>
                    <a:pt x="399" y="14"/>
                    <a:pt x="356" y="0"/>
                    <a:pt x="3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25"/>
            <p:cNvSpPr/>
            <p:nvPr/>
          </p:nvSpPr>
          <p:spPr>
            <a:xfrm>
              <a:off x="-2206187" y="498430"/>
              <a:ext cx="54027" cy="47967"/>
            </a:xfrm>
            <a:custGeom>
              <a:avLst/>
              <a:gdLst/>
              <a:ahLst/>
              <a:cxnLst/>
              <a:rect l="l" t="t" r="r" b="b"/>
              <a:pathLst>
                <a:path w="3263" h="2897" extrusionOk="0">
                  <a:moveTo>
                    <a:pt x="2970" y="1"/>
                  </a:moveTo>
                  <a:cubicBezTo>
                    <a:pt x="2923" y="1"/>
                    <a:pt x="2873" y="19"/>
                    <a:pt x="2829" y="64"/>
                  </a:cubicBezTo>
                  <a:cubicBezTo>
                    <a:pt x="1874" y="828"/>
                    <a:pt x="983" y="1655"/>
                    <a:pt x="123" y="2547"/>
                  </a:cubicBezTo>
                  <a:cubicBezTo>
                    <a:pt x="1" y="2693"/>
                    <a:pt x="123" y="2896"/>
                    <a:pt x="272" y="2896"/>
                  </a:cubicBezTo>
                  <a:cubicBezTo>
                    <a:pt x="317" y="2896"/>
                    <a:pt x="365" y="2878"/>
                    <a:pt x="410" y="2833"/>
                  </a:cubicBezTo>
                  <a:cubicBezTo>
                    <a:pt x="1269" y="1942"/>
                    <a:pt x="2160" y="1114"/>
                    <a:pt x="3116" y="350"/>
                  </a:cubicBezTo>
                  <a:cubicBezTo>
                    <a:pt x="3262" y="204"/>
                    <a:pt x="3127" y="1"/>
                    <a:pt x="29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25"/>
            <p:cNvSpPr/>
            <p:nvPr/>
          </p:nvSpPr>
          <p:spPr>
            <a:xfrm>
              <a:off x="-2092933" y="491575"/>
              <a:ext cx="13196" cy="56411"/>
            </a:xfrm>
            <a:custGeom>
              <a:avLst/>
              <a:gdLst/>
              <a:ahLst/>
              <a:cxnLst/>
              <a:rect l="l" t="t" r="r" b="b"/>
              <a:pathLst>
                <a:path w="797" h="3407" extrusionOk="0">
                  <a:moveTo>
                    <a:pt x="191" y="0"/>
                  </a:moveTo>
                  <a:cubicBezTo>
                    <a:pt x="96" y="0"/>
                    <a:pt x="0" y="96"/>
                    <a:pt x="0" y="191"/>
                  </a:cubicBezTo>
                  <a:cubicBezTo>
                    <a:pt x="128" y="1210"/>
                    <a:pt x="287" y="2197"/>
                    <a:pt x="414" y="3215"/>
                  </a:cubicBezTo>
                  <a:cubicBezTo>
                    <a:pt x="414" y="3343"/>
                    <a:pt x="510" y="3406"/>
                    <a:pt x="605" y="3406"/>
                  </a:cubicBezTo>
                  <a:cubicBezTo>
                    <a:pt x="701" y="3406"/>
                    <a:pt x="796" y="3343"/>
                    <a:pt x="796" y="3215"/>
                  </a:cubicBezTo>
                  <a:cubicBezTo>
                    <a:pt x="669" y="2197"/>
                    <a:pt x="541" y="1210"/>
                    <a:pt x="414" y="191"/>
                  </a:cubicBezTo>
                  <a:cubicBezTo>
                    <a:pt x="414" y="96"/>
                    <a:pt x="319" y="0"/>
                    <a:pt x="1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25"/>
            <p:cNvSpPr/>
            <p:nvPr/>
          </p:nvSpPr>
          <p:spPr>
            <a:xfrm>
              <a:off x="-2109805" y="513713"/>
              <a:ext cx="47454" cy="6342"/>
            </a:xfrm>
            <a:custGeom>
              <a:avLst/>
              <a:gdLst/>
              <a:ahLst/>
              <a:cxnLst/>
              <a:rect l="l" t="t" r="r" b="b"/>
              <a:pathLst>
                <a:path w="2866" h="383" extrusionOk="0">
                  <a:moveTo>
                    <a:pt x="255" y="0"/>
                  </a:moveTo>
                  <a:cubicBezTo>
                    <a:pt x="0" y="0"/>
                    <a:pt x="0" y="382"/>
                    <a:pt x="255" y="382"/>
                  </a:cubicBezTo>
                  <a:lnTo>
                    <a:pt x="2611" y="382"/>
                  </a:lnTo>
                  <a:cubicBezTo>
                    <a:pt x="2866" y="382"/>
                    <a:pt x="2866" y="0"/>
                    <a:pt x="261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25"/>
            <p:cNvSpPr/>
            <p:nvPr/>
          </p:nvSpPr>
          <p:spPr>
            <a:xfrm>
              <a:off x="-2027448" y="483148"/>
              <a:ext cx="67803" cy="33860"/>
            </a:xfrm>
            <a:custGeom>
              <a:avLst/>
              <a:gdLst/>
              <a:ahLst/>
              <a:cxnLst/>
              <a:rect l="l" t="t" r="r" b="b"/>
              <a:pathLst>
                <a:path w="4095" h="2045" extrusionOk="0">
                  <a:moveTo>
                    <a:pt x="3823" y="0"/>
                  </a:moveTo>
                  <a:cubicBezTo>
                    <a:pt x="3778" y="0"/>
                    <a:pt x="3730" y="19"/>
                    <a:pt x="3686" y="63"/>
                  </a:cubicBezTo>
                  <a:cubicBezTo>
                    <a:pt x="3431" y="318"/>
                    <a:pt x="3176" y="605"/>
                    <a:pt x="2890" y="859"/>
                  </a:cubicBezTo>
                  <a:lnTo>
                    <a:pt x="2476" y="1241"/>
                  </a:lnTo>
                  <a:cubicBezTo>
                    <a:pt x="2380" y="1401"/>
                    <a:pt x="2253" y="1528"/>
                    <a:pt x="2126" y="1623"/>
                  </a:cubicBezTo>
                  <a:cubicBezTo>
                    <a:pt x="2100" y="1633"/>
                    <a:pt x="2075" y="1638"/>
                    <a:pt x="2050" y="1638"/>
                  </a:cubicBezTo>
                  <a:cubicBezTo>
                    <a:pt x="1917" y="1638"/>
                    <a:pt x="1787" y="1513"/>
                    <a:pt x="1680" y="1432"/>
                  </a:cubicBezTo>
                  <a:lnTo>
                    <a:pt x="1266" y="1082"/>
                  </a:lnTo>
                  <a:lnTo>
                    <a:pt x="438" y="382"/>
                  </a:lnTo>
                  <a:cubicBezTo>
                    <a:pt x="399" y="349"/>
                    <a:pt x="356" y="335"/>
                    <a:pt x="313" y="335"/>
                  </a:cubicBezTo>
                  <a:cubicBezTo>
                    <a:pt x="150" y="335"/>
                    <a:pt x="0" y="542"/>
                    <a:pt x="152" y="668"/>
                  </a:cubicBezTo>
                  <a:lnTo>
                    <a:pt x="184" y="668"/>
                  </a:lnTo>
                  <a:lnTo>
                    <a:pt x="1171" y="1496"/>
                  </a:lnTo>
                  <a:cubicBezTo>
                    <a:pt x="1406" y="1702"/>
                    <a:pt x="1723" y="2044"/>
                    <a:pt x="2072" y="2044"/>
                  </a:cubicBezTo>
                  <a:cubicBezTo>
                    <a:pt x="2100" y="2044"/>
                    <a:pt x="2129" y="2042"/>
                    <a:pt x="2157" y="2037"/>
                  </a:cubicBezTo>
                  <a:cubicBezTo>
                    <a:pt x="2317" y="1974"/>
                    <a:pt x="2444" y="1910"/>
                    <a:pt x="2540" y="1783"/>
                  </a:cubicBezTo>
                  <a:lnTo>
                    <a:pt x="3017" y="1305"/>
                  </a:lnTo>
                  <a:lnTo>
                    <a:pt x="3972" y="350"/>
                  </a:lnTo>
                  <a:cubicBezTo>
                    <a:pt x="4094" y="203"/>
                    <a:pt x="3973" y="0"/>
                    <a:pt x="38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25"/>
            <p:cNvSpPr/>
            <p:nvPr/>
          </p:nvSpPr>
          <p:spPr>
            <a:xfrm>
              <a:off x="-1997529" y="511080"/>
              <a:ext cx="6342" cy="39539"/>
            </a:xfrm>
            <a:custGeom>
              <a:avLst/>
              <a:gdLst/>
              <a:ahLst/>
              <a:cxnLst/>
              <a:rect l="l" t="t" r="r" b="b"/>
              <a:pathLst>
                <a:path w="383" h="2388" extrusionOk="0">
                  <a:moveTo>
                    <a:pt x="191" y="0"/>
                  </a:moveTo>
                  <a:cubicBezTo>
                    <a:pt x="96" y="0"/>
                    <a:pt x="0" y="64"/>
                    <a:pt x="0" y="191"/>
                  </a:cubicBezTo>
                  <a:lnTo>
                    <a:pt x="0" y="2197"/>
                  </a:lnTo>
                  <a:cubicBezTo>
                    <a:pt x="0" y="2324"/>
                    <a:pt x="96" y="2388"/>
                    <a:pt x="191" y="2388"/>
                  </a:cubicBezTo>
                  <a:cubicBezTo>
                    <a:pt x="287" y="2388"/>
                    <a:pt x="382" y="2324"/>
                    <a:pt x="382" y="2197"/>
                  </a:cubicBezTo>
                  <a:lnTo>
                    <a:pt x="382" y="191"/>
                  </a:lnTo>
                  <a:cubicBezTo>
                    <a:pt x="382" y="64"/>
                    <a:pt x="287" y="0"/>
                    <a:pt x="1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25"/>
            <p:cNvSpPr/>
            <p:nvPr/>
          </p:nvSpPr>
          <p:spPr>
            <a:xfrm>
              <a:off x="-1918997" y="494241"/>
              <a:ext cx="11408" cy="56759"/>
            </a:xfrm>
            <a:custGeom>
              <a:avLst/>
              <a:gdLst/>
              <a:ahLst/>
              <a:cxnLst/>
              <a:rect l="l" t="t" r="r" b="b"/>
              <a:pathLst>
                <a:path w="689" h="3428" extrusionOk="0">
                  <a:moveTo>
                    <a:pt x="398" y="1"/>
                  </a:moveTo>
                  <a:cubicBezTo>
                    <a:pt x="321" y="1"/>
                    <a:pt x="248" y="39"/>
                    <a:pt x="224" y="126"/>
                  </a:cubicBezTo>
                  <a:cubicBezTo>
                    <a:pt x="1" y="1176"/>
                    <a:pt x="33" y="2259"/>
                    <a:pt x="255" y="3277"/>
                  </a:cubicBezTo>
                  <a:cubicBezTo>
                    <a:pt x="281" y="3382"/>
                    <a:pt x="361" y="3427"/>
                    <a:pt x="443" y="3427"/>
                  </a:cubicBezTo>
                  <a:cubicBezTo>
                    <a:pt x="562" y="3427"/>
                    <a:pt x="688" y="3332"/>
                    <a:pt x="669" y="3182"/>
                  </a:cubicBezTo>
                  <a:cubicBezTo>
                    <a:pt x="415" y="2195"/>
                    <a:pt x="415" y="1208"/>
                    <a:pt x="637" y="253"/>
                  </a:cubicBezTo>
                  <a:cubicBezTo>
                    <a:pt x="657" y="97"/>
                    <a:pt x="521" y="1"/>
                    <a:pt x="39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25"/>
            <p:cNvSpPr/>
            <p:nvPr/>
          </p:nvSpPr>
          <p:spPr>
            <a:xfrm>
              <a:off x="-1933749" y="515815"/>
              <a:ext cx="36907" cy="10034"/>
            </a:xfrm>
            <a:custGeom>
              <a:avLst/>
              <a:gdLst/>
              <a:ahLst/>
              <a:cxnLst/>
              <a:rect l="l" t="t" r="r" b="b"/>
              <a:pathLst>
                <a:path w="2229" h="606" extrusionOk="0">
                  <a:moveTo>
                    <a:pt x="2038" y="1"/>
                  </a:moveTo>
                  <a:lnTo>
                    <a:pt x="191" y="192"/>
                  </a:lnTo>
                  <a:cubicBezTo>
                    <a:pt x="64" y="192"/>
                    <a:pt x="0" y="287"/>
                    <a:pt x="0" y="414"/>
                  </a:cubicBezTo>
                  <a:cubicBezTo>
                    <a:pt x="0" y="510"/>
                    <a:pt x="64" y="605"/>
                    <a:pt x="191" y="605"/>
                  </a:cubicBezTo>
                  <a:lnTo>
                    <a:pt x="2038" y="414"/>
                  </a:lnTo>
                  <a:cubicBezTo>
                    <a:pt x="2133" y="414"/>
                    <a:pt x="2229" y="319"/>
                    <a:pt x="2229" y="223"/>
                  </a:cubicBezTo>
                  <a:cubicBezTo>
                    <a:pt x="2229" y="96"/>
                    <a:pt x="2133" y="1"/>
                    <a:pt x="20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25"/>
            <p:cNvSpPr/>
            <p:nvPr/>
          </p:nvSpPr>
          <p:spPr>
            <a:xfrm>
              <a:off x="-1869804" y="483661"/>
              <a:ext cx="46229" cy="58580"/>
            </a:xfrm>
            <a:custGeom>
              <a:avLst/>
              <a:gdLst/>
              <a:ahLst/>
              <a:cxnLst/>
              <a:rect l="l" t="t" r="r" b="b"/>
              <a:pathLst>
                <a:path w="2792" h="3538" extrusionOk="0">
                  <a:moveTo>
                    <a:pt x="2346" y="1"/>
                  </a:moveTo>
                  <a:cubicBezTo>
                    <a:pt x="0" y="63"/>
                    <a:pt x="144" y="3538"/>
                    <a:pt x="2415" y="3538"/>
                  </a:cubicBezTo>
                  <a:cubicBezTo>
                    <a:pt x="2455" y="3538"/>
                    <a:pt x="2496" y="3536"/>
                    <a:pt x="2537" y="3534"/>
                  </a:cubicBezTo>
                  <a:cubicBezTo>
                    <a:pt x="2792" y="3502"/>
                    <a:pt x="2792" y="3120"/>
                    <a:pt x="2537" y="3120"/>
                  </a:cubicBezTo>
                  <a:cubicBezTo>
                    <a:pt x="2457" y="3131"/>
                    <a:pt x="2381" y="3136"/>
                    <a:pt x="2307" y="3136"/>
                  </a:cubicBezTo>
                  <a:cubicBezTo>
                    <a:pt x="561" y="3136"/>
                    <a:pt x="453" y="382"/>
                    <a:pt x="2315" y="382"/>
                  </a:cubicBezTo>
                  <a:cubicBezTo>
                    <a:pt x="2326" y="382"/>
                    <a:pt x="2336" y="382"/>
                    <a:pt x="2346" y="383"/>
                  </a:cubicBezTo>
                  <a:cubicBezTo>
                    <a:pt x="2633" y="383"/>
                    <a:pt x="2633" y="1"/>
                    <a:pt x="23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63" name="Google Shape;863;p25"/>
          <p:cNvSpPr/>
          <p:nvPr/>
        </p:nvSpPr>
        <p:spPr>
          <a:xfrm>
            <a:off x="5088550" y="1056073"/>
            <a:ext cx="146100" cy="146100"/>
          </a:xfrm>
          <a:prstGeom prst="diamond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4" name="Google Shape;864;p25"/>
          <p:cNvSpPr/>
          <p:nvPr/>
        </p:nvSpPr>
        <p:spPr>
          <a:xfrm>
            <a:off x="6575438" y="1083350"/>
            <a:ext cx="135600" cy="135600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5" name="Google Shape;865;p25"/>
          <p:cNvSpPr/>
          <p:nvPr/>
        </p:nvSpPr>
        <p:spPr>
          <a:xfrm>
            <a:off x="5727875" y="350762"/>
            <a:ext cx="76500" cy="76500"/>
          </a:xfrm>
          <a:prstGeom prst="diamond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6" name="Google Shape;866;p25"/>
          <p:cNvSpPr/>
          <p:nvPr/>
        </p:nvSpPr>
        <p:spPr>
          <a:xfrm>
            <a:off x="8575888" y="3963800"/>
            <a:ext cx="135600" cy="135600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7" name="Google Shape;867;p2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5"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26"/>
          <p:cNvSpPr/>
          <p:nvPr/>
        </p:nvSpPr>
        <p:spPr>
          <a:xfrm>
            <a:off x="1070975" y="-920550"/>
            <a:ext cx="7002600" cy="6984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0" name="Google Shape;870;p26"/>
          <p:cNvSpPr txBox="1">
            <a:spLocks noGrp="1"/>
          </p:cNvSpPr>
          <p:nvPr>
            <p:ph type="title"/>
          </p:nvPr>
        </p:nvSpPr>
        <p:spPr>
          <a:xfrm>
            <a:off x="5568025" y="1828625"/>
            <a:ext cx="1980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35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871" name="Google Shape;871;p26"/>
          <p:cNvSpPr txBox="1">
            <a:spLocks noGrp="1"/>
          </p:cNvSpPr>
          <p:nvPr>
            <p:ph type="subTitle" idx="1"/>
          </p:nvPr>
        </p:nvSpPr>
        <p:spPr>
          <a:xfrm>
            <a:off x="5380675" y="2540763"/>
            <a:ext cx="2354700" cy="80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grpSp>
        <p:nvGrpSpPr>
          <p:cNvPr id="872" name="Google Shape;872;p26"/>
          <p:cNvGrpSpPr/>
          <p:nvPr/>
        </p:nvGrpSpPr>
        <p:grpSpPr>
          <a:xfrm>
            <a:off x="4185033" y="222701"/>
            <a:ext cx="443646" cy="324491"/>
            <a:chOff x="2519758" y="7307966"/>
            <a:chExt cx="782858" cy="572698"/>
          </a:xfrm>
        </p:grpSpPr>
        <p:sp>
          <p:nvSpPr>
            <p:cNvPr id="873" name="Google Shape;873;p26"/>
            <p:cNvSpPr/>
            <p:nvPr/>
          </p:nvSpPr>
          <p:spPr>
            <a:xfrm>
              <a:off x="2524890" y="7350467"/>
              <a:ext cx="740246" cy="525066"/>
            </a:xfrm>
            <a:custGeom>
              <a:avLst/>
              <a:gdLst/>
              <a:ahLst/>
              <a:cxnLst/>
              <a:rect l="l" t="t" r="r" b="b"/>
              <a:pathLst>
                <a:path w="6636" h="4707" extrusionOk="0">
                  <a:moveTo>
                    <a:pt x="489" y="1"/>
                  </a:moveTo>
                  <a:cubicBezTo>
                    <a:pt x="222" y="1"/>
                    <a:pt x="0" y="214"/>
                    <a:pt x="0" y="481"/>
                  </a:cubicBezTo>
                  <a:lnTo>
                    <a:pt x="0" y="4218"/>
                  </a:lnTo>
                  <a:cubicBezTo>
                    <a:pt x="0" y="4493"/>
                    <a:pt x="222" y="4706"/>
                    <a:pt x="489" y="4706"/>
                  </a:cubicBezTo>
                  <a:lnTo>
                    <a:pt x="6148" y="4706"/>
                  </a:lnTo>
                  <a:cubicBezTo>
                    <a:pt x="6415" y="4706"/>
                    <a:pt x="6636" y="4493"/>
                    <a:pt x="6636" y="4218"/>
                  </a:cubicBezTo>
                  <a:lnTo>
                    <a:pt x="6636" y="481"/>
                  </a:lnTo>
                  <a:cubicBezTo>
                    <a:pt x="6636" y="214"/>
                    <a:pt x="6415" y="1"/>
                    <a:pt x="614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26"/>
            <p:cNvSpPr/>
            <p:nvPr/>
          </p:nvSpPr>
          <p:spPr>
            <a:xfrm>
              <a:off x="2519758" y="7344555"/>
              <a:ext cx="750508" cy="536109"/>
            </a:xfrm>
            <a:custGeom>
              <a:avLst/>
              <a:gdLst/>
              <a:ahLst/>
              <a:cxnLst/>
              <a:rect l="l" t="t" r="r" b="b"/>
              <a:pathLst>
                <a:path w="6728" h="4806" extrusionOk="0">
                  <a:moveTo>
                    <a:pt x="6194" y="99"/>
                  </a:moveTo>
                  <a:cubicBezTo>
                    <a:pt x="6438" y="99"/>
                    <a:pt x="6629" y="298"/>
                    <a:pt x="6629" y="534"/>
                  </a:cubicBezTo>
                  <a:lnTo>
                    <a:pt x="6629" y="4271"/>
                  </a:lnTo>
                  <a:cubicBezTo>
                    <a:pt x="6629" y="4515"/>
                    <a:pt x="6438" y="4714"/>
                    <a:pt x="6194" y="4714"/>
                  </a:cubicBezTo>
                  <a:lnTo>
                    <a:pt x="535" y="4714"/>
                  </a:lnTo>
                  <a:cubicBezTo>
                    <a:pt x="290" y="4714"/>
                    <a:pt x="92" y="4515"/>
                    <a:pt x="92" y="4271"/>
                  </a:cubicBezTo>
                  <a:lnTo>
                    <a:pt x="92" y="534"/>
                  </a:lnTo>
                  <a:cubicBezTo>
                    <a:pt x="92" y="298"/>
                    <a:pt x="290" y="99"/>
                    <a:pt x="535" y="99"/>
                  </a:cubicBezTo>
                  <a:close/>
                  <a:moveTo>
                    <a:pt x="535" y="0"/>
                  </a:moveTo>
                  <a:cubicBezTo>
                    <a:pt x="237" y="0"/>
                    <a:pt x="1" y="244"/>
                    <a:pt x="1" y="534"/>
                  </a:cubicBezTo>
                  <a:lnTo>
                    <a:pt x="1" y="4271"/>
                  </a:lnTo>
                  <a:cubicBezTo>
                    <a:pt x="1" y="4569"/>
                    <a:pt x="237" y="4805"/>
                    <a:pt x="535" y="4805"/>
                  </a:cubicBezTo>
                  <a:lnTo>
                    <a:pt x="6194" y="4805"/>
                  </a:lnTo>
                  <a:cubicBezTo>
                    <a:pt x="6491" y="4805"/>
                    <a:pt x="6728" y="4569"/>
                    <a:pt x="6728" y="4271"/>
                  </a:cubicBezTo>
                  <a:lnTo>
                    <a:pt x="6728" y="534"/>
                  </a:lnTo>
                  <a:cubicBezTo>
                    <a:pt x="6728" y="244"/>
                    <a:pt x="6491" y="0"/>
                    <a:pt x="6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26"/>
            <p:cNvSpPr/>
            <p:nvPr/>
          </p:nvSpPr>
          <p:spPr>
            <a:xfrm>
              <a:off x="2557239" y="7313878"/>
              <a:ext cx="739465" cy="525066"/>
            </a:xfrm>
            <a:custGeom>
              <a:avLst/>
              <a:gdLst/>
              <a:ahLst/>
              <a:cxnLst/>
              <a:rect l="l" t="t" r="r" b="b"/>
              <a:pathLst>
                <a:path w="6629" h="4707" extrusionOk="0">
                  <a:moveTo>
                    <a:pt x="488" y="1"/>
                  </a:moveTo>
                  <a:cubicBezTo>
                    <a:pt x="214" y="1"/>
                    <a:pt x="0" y="214"/>
                    <a:pt x="0" y="481"/>
                  </a:cubicBezTo>
                  <a:lnTo>
                    <a:pt x="0" y="4218"/>
                  </a:lnTo>
                  <a:cubicBezTo>
                    <a:pt x="0" y="4493"/>
                    <a:pt x="214" y="4707"/>
                    <a:pt x="488" y="4707"/>
                  </a:cubicBezTo>
                  <a:lnTo>
                    <a:pt x="6148" y="4707"/>
                  </a:lnTo>
                  <a:cubicBezTo>
                    <a:pt x="6415" y="4707"/>
                    <a:pt x="6628" y="4493"/>
                    <a:pt x="6628" y="4218"/>
                  </a:cubicBezTo>
                  <a:lnTo>
                    <a:pt x="6628" y="481"/>
                  </a:lnTo>
                  <a:cubicBezTo>
                    <a:pt x="6628" y="214"/>
                    <a:pt x="6415" y="1"/>
                    <a:pt x="61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26"/>
            <p:cNvSpPr/>
            <p:nvPr/>
          </p:nvSpPr>
          <p:spPr>
            <a:xfrm>
              <a:off x="2552108" y="7307966"/>
              <a:ext cx="750508" cy="536109"/>
            </a:xfrm>
            <a:custGeom>
              <a:avLst/>
              <a:gdLst/>
              <a:ahLst/>
              <a:cxnLst/>
              <a:rect l="l" t="t" r="r" b="b"/>
              <a:pathLst>
                <a:path w="6728" h="4806" extrusionOk="0">
                  <a:moveTo>
                    <a:pt x="6194" y="99"/>
                  </a:moveTo>
                  <a:cubicBezTo>
                    <a:pt x="6430" y="99"/>
                    <a:pt x="6628" y="298"/>
                    <a:pt x="6628" y="534"/>
                  </a:cubicBezTo>
                  <a:lnTo>
                    <a:pt x="6628" y="4271"/>
                  </a:lnTo>
                  <a:cubicBezTo>
                    <a:pt x="6628" y="4515"/>
                    <a:pt x="6430" y="4714"/>
                    <a:pt x="6194" y="4714"/>
                  </a:cubicBezTo>
                  <a:lnTo>
                    <a:pt x="534" y="4714"/>
                  </a:lnTo>
                  <a:cubicBezTo>
                    <a:pt x="290" y="4714"/>
                    <a:pt x="92" y="4515"/>
                    <a:pt x="92" y="4271"/>
                  </a:cubicBezTo>
                  <a:lnTo>
                    <a:pt x="92" y="534"/>
                  </a:lnTo>
                  <a:cubicBezTo>
                    <a:pt x="92" y="298"/>
                    <a:pt x="290" y="99"/>
                    <a:pt x="534" y="99"/>
                  </a:cubicBezTo>
                  <a:close/>
                  <a:moveTo>
                    <a:pt x="534" y="0"/>
                  </a:moveTo>
                  <a:cubicBezTo>
                    <a:pt x="237" y="8"/>
                    <a:pt x="0" y="244"/>
                    <a:pt x="0" y="534"/>
                  </a:cubicBezTo>
                  <a:lnTo>
                    <a:pt x="0" y="4271"/>
                  </a:lnTo>
                  <a:cubicBezTo>
                    <a:pt x="0" y="4569"/>
                    <a:pt x="237" y="4805"/>
                    <a:pt x="534" y="4805"/>
                  </a:cubicBezTo>
                  <a:lnTo>
                    <a:pt x="6194" y="4805"/>
                  </a:lnTo>
                  <a:cubicBezTo>
                    <a:pt x="6483" y="4805"/>
                    <a:pt x="6728" y="4569"/>
                    <a:pt x="6728" y="4271"/>
                  </a:cubicBezTo>
                  <a:lnTo>
                    <a:pt x="6728" y="534"/>
                  </a:lnTo>
                  <a:cubicBezTo>
                    <a:pt x="6720" y="244"/>
                    <a:pt x="6483" y="0"/>
                    <a:pt x="619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26"/>
            <p:cNvSpPr/>
            <p:nvPr/>
          </p:nvSpPr>
          <p:spPr>
            <a:xfrm>
              <a:off x="2812467" y="7402338"/>
              <a:ext cx="288468" cy="332865"/>
            </a:xfrm>
            <a:custGeom>
              <a:avLst/>
              <a:gdLst/>
              <a:ahLst/>
              <a:cxnLst/>
              <a:rect l="l" t="t" r="r" b="b"/>
              <a:pathLst>
                <a:path w="2586" h="2984" extrusionOk="0">
                  <a:moveTo>
                    <a:pt x="0" y="1"/>
                  </a:moveTo>
                  <a:lnTo>
                    <a:pt x="0" y="2983"/>
                  </a:lnTo>
                  <a:lnTo>
                    <a:pt x="2586" y="149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26"/>
            <p:cNvSpPr/>
            <p:nvPr/>
          </p:nvSpPr>
          <p:spPr>
            <a:xfrm>
              <a:off x="2807336" y="7397430"/>
              <a:ext cx="298731" cy="342793"/>
            </a:xfrm>
            <a:custGeom>
              <a:avLst/>
              <a:gdLst/>
              <a:ahLst/>
              <a:cxnLst/>
              <a:rect l="l" t="t" r="r" b="b"/>
              <a:pathLst>
                <a:path w="2678" h="3073" extrusionOk="0">
                  <a:moveTo>
                    <a:pt x="92" y="129"/>
                  </a:moveTo>
                  <a:lnTo>
                    <a:pt x="2533" y="1540"/>
                  </a:lnTo>
                  <a:lnTo>
                    <a:pt x="92" y="2943"/>
                  </a:lnTo>
                  <a:lnTo>
                    <a:pt x="92" y="129"/>
                  </a:lnTo>
                  <a:close/>
                  <a:moveTo>
                    <a:pt x="46" y="1"/>
                  </a:moveTo>
                  <a:cubicBezTo>
                    <a:pt x="39" y="1"/>
                    <a:pt x="31" y="3"/>
                    <a:pt x="23" y="7"/>
                  </a:cubicBezTo>
                  <a:cubicBezTo>
                    <a:pt x="8" y="14"/>
                    <a:pt x="1" y="30"/>
                    <a:pt x="1" y="45"/>
                  </a:cubicBezTo>
                  <a:lnTo>
                    <a:pt x="1" y="3027"/>
                  </a:lnTo>
                  <a:cubicBezTo>
                    <a:pt x="1" y="3042"/>
                    <a:pt x="8" y="3058"/>
                    <a:pt x="23" y="3073"/>
                  </a:cubicBezTo>
                  <a:lnTo>
                    <a:pt x="46" y="3073"/>
                  </a:lnTo>
                  <a:cubicBezTo>
                    <a:pt x="54" y="3073"/>
                    <a:pt x="62" y="3073"/>
                    <a:pt x="69" y="3065"/>
                  </a:cubicBezTo>
                  <a:lnTo>
                    <a:pt x="2655" y="1578"/>
                  </a:lnTo>
                  <a:cubicBezTo>
                    <a:pt x="2670" y="1570"/>
                    <a:pt x="2678" y="1555"/>
                    <a:pt x="2678" y="1540"/>
                  </a:cubicBezTo>
                  <a:cubicBezTo>
                    <a:pt x="2678" y="1517"/>
                    <a:pt x="2670" y="1502"/>
                    <a:pt x="2655" y="1494"/>
                  </a:cubicBezTo>
                  <a:lnTo>
                    <a:pt x="69" y="7"/>
                  </a:lnTo>
                  <a:cubicBezTo>
                    <a:pt x="62" y="3"/>
                    <a:pt x="54" y="1"/>
                    <a:pt x="4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9" name="Google Shape;879;p26"/>
          <p:cNvGrpSpPr/>
          <p:nvPr/>
        </p:nvGrpSpPr>
        <p:grpSpPr>
          <a:xfrm flipH="1">
            <a:off x="5299661" y="543561"/>
            <a:ext cx="540087" cy="463966"/>
            <a:chOff x="1442073" y="6714750"/>
            <a:chExt cx="548590" cy="471319"/>
          </a:xfrm>
        </p:grpSpPr>
        <p:sp>
          <p:nvSpPr>
            <p:cNvPr id="880" name="Google Shape;880;p26"/>
            <p:cNvSpPr/>
            <p:nvPr/>
          </p:nvSpPr>
          <p:spPr>
            <a:xfrm>
              <a:off x="1442073" y="6714750"/>
              <a:ext cx="548590" cy="471319"/>
            </a:xfrm>
            <a:custGeom>
              <a:avLst/>
              <a:gdLst/>
              <a:ahLst/>
              <a:cxnLst/>
              <a:rect l="l" t="t" r="r" b="b"/>
              <a:pathLst>
                <a:path w="5851" h="5027" extrusionOk="0">
                  <a:moveTo>
                    <a:pt x="344" y="1"/>
                  </a:moveTo>
                  <a:cubicBezTo>
                    <a:pt x="153" y="1"/>
                    <a:pt x="0" y="153"/>
                    <a:pt x="0" y="344"/>
                  </a:cubicBezTo>
                  <a:lnTo>
                    <a:pt x="0" y="3616"/>
                  </a:lnTo>
                  <a:cubicBezTo>
                    <a:pt x="0" y="3807"/>
                    <a:pt x="153" y="3967"/>
                    <a:pt x="344" y="3967"/>
                  </a:cubicBezTo>
                  <a:lnTo>
                    <a:pt x="702" y="3967"/>
                  </a:lnTo>
                  <a:lnTo>
                    <a:pt x="1495" y="5027"/>
                  </a:lnTo>
                  <a:lnTo>
                    <a:pt x="1594" y="3967"/>
                  </a:lnTo>
                  <a:lnTo>
                    <a:pt x="5500" y="3967"/>
                  </a:lnTo>
                  <a:cubicBezTo>
                    <a:pt x="5690" y="3967"/>
                    <a:pt x="5850" y="3807"/>
                    <a:pt x="5850" y="3616"/>
                  </a:cubicBezTo>
                  <a:lnTo>
                    <a:pt x="5850" y="344"/>
                  </a:lnTo>
                  <a:cubicBezTo>
                    <a:pt x="5850" y="153"/>
                    <a:pt x="5690" y="1"/>
                    <a:pt x="5500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26"/>
            <p:cNvSpPr/>
            <p:nvPr/>
          </p:nvSpPr>
          <p:spPr>
            <a:xfrm>
              <a:off x="1532928" y="6814885"/>
              <a:ext cx="375509" cy="94"/>
            </a:xfrm>
            <a:custGeom>
              <a:avLst/>
              <a:gdLst/>
              <a:ahLst/>
              <a:cxnLst/>
              <a:rect l="l" t="t" r="r" b="b"/>
              <a:pathLst>
                <a:path w="4005" h="1" extrusionOk="0">
                  <a:moveTo>
                    <a:pt x="0" y="0"/>
                  </a:moveTo>
                  <a:lnTo>
                    <a:pt x="4004" y="0"/>
                  </a:lnTo>
                </a:path>
              </a:pathLst>
            </a:custGeom>
            <a:solidFill>
              <a:srgbClr val="0169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26"/>
            <p:cNvSpPr/>
            <p:nvPr/>
          </p:nvSpPr>
          <p:spPr>
            <a:xfrm>
              <a:off x="1532928" y="6809916"/>
              <a:ext cx="375509" cy="9376"/>
            </a:xfrm>
            <a:custGeom>
              <a:avLst/>
              <a:gdLst/>
              <a:ahLst/>
              <a:cxnLst/>
              <a:rect l="l" t="t" r="r" b="b"/>
              <a:pathLst>
                <a:path w="4005" h="100" extrusionOk="0">
                  <a:moveTo>
                    <a:pt x="0" y="0"/>
                  </a:moveTo>
                  <a:lnTo>
                    <a:pt x="0" y="99"/>
                  </a:lnTo>
                  <a:lnTo>
                    <a:pt x="4004" y="99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26"/>
            <p:cNvSpPr/>
            <p:nvPr/>
          </p:nvSpPr>
          <p:spPr>
            <a:xfrm>
              <a:off x="1532928" y="6894299"/>
              <a:ext cx="375509" cy="94"/>
            </a:xfrm>
            <a:custGeom>
              <a:avLst/>
              <a:gdLst/>
              <a:ahLst/>
              <a:cxnLst/>
              <a:rect l="l" t="t" r="r" b="b"/>
              <a:pathLst>
                <a:path w="4005" h="1" extrusionOk="0">
                  <a:moveTo>
                    <a:pt x="0" y="0"/>
                  </a:moveTo>
                  <a:lnTo>
                    <a:pt x="4004" y="0"/>
                  </a:lnTo>
                </a:path>
              </a:pathLst>
            </a:custGeom>
            <a:solidFill>
              <a:srgbClr val="0169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26"/>
            <p:cNvSpPr/>
            <p:nvPr/>
          </p:nvSpPr>
          <p:spPr>
            <a:xfrm>
              <a:off x="1532928" y="6889236"/>
              <a:ext cx="375509" cy="9376"/>
            </a:xfrm>
            <a:custGeom>
              <a:avLst/>
              <a:gdLst/>
              <a:ahLst/>
              <a:cxnLst/>
              <a:rect l="l" t="t" r="r" b="b"/>
              <a:pathLst>
                <a:path w="4005" h="100" extrusionOk="0">
                  <a:moveTo>
                    <a:pt x="0" y="1"/>
                  </a:moveTo>
                  <a:lnTo>
                    <a:pt x="0" y="100"/>
                  </a:lnTo>
                  <a:lnTo>
                    <a:pt x="4004" y="100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26"/>
            <p:cNvSpPr/>
            <p:nvPr/>
          </p:nvSpPr>
          <p:spPr>
            <a:xfrm>
              <a:off x="1532928" y="6973620"/>
              <a:ext cx="375509" cy="94"/>
            </a:xfrm>
            <a:custGeom>
              <a:avLst/>
              <a:gdLst/>
              <a:ahLst/>
              <a:cxnLst/>
              <a:rect l="l" t="t" r="r" b="b"/>
              <a:pathLst>
                <a:path w="4005" h="1" extrusionOk="0">
                  <a:moveTo>
                    <a:pt x="0" y="1"/>
                  </a:moveTo>
                  <a:lnTo>
                    <a:pt x="4004" y="1"/>
                  </a:lnTo>
                </a:path>
              </a:pathLst>
            </a:custGeom>
            <a:solidFill>
              <a:srgbClr val="0169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26"/>
            <p:cNvSpPr/>
            <p:nvPr/>
          </p:nvSpPr>
          <p:spPr>
            <a:xfrm>
              <a:off x="1532928" y="6969307"/>
              <a:ext cx="375509" cy="8719"/>
            </a:xfrm>
            <a:custGeom>
              <a:avLst/>
              <a:gdLst/>
              <a:ahLst/>
              <a:cxnLst/>
              <a:rect l="l" t="t" r="r" b="b"/>
              <a:pathLst>
                <a:path w="4005" h="93" extrusionOk="0">
                  <a:moveTo>
                    <a:pt x="0" y="1"/>
                  </a:moveTo>
                  <a:lnTo>
                    <a:pt x="0" y="92"/>
                  </a:lnTo>
                  <a:lnTo>
                    <a:pt x="4004" y="92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7" name="Google Shape;887;p26"/>
          <p:cNvGrpSpPr/>
          <p:nvPr/>
        </p:nvGrpSpPr>
        <p:grpSpPr>
          <a:xfrm>
            <a:off x="405500" y="489188"/>
            <a:ext cx="609254" cy="572681"/>
            <a:chOff x="-3962454" y="-267004"/>
            <a:chExt cx="413839" cy="388997"/>
          </a:xfrm>
        </p:grpSpPr>
        <p:sp>
          <p:nvSpPr>
            <p:cNvPr id="888" name="Google Shape;888;p26"/>
            <p:cNvSpPr/>
            <p:nvPr/>
          </p:nvSpPr>
          <p:spPr>
            <a:xfrm>
              <a:off x="-3962454" y="-267004"/>
              <a:ext cx="383072" cy="190479"/>
            </a:xfrm>
            <a:custGeom>
              <a:avLst/>
              <a:gdLst/>
              <a:ahLst/>
              <a:cxnLst/>
              <a:rect l="l" t="t" r="r" b="b"/>
              <a:pathLst>
                <a:path w="13073" h="6501" extrusionOk="0">
                  <a:moveTo>
                    <a:pt x="12818" y="0"/>
                  </a:moveTo>
                  <a:cubicBezTo>
                    <a:pt x="9570" y="64"/>
                    <a:pt x="6323" y="223"/>
                    <a:pt x="3076" y="509"/>
                  </a:cubicBezTo>
                  <a:cubicBezTo>
                    <a:pt x="2981" y="509"/>
                    <a:pt x="2885" y="605"/>
                    <a:pt x="2885" y="700"/>
                  </a:cubicBezTo>
                  <a:cubicBezTo>
                    <a:pt x="2914" y="2390"/>
                    <a:pt x="2788" y="4053"/>
                    <a:pt x="2484" y="5691"/>
                  </a:cubicBezTo>
                  <a:lnTo>
                    <a:pt x="2484" y="5691"/>
                  </a:lnTo>
                  <a:cubicBezTo>
                    <a:pt x="2330" y="5336"/>
                    <a:pt x="2196" y="4967"/>
                    <a:pt x="2089" y="4584"/>
                  </a:cubicBezTo>
                  <a:cubicBezTo>
                    <a:pt x="1962" y="4043"/>
                    <a:pt x="1866" y="3470"/>
                    <a:pt x="1835" y="2929"/>
                  </a:cubicBezTo>
                  <a:cubicBezTo>
                    <a:pt x="1803" y="2483"/>
                    <a:pt x="1580" y="2069"/>
                    <a:pt x="1198" y="1783"/>
                  </a:cubicBezTo>
                  <a:cubicBezTo>
                    <a:pt x="1055" y="1682"/>
                    <a:pt x="885" y="1634"/>
                    <a:pt x="717" y="1634"/>
                  </a:cubicBezTo>
                  <a:cubicBezTo>
                    <a:pt x="510" y="1634"/>
                    <a:pt x="305" y="1706"/>
                    <a:pt x="147" y="1846"/>
                  </a:cubicBezTo>
                  <a:cubicBezTo>
                    <a:pt x="1" y="1993"/>
                    <a:pt x="117" y="2196"/>
                    <a:pt x="265" y="2196"/>
                  </a:cubicBezTo>
                  <a:cubicBezTo>
                    <a:pt x="310" y="2196"/>
                    <a:pt x="358" y="2177"/>
                    <a:pt x="402" y="2133"/>
                  </a:cubicBezTo>
                  <a:cubicBezTo>
                    <a:pt x="489" y="2064"/>
                    <a:pt x="582" y="2034"/>
                    <a:pt x="676" y="2034"/>
                  </a:cubicBezTo>
                  <a:cubicBezTo>
                    <a:pt x="927" y="2034"/>
                    <a:pt x="1178" y="2243"/>
                    <a:pt x="1293" y="2451"/>
                  </a:cubicBezTo>
                  <a:cubicBezTo>
                    <a:pt x="1421" y="2897"/>
                    <a:pt x="1516" y="3343"/>
                    <a:pt x="1516" y="3788"/>
                  </a:cubicBezTo>
                  <a:cubicBezTo>
                    <a:pt x="1675" y="4712"/>
                    <a:pt x="1962" y="5571"/>
                    <a:pt x="2408" y="6399"/>
                  </a:cubicBezTo>
                  <a:cubicBezTo>
                    <a:pt x="2449" y="6468"/>
                    <a:pt x="2514" y="6501"/>
                    <a:pt x="2577" y="6501"/>
                  </a:cubicBezTo>
                  <a:cubicBezTo>
                    <a:pt x="2660" y="6501"/>
                    <a:pt x="2740" y="6444"/>
                    <a:pt x="2758" y="6335"/>
                  </a:cubicBezTo>
                  <a:cubicBezTo>
                    <a:pt x="3128" y="4545"/>
                    <a:pt x="3319" y="2726"/>
                    <a:pt x="3272" y="876"/>
                  </a:cubicBezTo>
                  <a:lnTo>
                    <a:pt x="3272" y="876"/>
                  </a:lnTo>
                  <a:cubicBezTo>
                    <a:pt x="6454" y="629"/>
                    <a:pt x="9636" y="445"/>
                    <a:pt x="12818" y="414"/>
                  </a:cubicBezTo>
                  <a:cubicBezTo>
                    <a:pt x="13072" y="414"/>
                    <a:pt x="13072" y="0"/>
                    <a:pt x="128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26"/>
            <p:cNvSpPr/>
            <p:nvPr/>
          </p:nvSpPr>
          <p:spPr>
            <a:xfrm>
              <a:off x="-3806101" y="-199963"/>
              <a:ext cx="76948" cy="87197"/>
            </a:xfrm>
            <a:custGeom>
              <a:avLst/>
              <a:gdLst/>
              <a:ahLst/>
              <a:cxnLst/>
              <a:rect l="l" t="t" r="r" b="b"/>
              <a:pathLst>
                <a:path w="2626" h="2976" extrusionOk="0">
                  <a:moveTo>
                    <a:pt x="1184" y="1"/>
                  </a:moveTo>
                  <a:cubicBezTo>
                    <a:pt x="1161" y="1"/>
                    <a:pt x="1138" y="2"/>
                    <a:pt x="1115" y="4"/>
                  </a:cubicBezTo>
                  <a:cubicBezTo>
                    <a:pt x="764" y="36"/>
                    <a:pt x="414" y="195"/>
                    <a:pt x="128" y="418"/>
                  </a:cubicBezTo>
                  <a:cubicBezTo>
                    <a:pt x="32" y="450"/>
                    <a:pt x="0" y="577"/>
                    <a:pt x="64" y="673"/>
                  </a:cubicBezTo>
                  <a:cubicBezTo>
                    <a:pt x="112" y="744"/>
                    <a:pt x="195" y="780"/>
                    <a:pt x="274" y="780"/>
                  </a:cubicBezTo>
                  <a:cubicBezTo>
                    <a:pt x="301" y="780"/>
                    <a:pt x="327" y="776"/>
                    <a:pt x="351" y="768"/>
                  </a:cubicBezTo>
                  <a:cubicBezTo>
                    <a:pt x="542" y="609"/>
                    <a:pt x="796" y="482"/>
                    <a:pt x="1051" y="418"/>
                  </a:cubicBezTo>
                  <a:cubicBezTo>
                    <a:pt x="1091" y="405"/>
                    <a:pt x="1131" y="398"/>
                    <a:pt x="1169" y="398"/>
                  </a:cubicBezTo>
                  <a:cubicBezTo>
                    <a:pt x="1316" y="398"/>
                    <a:pt x="1446" y="490"/>
                    <a:pt x="1497" y="641"/>
                  </a:cubicBezTo>
                  <a:cubicBezTo>
                    <a:pt x="1528" y="896"/>
                    <a:pt x="1433" y="1118"/>
                    <a:pt x="1242" y="1278"/>
                  </a:cubicBezTo>
                  <a:cubicBezTo>
                    <a:pt x="1019" y="1437"/>
                    <a:pt x="796" y="1596"/>
                    <a:pt x="573" y="1755"/>
                  </a:cubicBezTo>
                  <a:cubicBezTo>
                    <a:pt x="319" y="1914"/>
                    <a:pt x="128" y="2169"/>
                    <a:pt x="32" y="2487"/>
                  </a:cubicBezTo>
                  <a:cubicBezTo>
                    <a:pt x="0" y="2583"/>
                    <a:pt x="32" y="2678"/>
                    <a:pt x="128" y="2710"/>
                  </a:cubicBezTo>
                  <a:cubicBezTo>
                    <a:pt x="517" y="2887"/>
                    <a:pt x="945" y="2975"/>
                    <a:pt x="1380" y="2975"/>
                  </a:cubicBezTo>
                  <a:cubicBezTo>
                    <a:pt x="1728" y="2975"/>
                    <a:pt x="2080" y="2919"/>
                    <a:pt x="2420" y="2806"/>
                  </a:cubicBezTo>
                  <a:cubicBezTo>
                    <a:pt x="2626" y="2747"/>
                    <a:pt x="2560" y="2416"/>
                    <a:pt x="2348" y="2416"/>
                  </a:cubicBezTo>
                  <a:cubicBezTo>
                    <a:pt x="2330" y="2416"/>
                    <a:pt x="2312" y="2419"/>
                    <a:pt x="2292" y="2424"/>
                  </a:cubicBezTo>
                  <a:cubicBezTo>
                    <a:pt x="2006" y="2524"/>
                    <a:pt x="1706" y="2573"/>
                    <a:pt x="1406" y="2573"/>
                  </a:cubicBezTo>
                  <a:cubicBezTo>
                    <a:pt x="1097" y="2573"/>
                    <a:pt x="788" y="2521"/>
                    <a:pt x="489" y="2422"/>
                  </a:cubicBezTo>
                  <a:lnTo>
                    <a:pt x="489" y="2422"/>
                  </a:lnTo>
                  <a:cubicBezTo>
                    <a:pt x="594" y="2236"/>
                    <a:pt x="749" y="2078"/>
                    <a:pt x="924" y="1978"/>
                  </a:cubicBezTo>
                  <a:cubicBezTo>
                    <a:pt x="1210" y="1819"/>
                    <a:pt x="1465" y="1596"/>
                    <a:pt x="1688" y="1341"/>
                  </a:cubicBezTo>
                  <a:cubicBezTo>
                    <a:pt x="1910" y="1087"/>
                    <a:pt x="1974" y="736"/>
                    <a:pt x="1847" y="450"/>
                  </a:cubicBezTo>
                  <a:cubicBezTo>
                    <a:pt x="1729" y="184"/>
                    <a:pt x="1474" y="1"/>
                    <a:pt x="11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26"/>
            <p:cNvSpPr/>
            <p:nvPr/>
          </p:nvSpPr>
          <p:spPr>
            <a:xfrm>
              <a:off x="-3698828" y="-133391"/>
              <a:ext cx="11223" cy="16584"/>
            </a:xfrm>
            <a:custGeom>
              <a:avLst/>
              <a:gdLst/>
              <a:ahLst/>
              <a:cxnLst/>
              <a:rect l="l" t="t" r="r" b="b"/>
              <a:pathLst>
                <a:path w="383" h="566" extrusionOk="0">
                  <a:moveTo>
                    <a:pt x="223" y="0"/>
                  </a:moveTo>
                  <a:cubicBezTo>
                    <a:pt x="215" y="0"/>
                    <a:pt x="207" y="8"/>
                    <a:pt x="191" y="24"/>
                  </a:cubicBezTo>
                  <a:lnTo>
                    <a:pt x="128" y="24"/>
                  </a:lnTo>
                  <a:cubicBezTo>
                    <a:pt x="96" y="24"/>
                    <a:pt x="64" y="24"/>
                    <a:pt x="32" y="56"/>
                  </a:cubicBezTo>
                  <a:lnTo>
                    <a:pt x="0" y="88"/>
                  </a:lnTo>
                  <a:cubicBezTo>
                    <a:pt x="0" y="120"/>
                    <a:pt x="0" y="152"/>
                    <a:pt x="0" y="215"/>
                  </a:cubicBezTo>
                  <a:lnTo>
                    <a:pt x="0" y="374"/>
                  </a:lnTo>
                  <a:cubicBezTo>
                    <a:pt x="0" y="406"/>
                    <a:pt x="0" y="406"/>
                    <a:pt x="0" y="438"/>
                  </a:cubicBezTo>
                  <a:cubicBezTo>
                    <a:pt x="0" y="470"/>
                    <a:pt x="32" y="502"/>
                    <a:pt x="32" y="502"/>
                  </a:cubicBezTo>
                  <a:cubicBezTo>
                    <a:pt x="64" y="534"/>
                    <a:pt x="96" y="534"/>
                    <a:pt x="128" y="565"/>
                  </a:cubicBezTo>
                  <a:lnTo>
                    <a:pt x="223" y="565"/>
                  </a:lnTo>
                  <a:cubicBezTo>
                    <a:pt x="287" y="534"/>
                    <a:pt x="319" y="534"/>
                    <a:pt x="319" y="502"/>
                  </a:cubicBezTo>
                  <a:lnTo>
                    <a:pt x="351" y="470"/>
                  </a:lnTo>
                  <a:cubicBezTo>
                    <a:pt x="382" y="438"/>
                    <a:pt x="382" y="406"/>
                    <a:pt x="382" y="374"/>
                  </a:cubicBezTo>
                  <a:lnTo>
                    <a:pt x="382" y="183"/>
                  </a:lnTo>
                  <a:cubicBezTo>
                    <a:pt x="382" y="152"/>
                    <a:pt x="382" y="152"/>
                    <a:pt x="351" y="120"/>
                  </a:cubicBezTo>
                  <a:cubicBezTo>
                    <a:pt x="351" y="88"/>
                    <a:pt x="351" y="56"/>
                    <a:pt x="319" y="56"/>
                  </a:cubicBezTo>
                  <a:cubicBezTo>
                    <a:pt x="319" y="24"/>
                    <a:pt x="287" y="24"/>
                    <a:pt x="255" y="24"/>
                  </a:cubicBezTo>
                  <a:cubicBezTo>
                    <a:pt x="239" y="8"/>
                    <a:pt x="231" y="0"/>
                    <a:pt x="2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26"/>
            <p:cNvSpPr/>
            <p:nvPr/>
          </p:nvSpPr>
          <p:spPr>
            <a:xfrm>
              <a:off x="-3647521" y="-206351"/>
              <a:ext cx="57872" cy="100645"/>
            </a:xfrm>
            <a:custGeom>
              <a:avLst/>
              <a:gdLst/>
              <a:ahLst/>
              <a:cxnLst/>
              <a:rect l="l" t="t" r="r" b="b"/>
              <a:pathLst>
                <a:path w="1975" h="3435" extrusionOk="0">
                  <a:moveTo>
                    <a:pt x="1016" y="385"/>
                  </a:moveTo>
                  <a:cubicBezTo>
                    <a:pt x="1286" y="385"/>
                    <a:pt x="1592" y="708"/>
                    <a:pt x="1592" y="954"/>
                  </a:cubicBezTo>
                  <a:cubicBezTo>
                    <a:pt x="1570" y="1326"/>
                    <a:pt x="1248" y="1547"/>
                    <a:pt x="904" y="1640"/>
                  </a:cubicBezTo>
                  <a:lnTo>
                    <a:pt x="904" y="1640"/>
                  </a:lnTo>
                  <a:cubicBezTo>
                    <a:pt x="857" y="1633"/>
                    <a:pt x="809" y="1630"/>
                    <a:pt x="761" y="1630"/>
                  </a:cubicBezTo>
                  <a:cubicBezTo>
                    <a:pt x="685" y="1630"/>
                    <a:pt x="608" y="1638"/>
                    <a:pt x="534" y="1655"/>
                  </a:cubicBezTo>
                  <a:lnTo>
                    <a:pt x="534" y="1655"/>
                  </a:lnTo>
                  <a:cubicBezTo>
                    <a:pt x="587" y="1274"/>
                    <a:pt x="652" y="903"/>
                    <a:pt x="717" y="533"/>
                  </a:cubicBezTo>
                  <a:lnTo>
                    <a:pt x="717" y="533"/>
                  </a:lnTo>
                  <a:cubicBezTo>
                    <a:pt x="745" y="524"/>
                    <a:pt x="772" y="506"/>
                    <a:pt x="796" y="477"/>
                  </a:cubicBezTo>
                  <a:cubicBezTo>
                    <a:pt x="861" y="412"/>
                    <a:pt x="937" y="385"/>
                    <a:pt x="1016" y="385"/>
                  </a:cubicBezTo>
                  <a:close/>
                  <a:moveTo>
                    <a:pt x="973" y="2043"/>
                  </a:moveTo>
                  <a:lnTo>
                    <a:pt x="973" y="2043"/>
                  </a:lnTo>
                  <a:cubicBezTo>
                    <a:pt x="1148" y="2091"/>
                    <a:pt x="1298" y="2209"/>
                    <a:pt x="1369" y="2387"/>
                  </a:cubicBezTo>
                  <a:cubicBezTo>
                    <a:pt x="1460" y="2721"/>
                    <a:pt x="1233" y="3026"/>
                    <a:pt x="880" y="3026"/>
                  </a:cubicBezTo>
                  <a:cubicBezTo>
                    <a:pt x="863" y="3026"/>
                    <a:pt x="846" y="3025"/>
                    <a:pt x="828" y="3024"/>
                  </a:cubicBezTo>
                  <a:cubicBezTo>
                    <a:pt x="447" y="2928"/>
                    <a:pt x="478" y="2390"/>
                    <a:pt x="478" y="2103"/>
                  </a:cubicBezTo>
                  <a:lnTo>
                    <a:pt x="478" y="2103"/>
                  </a:lnTo>
                  <a:cubicBezTo>
                    <a:pt x="506" y="2104"/>
                    <a:pt x="534" y="2105"/>
                    <a:pt x="562" y="2105"/>
                  </a:cubicBezTo>
                  <a:cubicBezTo>
                    <a:pt x="704" y="2105"/>
                    <a:pt x="841" y="2084"/>
                    <a:pt x="973" y="2043"/>
                  </a:cubicBezTo>
                  <a:close/>
                  <a:moveTo>
                    <a:pt x="1029" y="0"/>
                  </a:moveTo>
                  <a:cubicBezTo>
                    <a:pt x="863" y="0"/>
                    <a:pt x="696" y="56"/>
                    <a:pt x="550" y="184"/>
                  </a:cubicBezTo>
                  <a:lnTo>
                    <a:pt x="550" y="184"/>
                  </a:lnTo>
                  <a:cubicBezTo>
                    <a:pt x="540" y="183"/>
                    <a:pt x="530" y="182"/>
                    <a:pt x="520" y="182"/>
                  </a:cubicBezTo>
                  <a:cubicBezTo>
                    <a:pt x="437" y="182"/>
                    <a:pt x="350" y="239"/>
                    <a:pt x="350" y="318"/>
                  </a:cubicBezTo>
                  <a:lnTo>
                    <a:pt x="319" y="318"/>
                  </a:lnTo>
                  <a:cubicBezTo>
                    <a:pt x="223" y="891"/>
                    <a:pt x="128" y="1464"/>
                    <a:pt x="64" y="2037"/>
                  </a:cubicBezTo>
                  <a:cubicBezTo>
                    <a:pt x="0" y="2451"/>
                    <a:pt x="128" y="2896"/>
                    <a:pt x="382" y="3215"/>
                  </a:cubicBezTo>
                  <a:cubicBezTo>
                    <a:pt x="545" y="3362"/>
                    <a:pt x="742" y="3435"/>
                    <a:pt x="935" y="3435"/>
                  </a:cubicBezTo>
                  <a:cubicBezTo>
                    <a:pt x="1157" y="3435"/>
                    <a:pt x="1375" y="3339"/>
                    <a:pt x="1528" y="3151"/>
                  </a:cubicBezTo>
                  <a:cubicBezTo>
                    <a:pt x="1847" y="2833"/>
                    <a:pt x="1879" y="2355"/>
                    <a:pt x="1592" y="2005"/>
                  </a:cubicBezTo>
                  <a:cubicBezTo>
                    <a:pt x="1536" y="1943"/>
                    <a:pt x="1474" y="1889"/>
                    <a:pt x="1408" y="1841"/>
                  </a:cubicBezTo>
                  <a:lnTo>
                    <a:pt x="1408" y="1841"/>
                  </a:lnTo>
                  <a:cubicBezTo>
                    <a:pt x="1438" y="1822"/>
                    <a:pt x="1467" y="1803"/>
                    <a:pt x="1497" y="1782"/>
                  </a:cubicBezTo>
                  <a:cubicBezTo>
                    <a:pt x="1815" y="1591"/>
                    <a:pt x="1974" y="1241"/>
                    <a:pt x="1974" y="859"/>
                  </a:cubicBezTo>
                  <a:cubicBezTo>
                    <a:pt x="1929" y="405"/>
                    <a:pt x="1480" y="0"/>
                    <a:pt x="10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26"/>
            <p:cNvSpPr/>
            <p:nvPr/>
          </p:nvSpPr>
          <p:spPr>
            <a:xfrm>
              <a:off x="-3952550" y="-66527"/>
              <a:ext cx="403935" cy="23733"/>
            </a:xfrm>
            <a:custGeom>
              <a:avLst/>
              <a:gdLst/>
              <a:ahLst/>
              <a:cxnLst/>
              <a:rect l="l" t="t" r="r" b="b"/>
              <a:pathLst>
                <a:path w="13785" h="810" extrusionOk="0">
                  <a:moveTo>
                    <a:pt x="13557" y="1"/>
                  </a:moveTo>
                  <a:cubicBezTo>
                    <a:pt x="13549" y="1"/>
                    <a:pt x="13540" y="1"/>
                    <a:pt x="13530" y="3"/>
                  </a:cubicBezTo>
                  <a:cubicBezTo>
                    <a:pt x="10432" y="289"/>
                    <a:pt x="7335" y="421"/>
                    <a:pt x="4214" y="421"/>
                  </a:cubicBezTo>
                  <a:cubicBezTo>
                    <a:pt x="3871" y="421"/>
                    <a:pt x="3527" y="420"/>
                    <a:pt x="3184" y="416"/>
                  </a:cubicBezTo>
                  <a:cubicBezTo>
                    <a:pt x="2197" y="416"/>
                    <a:pt x="1242" y="385"/>
                    <a:pt x="255" y="353"/>
                  </a:cubicBezTo>
                  <a:cubicBezTo>
                    <a:pt x="0" y="353"/>
                    <a:pt x="0" y="735"/>
                    <a:pt x="255" y="735"/>
                  </a:cubicBezTo>
                  <a:cubicBezTo>
                    <a:pt x="1591" y="784"/>
                    <a:pt x="2923" y="809"/>
                    <a:pt x="4252" y="809"/>
                  </a:cubicBezTo>
                  <a:cubicBezTo>
                    <a:pt x="6373" y="809"/>
                    <a:pt x="8487" y="744"/>
                    <a:pt x="10601" y="607"/>
                  </a:cubicBezTo>
                  <a:cubicBezTo>
                    <a:pt x="11588" y="576"/>
                    <a:pt x="12543" y="480"/>
                    <a:pt x="13530" y="416"/>
                  </a:cubicBezTo>
                  <a:cubicBezTo>
                    <a:pt x="13775" y="386"/>
                    <a:pt x="13784" y="1"/>
                    <a:pt x="135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26"/>
            <p:cNvSpPr/>
            <p:nvPr/>
          </p:nvSpPr>
          <p:spPr>
            <a:xfrm>
              <a:off x="-3939862" y="3591"/>
              <a:ext cx="76890" cy="105099"/>
            </a:xfrm>
            <a:custGeom>
              <a:avLst/>
              <a:gdLst/>
              <a:ahLst/>
              <a:cxnLst/>
              <a:rect l="l" t="t" r="r" b="b"/>
              <a:pathLst>
                <a:path w="2624" h="3587" extrusionOk="0">
                  <a:moveTo>
                    <a:pt x="1427" y="1"/>
                  </a:moveTo>
                  <a:cubicBezTo>
                    <a:pt x="1236" y="1"/>
                    <a:pt x="1045" y="83"/>
                    <a:pt x="904" y="252"/>
                  </a:cubicBezTo>
                  <a:cubicBezTo>
                    <a:pt x="796" y="404"/>
                    <a:pt x="925" y="556"/>
                    <a:pt x="1068" y="556"/>
                  </a:cubicBezTo>
                  <a:cubicBezTo>
                    <a:pt x="1134" y="556"/>
                    <a:pt x="1204" y="524"/>
                    <a:pt x="1255" y="443"/>
                  </a:cubicBezTo>
                  <a:cubicBezTo>
                    <a:pt x="1298" y="400"/>
                    <a:pt x="1354" y="383"/>
                    <a:pt x="1411" y="383"/>
                  </a:cubicBezTo>
                  <a:cubicBezTo>
                    <a:pt x="1481" y="383"/>
                    <a:pt x="1552" y="408"/>
                    <a:pt x="1605" y="443"/>
                  </a:cubicBezTo>
                  <a:cubicBezTo>
                    <a:pt x="1732" y="507"/>
                    <a:pt x="1828" y="666"/>
                    <a:pt x="1796" y="857"/>
                  </a:cubicBezTo>
                  <a:cubicBezTo>
                    <a:pt x="1732" y="1080"/>
                    <a:pt x="1573" y="1271"/>
                    <a:pt x="1382" y="1398"/>
                  </a:cubicBezTo>
                  <a:cubicBezTo>
                    <a:pt x="1286" y="1462"/>
                    <a:pt x="1223" y="1525"/>
                    <a:pt x="1223" y="1653"/>
                  </a:cubicBezTo>
                  <a:cubicBezTo>
                    <a:pt x="1223" y="1748"/>
                    <a:pt x="1255" y="1844"/>
                    <a:pt x="1350" y="1907"/>
                  </a:cubicBezTo>
                  <a:cubicBezTo>
                    <a:pt x="1573" y="2098"/>
                    <a:pt x="2019" y="1971"/>
                    <a:pt x="2146" y="2257"/>
                  </a:cubicBezTo>
                  <a:cubicBezTo>
                    <a:pt x="2241" y="2544"/>
                    <a:pt x="2146" y="2830"/>
                    <a:pt x="1923" y="3021"/>
                  </a:cubicBezTo>
                  <a:cubicBezTo>
                    <a:pt x="1769" y="3140"/>
                    <a:pt x="1576" y="3183"/>
                    <a:pt x="1370" y="3183"/>
                  </a:cubicBezTo>
                  <a:cubicBezTo>
                    <a:pt x="1020" y="3183"/>
                    <a:pt x="632" y="3058"/>
                    <a:pt x="331" y="2958"/>
                  </a:cubicBezTo>
                  <a:cubicBezTo>
                    <a:pt x="314" y="2953"/>
                    <a:pt x="298" y="2951"/>
                    <a:pt x="282" y="2951"/>
                  </a:cubicBezTo>
                  <a:cubicBezTo>
                    <a:pt x="91" y="2951"/>
                    <a:pt x="1" y="3283"/>
                    <a:pt x="236" y="3372"/>
                  </a:cubicBezTo>
                  <a:cubicBezTo>
                    <a:pt x="594" y="3515"/>
                    <a:pt x="970" y="3587"/>
                    <a:pt x="1351" y="3587"/>
                  </a:cubicBezTo>
                  <a:cubicBezTo>
                    <a:pt x="1477" y="3587"/>
                    <a:pt x="1605" y="3579"/>
                    <a:pt x="1732" y="3563"/>
                  </a:cubicBezTo>
                  <a:cubicBezTo>
                    <a:pt x="2082" y="3467"/>
                    <a:pt x="2401" y="3212"/>
                    <a:pt x="2528" y="2830"/>
                  </a:cubicBezTo>
                  <a:cubicBezTo>
                    <a:pt x="2623" y="2544"/>
                    <a:pt x="2592" y="2194"/>
                    <a:pt x="2401" y="1939"/>
                  </a:cubicBezTo>
                  <a:cubicBezTo>
                    <a:pt x="2273" y="1812"/>
                    <a:pt x="2146" y="1716"/>
                    <a:pt x="1987" y="1716"/>
                  </a:cubicBezTo>
                  <a:cubicBezTo>
                    <a:pt x="1891" y="1716"/>
                    <a:pt x="1796" y="1684"/>
                    <a:pt x="1732" y="1653"/>
                  </a:cubicBezTo>
                  <a:cubicBezTo>
                    <a:pt x="1723" y="1653"/>
                    <a:pt x="1715" y="1652"/>
                    <a:pt x="1707" y="1651"/>
                  </a:cubicBezTo>
                  <a:lnTo>
                    <a:pt x="1707" y="1651"/>
                  </a:lnTo>
                  <a:cubicBezTo>
                    <a:pt x="2070" y="1314"/>
                    <a:pt x="2348" y="812"/>
                    <a:pt x="2050" y="379"/>
                  </a:cubicBezTo>
                  <a:cubicBezTo>
                    <a:pt x="1908" y="131"/>
                    <a:pt x="1668" y="1"/>
                    <a:pt x="14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26"/>
            <p:cNvSpPr/>
            <p:nvPr/>
          </p:nvSpPr>
          <p:spPr>
            <a:xfrm>
              <a:off x="-3810760" y="26826"/>
              <a:ext cx="13069" cy="95166"/>
            </a:xfrm>
            <a:custGeom>
              <a:avLst/>
              <a:gdLst/>
              <a:ahLst/>
              <a:cxnLst/>
              <a:rect l="l" t="t" r="r" b="b"/>
              <a:pathLst>
                <a:path w="446" h="3248" extrusionOk="0">
                  <a:moveTo>
                    <a:pt x="239" y="0"/>
                  </a:moveTo>
                  <a:cubicBezTo>
                    <a:pt x="135" y="0"/>
                    <a:pt x="32" y="64"/>
                    <a:pt x="32" y="191"/>
                  </a:cubicBezTo>
                  <a:cubicBezTo>
                    <a:pt x="32" y="1146"/>
                    <a:pt x="0" y="2101"/>
                    <a:pt x="0" y="3056"/>
                  </a:cubicBezTo>
                  <a:cubicBezTo>
                    <a:pt x="0" y="3184"/>
                    <a:pt x="96" y="3247"/>
                    <a:pt x="191" y="3247"/>
                  </a:cubicBezTo>
                  <a:cubicBezTo>
                    <a:pt x="287" y="3247"/>
                    <a:pt x="382" y="3184"/>
                    <a:pt x="382" y="3056"/>
                  </a:cubicBezTo>
                  <a:cubicBezTo>
                    <a:pt x="382" y="2101"/>
                    <a:pt x="414" y="1146"/>
                    <a:pt x="446" y="191"/>
                  </a:cubicBezTo>
                  <a:cubicBezTo>
                    <a:pt x="446" y="64"/>
                    <a:pt x="342" y="0"/>
                    <a:pt x="2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26"/>
            <p:cNvSpPr/>
            <p:nvPr/>
          </p:nvSpPr>
          <p:spPr>
            <a:xfrm>
              <a:off x="-3842845" y="69518"/>
              <a:ext cx="85622" cy="17053"/>
            </a:xfrm>
            <a:custGeom>
              <a:avLst/>
              <a:gdLst/>
              <a:ahLst/>
              <a:cxnLst/>
              <a:rect l="l" t="t" r="r" b="b"/>
              <a:pathLst>
                <a:path w="2922" h="582" extrusionOk="0">
                  <a:moveTo>
                    <a:pt x="2612" y="1"/>
                  </a:moveTo>
                  <a:cubicBezTo>
                    <a:pt x="2595" y="1"/>
                    <a:pt x="2578" y="3"/>
                    <a:pt x="2560" y="7"/>
                  </a:cubicBezTo>
                  <a:cubicBezTo>
                    <a:pt x="2144" y="116"/>
                    <a:pt x="1718" y="173"/>
                    <a:pt x="1293" y="173"/>
                  </a:cubicBezTo>
                  <a:cubicBezTo>
                    <a:pt x="970" y="173"/>
                    <a:pt x="648" y="140"/>
                    <a:pt x="331" y="71"/>
                  </a:cubicBezTo>
                  <a:cubicBezTo>
                    <a:pt x="312" y="66"/>
                    <a:pt x="293" y="64"/>
                    <a:pt x="276" y="64"/>
                  </a:cubicBezTo>
                  <a:cubicBezTo>
                    <a:pt x="64" y="64"/>
                    <a:pt x="0" y="394"/>
                    <a:pt x="236" y="453"/>
                  </a:cubicBezTo>
                  <a:cubicBezTo>
                    <a:pt x="601" y="541"/>
                    <a:pt x="972" y="581"/>
                    <a:pt x="1345" y="581"/>
                  </a:cubicBezTo>
                  <a:cubicBezTo>
                    <a:pt x="1784" y="581"/>
                    <a:pt x="2224" y="525"/>
                    <a:pt x="2655" y="421"/>
                  </a:cubicBezTo>
                  <a:cubicBezTo>
                    <a:pt x="2921" y="362"/>
                    <a:pt x="2830" y="1"/>
                    <a:pt x="26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26"/>
            <p:cNvSpPr/>
            <p:nvPr/>
          </p:nvSpPr>
          <p:spPr>
            <a:xfrm>
              <a:off x="-3718431" y="18417"/>
              <a:ext cx="15911" cy="12160"/>
            </a:xfrm>
            <a:custGeom>
              <a:avLst/>
              <a:gdLst/>
              <a:ahLst/>
              <a:cxnLst/>
              <a:rect l="l" t="t" r="r" b="b"/>
              <a:pathLst>
                <a:path w="543" h="415" extrusionOk="0">
                  <a:moveTo>
                    <a:pt x="287" y="1"/>
                  </a:moveTo>
                  <a:cubicBezTo>
                    <a:pt x="1" y="1"/>
                    <a:pt x="1" y="414"/>
                    <a:pt x="287" y="414"/>
                  </a:cubicBezTo>
                  <a:cubicBezTo>
                    <a:pt x="542" y="414"/>
                    <a:pt x="542" y="1"/>
                    <a:pt x="2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26"/>
            <p:cNvSpPr/>
            <p:nvPr/>
          </p:nvSpPr>
          <p:spPr>
            <a:xfrm>
              <a:off x="-3720511" y="12264"/>
              <a:ext cx="81109" cy="93994"/>
            </a:xfrm>
            <a:custGeom>
              <a:avLst/>
              <a:gdLst/>
              <a:ahLst/>
              <a:cxnLst/>
              <a:rect l="l" t="t" r="r" b="b"/>
              <a:pathLst>
                <a:path w="2768" h="3208" extrusionOk="0">
                  <a:moveTo>
                    <a:pt x="899" y="0"/>
                  </a:moveTo>
                  <a:cubicBezTo>
                    <a:pt x="846" y="0"/>
                    <a:pt x="792" y="6"/>
                    <a:pt x="740" y="19"/>
                  </a:cubicBezTo>
                  <a:cubicBezTo>
                    <a:pt x="422" y="19"/>
                    <a:pt x="136" y="242"/>
                    <a:pt x="40" y="529"/>
                  </a:cubicBezTo>
                  <a:cubicBezTo>
                    <a:pt x="1" y="686"/>
                    <a:pt x="132" y="795"/>
                    <a:pt x="252" y="795"/>
                  </a:cubicBezTo>
                  <a:cubicBezTo>
                    <a:pt x="327" y="795"/>
                    <a:pt x="398" y="753"/>
                    <a:pt x="422" y="656"/>
                  </a:cubicBezTo>
                  <a:cubicBezTo>
                    <a:pt x="505" y="489"/>
                    <a:pt x="662" y="395"/>
                    <a:pt x="827" y="395"/>
                  </a:cubicBezTo>
                  <a:cubicBezTo>
                    <a:pt x="851" y="395"/>
                    <a:pt x="875" y="397"/>
                    <a:pt x="900" y="402"/>
                  </a:cubicBezTo>
                  <a:cubicBezTo>
                    <a:pt x="1154" y="465"/>
                    <a:pt x="1345" y="656"/>
                    <a:pt x="1377" y="911"/>
                  </a:cubicBezTo>
                  <a:cubicBezTo>
                    <a:pt x="1473" y="1643"/>
                    <a:pt x="804" y="2121"/>
                    <a:pt x="263" y="2471"/>
                  </a:cubicBezTo>
                  <a:cubicBezTo>
                    <a:pt x="136" y="2566"/>
                    <a:pt x="136" y="2725"/>
                    <a:pt x="263" y="2821"/>
                  </a:cubicBezTo>
                  <a:cubicBezTo>
                    <a:pt x="762" y="3071"/>
                    <a:pt x="1310" y="3207"/>
                    <a:pt x="1861" y="3207"/>
                  </a:cubicBezTo>
                  <a:cubicBezTo>
                    <a:pt x="2082" y="3207"/>
                    <a:pt x="2304" y="3185"/>
                    <a:pt x="2523" y="3139"/>
                  </a:cubicBezTo>
                  <a:cubicBezTo>
                    <a:pt x="2768" y="3078"/>
                    <a:pt x="2689" y="2724"/>
                    <a:pt x="2457" y="2724"/>
                  </a:cubicBezTo>
                  <a:cubicBezTo>
                    <a:pt x="2448" y="2724"/>
                    <a:pt x="2438" y="2724"/>
                    <a:pt x="2428" y="2725"/>
                  </a:cubicBezTo>
                  <a:cubicBezTo>
                    <a:pt x="2214" y="2776"/>
                    <a:pt x="1998" y="2801"/>
                    <a:pt x="1784" y="2801"/>
                  </a:cubicBezTo>
                  <a:cubicBezTo>
                    <a:pt x="1428" y="2801"/>
                    <a:pt x="1078" y="2733"/>
                    <a:pt x="757" y="2601"/>
                  </a:cubicBezTo>
                  <a:lnTo>
                    <a:pt x="757" y="2601"/>
                  </a:lnTo>
                  <a:cubicBezTo>
                    <a:pt x="1237" y="2250"/>
                    <a:pt x="1679" y="1809"/>
                    <a:pt x="1759" y="1166"/>
                  </a:cubicBezTo>
                  <a:cubicBezTo>
                    <a:pt x="1823" y="847"/>
                    <a:pt x="1695" y="497"/>
                    <a:pt x="1473" y="274"/>
                  </a:cubicBezTo>
                  <a:cubicBezTo>
                    <a:pt x="1321" y="97"/>
                    <a:pt x="1108" y="0"/>
                    <a:pt x="8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26"/>
            <p:cNvSpPr/>
            <p:nvPr/>
          </p:nvSpPr>
          <p:spPr>
            <a:xfrm>
              <a:off x="-3627948" y="-9331"/>
              <a:ext cx="12161" cy="61120"/>
            </a:xfrm>
            <a:custGeom>
              <a:avLst/>
              <a:gdLst/>
              <a:ahLst/>
              <a:cxnLst/>
              <a:rect l="l" t="t" r="r" b="b"/>
              <a:pathLst>
                <a:path w="415" h="2086" extrusionOk="0">
                  <a:moveTo>
                    <a:pt x="224" y="0"/>
                  </a:moveTo>
                  <a:cubicBezTo>
                    <a:pt x="128" y="0"/>
                    <a:pt x="33" y="72"/>
                    <a:pt x="33" y="215"/>
                  </a:cubicBezTo>
                  <a:cubicBezTo>
                    <a:pt x="33" y="756"/>
                    <a:pt x="1" y="1330"/>
                    <a:pt x="1" y="1871"/>
                  </a:cubicBezTo>
                  <a:cubicBezTo>
                    <a:pt x="1" y="2014"/>
                    <a:pt x="96" y="2086"/>
                    <a:pt x="192" y="2086"/>
                  </a:cubicBezTo>
                  <a:cubicBezTo>
                    <a:pt x="287" y="2086"/>
                    <a:pt x="383" y="2014"/>
                    <a:pt x="383" y="1871"/>
                  </a:cubicBezTo>
                  <a:cubicBezTo>
                    <a:pt x="383" y="1330"/>
                    <a:pt x="415" y="756"/>
                    <a:pt x="415" y="215"/>
                  </a:cubicBezTo>
                  <a:cubicBezTo>
                    <a:pt x="415" y="72"/>
                    <a:pt x="319" y="0"/>
                    <a:pt x="22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26"/>
            <p:cNvSpPr/>
            <p:nvPr/>
          </p:nvSpPr>
          <p:spPr>
            <a:xfrm>
              <a:off x="-3647521" y="17479"/>
              <a:ext cx="67191" cy="14035"/>
            </a:xfrm>
            <a:custGeom>
              <a:avLst/>
              <a:gdLst/>
              <a:ahLst/>
              <a:cxnLst/>
              <a:rect l="l" t="t" r="r" b="b"/>
              <a:pathLst>
                <a:path w="2293" h="479" extrusionOk="0">
                  <a:moveTo>
                    <a:pt x="191" y="1"/>
                  </a:moveTo>
                  <a:cubicBezTo>
                    <a:pt x="96" y="1"/>
                    <a:pt x="0" y="96"/>
                    <a:pt x="0" y="192"/>
                  </a:cubicBezTo>
                  <a:cubicBezTo>
                    <a:pt x="0" y="319"/>
                    <a:pt x="96" y="383"/>
                    <a:pt x="191" y="383"/>
                  </a:cubicBezTo>
                  <a:lnTo>
                    <a:pt x="2038" y="478"/>
                  </a:lnTo>
                  <a:cubicBezTo>
                    <a:pt x="2292" y="478"/>
                    <a:pt x="2292" y="96"/>
                    <a:pt x="2038" y="96"/>
                  </a:cubicBezTo>
                  <a:lnTo>
                    <a:pt x="1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0" name="Google Shape;900;p26"/>
          <p:cNvGrpSpPr/>
          <p:nvPr/>
        </p:nvGrpSpPr>
        <p:grpSpPr>
          <a:xfrm>
            <a:off x="8381234" y="1613830"/>
            <a:ext cx="443643" cy="477241"/>
            <a:chOff x="-4339013" y="-261299"/>
            <a:chExt cx="224040" cy="240994"/>
          </a:xfrm>
        </p:grpSpPr>
        <p:sp>
          <p:nvSpPr>
            <p:cNvPr id="901" name="Google Shape;901;p26"/>
            <p:cNvSpPr/>
            <p:nvPr/>
          </p:nvSpPr>
          <p:spPr>
            <a:xfrm>
              <a:off x="-4316693" y="-261299"/>
              <a:ext cx="140060" cy="92126"/>
            </a:xfrm>
            <a:custGeom>
              <a:avLst/>
              <a:gdLst/>
              <a:ahLst/>
              <a:cxnLst/>
              <a:rect l="l" t="t" r="r" b="b"/>
              <a:pathLst>
                <a:path w="8459" h="5564" extrusionOk="0">
                  <a:moveTo>
                    <a:pt x="3857" y="0"/>
                  </a:moveTo>
                  <a:cubicBezTo>
                    <a:pt x="3755" y="0"/>
                    <a:pt x="3683" y="87"/>
                    <a:pt x="3683" y="197"/>
                  </a:cubicBezTo>
                  <a:cubicBezTo>
                    <a:pt x="3574" y="1667"/>
                    <a:pt x="3442" y="3138"/>
                    <a:pt x="3326" y="4608"/>
                  </a:cubicBezTo>
                  <a:lnTo>
                    <a:pt x="3326" y="4608"/>
                  </a:lnTo>
                  <a:cubicBezTo>
                    <a:pt x="2955" y="3763"/>
                    <a:pt x="2740" y="2856"/>
                    <a:pt x="2664" y="1948"/>
                  </a:cubicBezTo>
                  <a:cubicBezTo>
                    <a:pt x="2664" y="1810"/>
                    <a:pt x="2568" y="1719"/>
                    <a:pt x="2459" y="1719"/>
                  </a:cubicBezTo>
                  <a:cubicBezTo>
                    <a:pt x="2442" y="1719"/>
                    <a:pt x="2426" y="1721"/>
                    <a:pt x="2409" y="1725"/>
                  </a:cubicBezTo>
                  <a:cubicBezTo>
                    <a:pt x="2075" y="1805"/>
                    <a:pt x="1725" y="1845"/>
                    <a:pt x="1375" y="1845"/>
                  </a:cubicBezTo>
                  <a:cubicBezTo>
                    <a:pt x="1025" y="1845"/>
                    <a:pt x="674" y="1805"/>
                    <a:pt x="340" y="1725"/>
                  </a:cubicBezTo>
                  <a:cubicBezTo>
                    <a:pt x="330" y="1724"/>
                    <a:pt x="320" y="1723"/>
                    <a:pt x="311" y="1723"/>
                  </a:cubicBezTo>
                  <a:cubicBezTo>
                    <a:pt x="78" y="1723"/>
                    <a:pt x="0" y="2078"/>
                    <a:pt x="245" y="2139"/>
                  </a:cubicBezTo>
                  <a:cubicBezTo>
                    <a:pt x="611" y="2219"/>
                    <a:pt x="993" y="2259"/>
                    <a:pt x="1375" y="2259"/>
                  </a:cubicBezTo>
                  <a:cubicBezTo>
                    <a:pt x="1676" y="2259"/>
                    <a:pt x="1978" y="2234"/>
                    <a:pt x="2272" y="2184"/>
                  </a:cubicBezTo>
                  <a:lnTo>
                    <a:pt x="2272" y="2184"/>
                  </a:lnTo>
                  <a:cubicBezTo>
                    <a:pt x="2391" y="3339"/>
                    <a:pt x="2734" y="4436"/>
                    <a:pt x="3301" y="5450"/>
                  </a:cubicBezTo>
                  <a:cubicBezTo>
                    <a:pt x="3340" y="5528"/>
                    <a:pt x="3405" y="5563"/>
                    <a:pt x="3468" y="5563"/>
                  </a:cubicBezTo>
                  <a:cubicBezTo>
                    <a:pt x="3561" y="5563"/>
                    <a:pt x="3651" y="5487"/>
                    <a:pt x="3651" y="5354"/>
                  </a:cubicBezTo>
                  <a:cubicBezTo>
                    <a:pt x="3803" y="3716"/>
                    <a:pt x="3926" y="2106"/>
                    <a:pt x="4047" y="470"/>
                  </a:cubicBezTo>
                  <a:lnTo>
                    <a:pt x="4047" y="470"/>
                  </a:lnTo>
                  <a:cubicBezTo>
                    <a:pt x="4794" y="619"/>
                    <a:pt x="5556" y="691"/>
                    <a:pt x="6321" y="691"/>
                  </a:cubicBezTo>
                  <a:cubicBezTo>
                    <a:pt x="6950" y="691"/>
                    <a:pt x="7579" y="642"/>
                    <a:pt x="8203" y="547"/>
                  </a:cubicBezTo>
                  <a:cubicBezTo>
                    <a:pt x="8458" y="516"/>
                    <a:pt x="8331" y="134"/>
                    <a:pt x="8076" y="134"/>
                  </a:cubicBezTo>
                  <a:cubicBezTo>
                    <a:pt x="7493" y="229"/>
                    <a:pt x="6898" y="277"/>
                    <a:pt x="6301" y="277"/>
                  </a:cubicBezTo>
                  <a:cubicBezTo>
                    <a:pt x="5498" y="277"/>
                    <a:pt x="4691" y="189"/>
                    <a:pt x="3906" y="6"/>
                  </a:cubicBezTo>
                  <a:cubicBezTo>
                    <a:pt x="3889" y="2"/>
                    <a:pt x="3873" y="0"/>
                    <a:pt x="38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26"/>
            <p:cNvSpPr/>
            <p:nvPr/>
          </p:nvSpPr>
          <p:spPr>
            <a:xfrm>
              <a:off x="-4223044" y="-232621"/>
              <a:ext cx="38182" cy="38248"/>
            </a:xfrm>
            <a:custGeom>
              <a:avLst/>
              <a:gdLst/>
              <a:ahLst/>
              <a:cxnLst/>
              <a:rect l="l" t="t" r="r" b="b"/>
              <a:pathLst>
                <a:path w="2306" h="2310" extrusionOk="0">
                  <a:moveTo>
                    <a:pt x="1312" y="1"/>
                  </a:moveTo>
                  <a:cubicBezTo>
                    <a:pt x="1278" y="1"/>
                    <a:pt x="1243" y="9"/>
                    <a:pt x="1210" y="25"/>
                  </a:cubicBezTo>
                  <a:cubicBezTo>
                    <a:pt x="947" y="131"/>
                    <a:pt x="661" y="192"/>
                    <a:pt x="372" y="192"/>
                  </a:cubicBezTo>
                  <a:cubicBezTo>
                    <a:pt x="312" y="192"/>
                    <a:pt x="252" y="190"/>
                    <a:pt x="192" y="184"/>
                  </a:cubicBezTo>
                  <a:cubicBezTo>
                    <a:pt x="64" y="184"/>
                    <a:pt x="1" y="280"/>
                    <a:pt x="1" y="375"/>
                  </a:cubicBezTo>
                  <a:cubicBezTo>
                    <a:pt x="1" y="503"/>
                    <a:pt x="64" y="566"/>
                    <a:pt x="192" y="566"/>
                  </a:cubicBezTo>
                  <a:lnTo>
                    <a:pt x="192" y="598"/>
                  </a:lnTo>
                  <a:cubicBezTo>
                    <a:pt x="259" y="603"/>
                    <a:pt x="326" y="606"/>
                    <a:pt x="393" y="606"/>
                  </a:cubicBezTo>
                  <a:cubicBezTo>
                    <a:pt x="639" y="606"/>
                    <a:pt x="882" y="570"/>
                    <a:pt x="1118" y="492"/>
                  </a:cubicBezTo>
                  <a:lnTo>
                    <a:pt x="1118" y="492"/>
                  </a:lnTo>
                  <a:cubicBezTo>
                    <a:pt x="1076" y="1055"/>
                    <a:pt x="740" y="1561"/>
                    <a:pt x="192" y="1808"/>
                  </a:cubicBezTo>
                  <a:cubicBezTo>
                    <a:pt x="32" y="1903"/>
                    <a:pt x="96" y="2126"/>
                    <a:pt x="255" y="2190"/>
                  </a:cubicBezTo>
                  <a:cubicBezTo>
                    <a:pt x="542" y="2269"/>
                    <a:pt x="844" y="2309"/>
                    <a:pt x="1151" y="2309"/>
                  </a:cubicBezTo>
                  <a:cubicBezTo>
                    <a:pt x="1457" y="2309"/>
                    <a:pt x="1767" y="2269"/>
                    <a:pt x="2070" y="2190"/>
                  </a:cubicBezTo>
                  <a:cubicBezTo>
                    <a:pt x="2305" y="2102"/>
                    <a:pt x="2242" y="1769"/>
                    <a:pt x="2005" y="1769"/>
                  </a:cubicBezTo>
                  <a:cubicBezTo>
                    <a:pt x="1985" y="1769"/>
                    <a:pt x="1964" y="1771"/>
                    <a:pt x="1943" y="1776"/>
                  </a:cubicBezTo>
                  <a:cubicBezTo>
                    <a:pt x="1688" y="1856"/>
                    <a:pt x="1425" y="1895"/>
                    <a:pt x="1159" y="1895"/>
                  </a:cubicBezTo>
                  <a:cubicBezTo>
                    <a:pt x="1054" y="1895"/>
                    <a:pt x="948" y="1889"/>
                    <a:pt x="842" y="1877"/>
                  </a:cubicBezTo>
                  <a:lnTo>
                    <a:pt x="842" y="1877"/>
                  </a:lnTo>
                  <a:cubicBezTo>
                    <a:pt x="1312" y="1467"/>
                    <a:pt x="1572" y="835"/>
                    <a:pt x="1497" y="184"/>
                  </a:cubicBezTo>
                  <a:cubicBezTo>
                    <a:pt x="1497" y="66"/>
                    <a:pt x="1409" y="1"/>
                    <a:pt x="13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26"/>
            <p:cNvSpPr/>
            <p:nvPr/>
          </p:nvSpPr>
          <p:spPr>
            <a:xfrm>
              <a:off x="-4336893" y="-152086"/>
              <a:ext cx="221920" cy="9338"/>
            </a:xfrm>
            <a:custGeom>
              <a:avLst/>
              <a:gdLst/>
              <a:ahLst/>
              <a:cxnLst/>
              <a:rect l="l" t="t" r="r" b="b"/>
              <a:pathLst>
                <a:path w="13403" h="564" extrusionOk="0">
                  <a:moveTo>
                    <a:pt x="13148" y="0"/>
                  </a:moveTo>
                  <a:cubicBezTo>
                    <a:pt x="10877" y="108"/>
                    <a:pt x="8606" y="172"/>
                    <a:pt x="6335" y="172"/>
                  </a:cubicBezTo>
                  <a:cubicBezTo>
                    <a:pt x="5263" y="172"/>
                    <a:pt x="4192" y="158"/>
                    <a:pt x="3120" y="127"/>
                  </a:cubicBezTo>
                  <a:cubicBezTo>
                    <a:pt x="2165" y="96"/>
                    <a:pt x="1210" y="64"/>
                    <a:pt x="255" y="32"/>
                  </a:cubicBezTo>
                  <a:cubicBezTo>
                    <a:pt x="0" y="32"/>
                    <a:pt x="0" y="414"/>
                    <a:pt x="255" y="414"/>
                  </a:cubicBezTo>
                  <a:cubicBezTo>
                    <a:pt x="2344" y="513"/>
                    <a:pt x="4433" y="563"/>
                    <a:pt x="6530" y="563"/>
                  </a:cubicBezTo>
                  <a:cubicBezTo>
                    <a:pt x="7788" y="563"/>
                    <a:pt x="9049" y="545"/>
                    <a:pt x="10315" y="509"/>
                  </a:cubicBezTo>
                  <a:cubicBezTo>
                    <a:pt x="11270" y="478"/>
                    <a:pt x="12225" y="446"/>
                    <a:pt x="13148" y="414"/>
                  </a:cubicBezTo>
                  <a:cubicBezTo>
                    <a:pt x="13403" y="414"/>
                    <a:pt x="13403" y="0"/>
                    <a:pt x="131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26"/>
            <p:cNvSpPr/>
            <p:nvPr/>
          </p:nvSpPr>
          <p:spPr>
            <a:xfrm>
              <a:off x="-4339013" y="-127829"/>
              <a:ext cx="44358" cy="96381"/>
            </a:xfrm>
            <a:custGeom>
              <a:avLst/>
              <a:gdLst/>
              <a:ahLst/>
              <a:cxnLst/>
              <a:rect l="l" t="t" r="r" b="b"/>
              <a:pathLst>
                <a:path w="2679" h="5821" extrusionOk="0">
                  <a:moveTo>
                    <a:pt x="1925" y="0"/>
                  </a:moveTo>
                  <a:cubicBezTo>
                    <a:pt x="1878" y="0"/>
                    <a:pt x="1828" y="19"/>
                    <a:pt x="1784" y="63"/>
                  </a:cubicBezTo>
                  <a:cubicBezTo>
                    <a:pt x="1" y="1687"/>
                    <a:pt x="256" y="4520"/>
                    <a:pt x="2293" y="5793"/>
                  </a:cubicBezTo>
                  <a:cubicBezTo>
                    <a:pt x="2326" y="5812"/>
                    <a:pt x="2359" y="5821"/>
                    <a:pt x="2390" y="5821"/>
                  </a:cubicBezTo>
                  <a:cubicBezTo>
                    <a:pt x="2565" y="5821"/>
                    <a:pt x="2678" y="5551"/>
                    <a:pt x="2516" y="5443"/>
                  </a:cubicBezTo>
                  <a:cubicBezTo>
                    <a:pt x="701" y="4297"/>
                    <a:pt x="479" y="1750"/>
                    <a:pt x="2070" y="350"/>
                  </a:cubicBezTo>
                  <a:cubicBezTo>
                    <a:pt x="2217" y="203"/>
                    <a:pt x="2082" y="0"/>
                    <a:pt x="19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26"/>
            <p:cNvSpPr/>
            <p:nvPr/>
          </p:nvSpPr>
          <p:spPr>
            <a:xfrm>
              <a:off x="-4278396" y="-127846"/>
              <a:ext cx="6871" cy="42718"/>
            </a:xfrm>
            <a:custGeom>
              <a:avLst/>
              <a:gdLst/>
              <a:ahLst/>
              <a:cxnLst/>
              <a:rect l="l" t="t" r="r" b="b"/>
              <a:pathLst>
                <a:path w="415" h="2580" extrusionOk="0">
                  <a:moveTo>
                    <a:pt x="224" y="0"/>
                  </a:moveTo>
                  <a:cubicBezTo>
                    <a:pt x="128" y="0"/>
                    <a:pt x="33" y="64"/>
                    <a:pt x="33" y="191"/>
                  </a:cubicBezTo>
                  <a:cubicBezTo>
                    <a:pt x="33" y="924"/>
                    <a:pt x="1" y="1656"/>
                    <a:pt x="1" y="2388"/>
                  </a:cubicBezTo>
                  <a:cubicBezTo>
                    <a:pt x="1" y="2515"/>
                    <a:pt x="96" y="2579"/>
                    <a:pt x="192" y="2579"/>
                  </a:cubicBezTo>
                  <a:cubicBezTo>
                    <a:pt x="288" y="2579"/>
                    <a:pt x="383" y="2515"/>
                    <a:pt x="383" y="2388"/>
                  </a:cubicBezTo>
                  <a:cubicBezTo>
                    <a:pt x="383" y="1656"/>
                    <a:pt x="415" y="924"/>
                    <a:pt x="415" y="191"/>
                  </a:cubicBezTo>
                  <a:cubicBezTo>
                    <a:pt x="415" y="64"/>
                    <a:pt x="319" y="0"/>
                    <a:pt x="22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26"/>
            <p:cNvSpPr/>
            <p:nvPr/>
          </p:nvSpPr>
          <p:spPr>
            <a:xfrm>
              <a:off x="-4304739" y="-79382"/>
              <a:ext cx="61163" cy="8113"/>
            </a:xfrm>
            <a:custGeom>
              <a:avLst/>
              <a:gdLst/>
              <a:ahLst/>
              <a:cxnLst/>
              <a:rect l="l" t="t" r="r" b="b"/>
              <a:pathLst>
                <a:path w="3694" h="490" extrusionOk="0">
                  <a:moveTo>
                    <a:pt x="226" y="0"/>
                  </a:moveTo>
                  <a:cubicBezTo>
                    <a:pt x="1" y="0"/>
                    <a:pt x="10" y="354"/>
                    <a:pt x="255" y="384"/>
                  </a:cubicBezTo>
                  <a:cubicBezTo>
                    <a:pt x="870" y="459"/>
                    <a:pt x="1486" y="490"/>
                    <a:pt x="2108" y="490"/>
                  </a:cubicBezTo>
                  <a:cubicBezTo>
                    <a:pt x="2547" y="490"/>
                    <a:pt x="2990" y="474"/>
                    <a:pt x="3438" y="448"/>
                  </a:cubicBezTo>
                  <a:cubicBezTo>
                    <a:pt x="3693" y="448"/>
                    <a:pt x="3693" y="66"/>
                    <a:pt x="3438" y="66"/>
                  </a:cubicBezTo>
                  <a:cubicBezTo>
                    <a:pt x="3055" y="88"/>
                    <a:pt x="2676" y="99"/>
                    <a:pt x="2299" y="99"/>
                  </a:cubicBezTo>
                  <a:cubicBezTo>
                    <a:pt x="1612" y="99"/>
                    <a:pt x="933" y="64"/>
                    <a:pt x="255" y="2"/>
                  </a:cubicBezTo>
                  <a:cubicBezTo>
                    <a:pt x="245" y="1"/>
                    <a:pt x="235" y="0"/>
                    <a:pt x="2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26"/>
            <p:cNvSpPr/>
            <p:nvPr/>
          </p:nvSpPr>
          <p:spPr>
            <a:xfrm>
              <a:off x="-4283181" y="-58403"/>
              <a:ext cx="42205" cy="31840"/>
            </a:xfrm>
            <a:custGeom>
              <a:avLst/>
              <a:gdLst/>
              <a:ahLst/>
              <a:cxnLst/>
              <a:rect l="l" t="t" r="r" b="b"/>
              <a:pathLst>
                <a:path w="2549" h="1923" extrusionOk="0">
                  <a:moveTo>
                    <a:pt x="831" y="1"/>
                  </a:moveTo>
                  <a:cubicBezTo>
                    <a:pt x="600" y="1"/>
                    <a:pt x="370" y="56"/>
                    <a:pt x="163" y="168"/>
                  </a:cubicBezTo>
                  <a:cubicBezTo>
                    <a:pt x="0" y="276"/>
                    <a:pt x="114" y="545"/>
                    <a:pt x="289" y="545"/>
                  </a:cubicBezTo>
                  <a:cubicBezTo>
                    <a:pt x="319" y="545"/>
                    <a:pt x="352" y="537"/>
                    <a:pt x="385" y="518"/>
                  </a:cubicBezTo>
                  <a:lnTo>
                    <a:pt x="354" y="518"/>
                  </a:lnTo>
                  <a:cubicBezTo>
                    <a:pt x="497" y="438"/>
                    <a:pt x="656" y="399"/>
                    <a:pt x="815" y="399"/>
                  </a:cubicBezTo>
                  <a:cubicBezTo>
                    <a:pt x="924" y="399"/>
                    <a:pt x="1033" y="417"/>
                    <a:pt x="1137" y="454"/>
                  </a:cubicBezTo>
                  <a:lnTo>
                    <a:pt x="1137" y="454"/>
                  </a:lnTo>
                  <a:cubicBezTo>
                    <a:pt x="982" y="923"/>
                    <a:pt x="653" y="1304"/>
                    <a:pt x="194" y="1505"/>
                  </a:cubicBezTo>
                  <a:cubicBezTo>
                    <a:pt x="35" y="1600"/>
                    <a:pt x="67" y="1823"/>
                    <a:pt x="226" y="1887"/>
                  </a:cubicBezTo>
                  <a:cubicBezTo>
                    <a:pt x="409" y="1911"/>
                    <a:pt x="592" y="1923"/>
                    <a:pt x="774" y="1923"/>
                  </a:cubicBezTo>
                  <a:cubicBezTo>
                    <a:pt x="1321" y="1923"/>
                    <a:pt x="1858" y="1815"/>
                    <a:pt x="2359" y="1600"/>
                  </a:cubicBezTo>
                  <a:cubicBezTo>
                    <a:pt x="2549" y="1492"/>
                    <a:pt x="2439" y="1223"/>
                    <a:pt x="2265" y="1223"/>
                  </a:cubicBezTo>
                  <a:cubicBezTo>
                    <a:pt x="2234" y="1223"/>
                    <a:pt x="2202" y="1231"/>
                    <a:pt x="2168" y="1250"/>
                  </a:cubicBezTo>
                  <a:cubicBezTo>
                    <a:pt x="1771" y="1427"/>
                    <a:pt x="1342" y="1512"/>
                    <a:pt x="915" y="1526"/>
                  </a:cubicBezTo>
                  <a:lnTo>
                    <a:pt x="915" y="1526"/>
                  </a:lnTo>
                  <a:cubicBezTo>
                    <a:pt x="1247" y="1239"/>
                    <a:pt x="1487" y="844"/>
                    <a:pt x="1595" y="391"/>
                  </a:cubicBezTo>
                  <a:cubicBezTo>
                    <a:pt x="1595" y="327"/>
                    <a:pt x="1563" y="231"/>
                    <a:pt x="1500" y="168"/>
                  </a:cubicBezTo>
                  <a:cubicBezTo>
                    <a:pt x="1293" y="56"/>
                    <a:pt x="1062" y="1"/>
                    <a:pt x="8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26"/>
            <p:cNvSpPr/>
            <p:nvPr/>
          </p:nvSpPr>
          <p:spPr>
            <a:xfrm>
              <a:off x="-4229071" y="-127630"/>
              <a:ext cx="43463" cy="107326"/>
            </a:xfrm>
            <a:custGeom>
              <a:avLst/>
              <a:gdLst/>
              <a:ahLst/>
              <a:cxnLst/>
              <a:rect l="l" t="t" r="r" b="b"/>
              <a:pathLst>
                <a:path w="2625" h="6482" extrusionOk="0">
                  <a:moveTo>
                    <a:pt x="293" y="1"/>
                  </a:moveTo>
                  <a:cubicBezTo>
                    <a:pt x="135" y="1"/>
                    <a:pt x="0" y="182"/>
                    <a:pt x="174" y="306"/>
                  </a:cubicBezTo>
                  <a:lnTo>
                    <a:pt x="174" y="338"/>
                  </a:lnTo>
                  <a:cubicBezTo>
                    <a:pt x="1893" y="1770"/>
                    <a:pt x="2179" y="4317"/>
                    <a:pt x="842" y="6132"/>
                  </a:cubicBezTo>
                  <a:cubicBezTo>
                    <a:pt x="720" y="6278"/>
                    <a:pt x="842" y="6481"/>
                    <a:pt x="977" y="6481"/>
                  </a:cubicBezTo>
                  <a:cubicBezTo>
                    <a:pt x="1018" y="6481"/>
                    <a:pt x="1060" y="6462"/>
                    <a:pt x="1097" y="6418"/>
                  </a:cubicBezTo>
                  <a:cubicBezTo>
                    <a:pt x="2625" y="4444"/>
                    <a:pt x="2338" y="1643"/>
                    <a:pt x="428" y="51"/>
                  </a:cubicBezTo>
                  <a:cubicBezTo>
                    <a:pt x="386" y="16"/>
                    <a:pt x="338" y="1"/>
                    <a:pt x="2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26"/>
            <p:cNvSpPr/>
            <p:nvPr/>
          </p:nvSpPr>
          <p:spPr>
            <a:xfrm>
              <a:off x="-4174017" y="-109765"/>
              <a:ext cx="34804" cy="49673"/>
            </a:xfrm>
            <a:custGeom>
              <a:avLst/>
              <a:gdLst/>
              <a:ahLst/>
              <a:cxnLst/>
              <a:rect l="l" t="t" r="r" b="b"/>
              <a:pathLst>
                <a:path w="2102" h="3000" extrusionOk="0">
                  <a:moveTo>
                    <a:pt x="900" y="1"/>
                  </a:moveTo>
                  <a:cubicBezTo>
                    <a:pt x="801" y="1"/>
                    <a:pt x="701" y="19"/>
                    <a:pt x="605" y="54"/>
                  </a:cubicBezTo>
                  <a:cubicBezTo>
                    <a:pt x="319" y="150"/>
                    <a:pt x="128" y="468"/>
                    <a:pt x="191" y="755"/>
                  </a:cubicBezTo>
                  <a:cubicBezTo>
                    <a:pt x="217" y="859"/>
                    <a:pt x="297" y="905"/>
                    <a:pt x="379" y="905"/>
                  </a:cubicBezTo>
                  <a:cubicBezTo>
                    <a:pt x="498" y="905"/>
                    <a:pt x="624" y="810"/>
                    <a:pt x="605" y="659"/>
                  </a:cubicBezTo>
                  <a:lnTo>
                    <a:pt x="573" y="659"/>
                  </a:lnTo>
                  <a:cubicBezTo>
                    <a:pt x="573" y="628"/>
                    <a:pt x="573" y="596"/>
                    <a:pt x="573" y="564"/>
                  </a:cubicBezTo>
                  <a:cubicBezTo>
                    <a:pt x="573" y="532"/>
                    <a:pt x="605" y="500"/>
                    <a:pt x="637" y="500"/>
                  </a:cubicBezTo>
                  <a:cubicBezTo>
                    <a:pt x="701" y="437"/>
                    <a:pt x="796" y="405"/>
                    <a:pt x="892" y="405"/>
                  </a:cubicBezTo>
                  <a:cubicBezTo>
                    <a:pt x="987" y="405"/>
                    <a:pt x="1083" y="405"/>
                    <a:pt x="1146" y="468"/>
                  </a:cubicBezTo>
                  <a:cubicBezTo>
                    <a:pt x="1242" y="596"/>
                    <a:pt x="1306" y="723"/>
                    <a:pt x="1274" y="882"/>
                  </a:cubicBezTo>
                  <a:cubicBezTo>
                    <a:pt x="1242" y="1232"/>
                    <a:pt x="1083" y="1551"/>
                    <a:pt x="828" y="1805"/>
                  </a:cubicBezTo>
                  <a:cubicBezTo>
                    <a:pt x="541" y="2060"/>
                    <a:pt x="287" y="2347"/>
                    <a:pt x="64" y="2665"/>
                  </a:cubicBezTo>
                  <a:cubicBezTo>
                    <a:pt x="0" y="2760"/>
                    <a:pt x="32" y="2920"/>
                    <a:pt x="159" y="2951"/>
                  </a:cubicBezTo>
                  <a:cubicBezTo>
                    <a:pt x="446" y="2983"/>
                    <a:pt x="740" y="2999"/>
                    <a:pt x="1031" y="2999"/>
                  </a:cubicBezTo>
                  <a:cubicBezTo>
                    <a:pt x="1321" y="2999"/>
                    <a:pt x="1608" y="2983"/>
                    <a:pt x="1879" y="2951"/>
                  </a:cubicBezTo>
                  <a:cubicBezTo>
                    <a:pt x="2006" y="2951"/>
                    <a:pt x="2101" y="2856"/>
                    <a:pt x="2101" y="2760"/>
                  </a:cubicBezTo>
                  <a:cubicBezTo>
                    <a:pt x="2101" y="2675"/>
                    <a:pt x="2025" y="2564"/>
                    <a:pt x="1918" y="2564"/>
                  </a:cubicBezTo>
                  <a:cubicBezTo>
                    <a:pt x="1905" y="2564"/>
                    <a:pt x="1892" y="2566"/>
                    <a:pt x="1879" y="2569"/>
                  </a:cubicBezTo>
                  <a:cubicBezTo>
                    <a:pt x="1624" y="2601"/>
                    <a:pt x="1361" y="2617"/>
                    <a:pt x="1095" y="2617"/>
                  </a:cubicBezTo>
                  <a:cubicBezTo>
                    <a:pt x="923" y="2617"/>
                    <a:pt x="751" y="2611"/>
                    <a:pt x="577" y="2598"/>
                  </a:cubicBezTo>
                  <a:lnTo>
                    <a:pt x="577" y="2598"/>
                  </a:lnTo>
                  <a:cubicBezTo>
                    <a:pt x="994" y="2110"/>
                    <a:pt x="1547" y="1755"/>
                    <a:pt x="1656" y="1073"/>
                  </a:cubicBezTo>
                  <a:cubicBezTo>
                    <a:pt x="1751" y="723"/>
                    <a:pt x="1624" y="373"/>
                    <a:pt x="1369" y="150"/>
                  </a:cubicBezTo>
                  <a:cubicBezTo>
                    <a:pt x="1230" y="51"/>
                    <a:pt x="1066" y="1"/>
                    <a:pt x="9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10" name="Google Shape;910;p26"/>
          <p:cNvSpPr/>
          <p:nvPr/>
        </p:nvSpPr>
        <p:spPr>
          <a:xfrm>
            <a:off x="405500" y="2791498"/>
            <a:ext cx="146100" cy="146100"/>
          </a:xfrm>
          <a:prstGeom prst="diamond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1" name="Google Shape;911;p26"/>
          <p:cNvSpPr/>
          <p:nvPr/>
        </p:nvSpPr>
        <p:spPr>
          <a:xfrm>
            <a:off x="8073575" y="735187"/>
            <a:ext cx="80700" cy="80700"/>
          </a:xfrm>
          <a:prstGeom prst="diamond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2" name="Google Shape;912;p26"/>
          <p:cNvSpPr/>
          <p:nvPr/>
        </p:nvSpPr>
        <p:spPr>
          <a:xfrm>
            <a:off x="8713524" y="3827940"/>
            <a:ext cx="146100" cy="146100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3" name="Google Shape;913;p26"/>
          <p:cNvSpPr/>
          <p:nvPr/>
        </p:nvSpPr>
        <p:spPr>
          <a:xfrm>
            <a:off x="7140275" y="3590026"/>
            <a:ext cx="851304" cy="1025981"/>
          </a:xfrm>
          <a:custGeom>
            <a:avLst/>
            <a:gdLst/>
            <a:ahLst/>
            <a:cxnLst/>
            <a:rect l="l" t="t" r="r" b="b"/>
            <a:pathLst>
              <a:path w="9177" h="11060" extrusionOk="0">
                <a:moveTo>
                  <a:pt x="1948" y="1"/>
                </a:moveTo>
                <a:cubicBezTo>
                  <a:pt x="1884" y="1"/>
                  <a:pt x="1819" y="15"/>
                  <a:pt x="1756" y="46"/>
                </a:cubicBezTo>
                <a:cubicBezTo>
                  <a:pt x="1440" y="210"/>
                  <a:pt x="1358" y="842"/>
                  <a:pt x="1417" y="1158"/>
                </a:cubicBezTo>
                <a:cubicBezTo>
                  <a:pt x="1417" y="1193"/>
                  <a:pt x="1534" y="1603"/>
                  <a:pt x="1545" y="1603"/>
                </a:cubicBezTo>
                <a:cubicBezTo>
                  <a:pt x="1534" y="1697"/>
                  <a:pt x="1510" y="1814"/>
                  <a:pt x="1499" y="1931"/>
                </a:cubicBezTo>
                <a:cubicBezTo>
                  <a:pt x="1475" y="2141"/>
                  <a:pt x="1452" y="2399"/>
                  <a:pt x="1452" y="2656"/>
                </a:cubicBezTo>
                <a:cubicBezTo>
                  <a:pt x="1440" y="2949"/>
                  <a:pt x="1452" y="3242"/>
                  <a:pt x="1475" y="3534"/>
                </a:cubicBezTo>
                <a:cubicBezTo>
                  <a:pt x="1499" y="3862"/>
                  <a:pt x="1545" y="4190"/>
                  <a:pt x="1639" y="4506"/>
                </a:cubicBezTo>
                <a:lnTo>
                  <a:pt x="1639" y="4517"/>
                </a:lnTo>
                <a:cubicBezTo>
                  <a:pt x="1581" y="4424"/>
                  <a:pt x="1417" y="4178"/>
                  <a:pt x="1393" y="4166"/>
                </a:cubicBezTo>
                <a:cubicBezTo>
                  <a:pt x="1229" y="3963"/>
                  <a:pt x="824" y="3695"/>
                  <a:pt x="503" y="3695"/>
                </a:cubicBezTo>
                <a:cubicBezTo>
                  <a:pt x="436" y="3695"/>
                  <a:pt x="373" y="3707"/>
                  <a:pt x="316" y="3733"/>
                </a:cubicBezTo>
                <a:cubicBezTo>
                  <a:pt x="82" y="3827"/>
                  <a:pt x="0" y="4108"/>
                  <a:pt x="129" y="4330"/>
                </a:cubicBezTo>
                <a:cubicBezTo>
                  <a:pt x="246" y="4517"/>
                  <a:pt x="539" y="4634"/>
                  <a:pt x="773" y="4670"/>
                </a:cubicBezTo>
                <a:cubicBezTo>
                  <a:pt x="798" y="4673"/>
                  <a:pt x="825" y="4674"/>
                  <a:pt x="855" y="4674"/>
                </a:cubicBezTo>
                <a:cubicBezTo>
                  <a:pt x="1134" y="4674"/>
                  <a:pt x="1598" y="4540"/>
                  <a:pt x="1651" y="4529"/>
                </a:cubicBezTo>
                <a:cubicBezTo>
                  <a:pt x="1733" y="4845"/>
                  <a:pt x="1850" y="5161"/>
                  <a:pt x="1990" y="5465"/>
                </a:cubicBezTo>
                <a:cubicBezTo>
                  <a:pt x="2060" y="5641"/>
                  <a:pt x="2142" y="5828"/>
                  <a:pt x="2236" y="6004"/>
                </a:cubicBezTo>
                <a:cubicBezTo>
                  <a:pt x="2177" y="5922"/>
                  <a:pt x="2131" y="5852"/>
                  <a:pt x="2131" y="5852"/>
                </a:cubicBezTo>
                <a:cubicBezTo>
                  <a:pt x="1956" y="5648"/>
                  <a:pt x="1550" y="5381"/>
                  <a:pt x="1229" y="5381"/>
                </a:cubicBezTo>
                <a:cubicBezTo>
                  <a:pt x="1162" y="5381"/>
                  <a:pt x="1099" y="5392"/>
                  <a:pt x="1042" y="5419"/>
                </a:cubicBezTo>
                <a:cubicBezTo>
                  <a:pt x="820" y="5512"/>
                  <a:pt x="726" y="5793"/>
                  <a:pt x="855" y="6016"/>
                </a:cubicBezTo>
                <a:cubicBezTo>
                  <a:pt x="972" y="6238"/>
                  <a:pt x="1265" y="6343"/>
                  <a:pt x="1510" y="6378"/>
                </a:cubicBezTo>
                <a:cubicBezTo>
                  <a:pt x="1538" y="6383"/>
                  <a:pt x="1569" y="6384"/>
                  <a:pt x="1603" y="6384"/>
                </a:cubicBezTo>
                <a:cubicBezTo>
                  <a:pt x="1853" y="6384"/>
                  <a:pt x="2239" y="6281"/>
                  <a:pt x="2353" y="6250"/>
                </a:cubicBezTo>
                <a:cubicBezTo>
                  <a:pt x="2388" y="6320"/>
                  <a:pt x="2412" y="6378"/>
                  <a:pt x="2447" y="6449"/>
                </a:cubicBezTo>
                <a:cubicBezTo>
                  <a:pt x="2610" y="6776"/>
                  <a:pt x="2774" y="7092"/>
                  <a:pt x="2927" y="7408"/>
                </a:cubicBezTo>
                <a:cubicBezTo>
                  <a:pt x="2973" y="7525"/>
                  <a:pt x="3032" y="7642"/>
                  <a:pt x="3067" y="7748"/>
                </a:cubicBezTo>
                <a:cubicBezTo>
                  <a:pt x="3032" y="7689"/>
                  <a:pt x="2985" y="7631"/>
                  <a:pt x="2985" y="7619"/>
                </a:cubicBezTo>
                <a:cubicBezTo>
                  <a:pt x="2810" y="7424"/>
                  <a:pt x="2400" y="7149"/>
                  <a:pt x="2079" y="7149"/>
                </a:cubicBezTo>
                <a:cubicBezTo>
                  <a:pt x="2013" y="7149"/>
                  <a:pt x="1952" y="7160"/>
                  <a:pt x="1897" y="7186"/>
                </a:cubicBezTo>
                <a:cubicBezTo>
                  <a:pt x="1674" y="7291"/>
                  <a:pt x="1581" y="7572"/>
                  <a:pt x="1709" y="7783"/>
                </a:cubicBezTo>
                <a:cubicBezTo>
                  <a:pt x="1838" y="8005"/>
                  <a:pt x="2119" y="8111"/>
                  <a:pt x="2365" y="8146"/>
                </a:cubicBezTo>
                <a:cubicBezTo>
                  <a:pt x="2395" y="8150"/>
                  <a:pt x="2428" y="8152"/>
                  <a:pt x="2463" y="8152"/>
                </a:cubicBezTo>
                <a:cubicBezTo>
                  <a:pt x="2705" y="8152"/>
                  <a:pt x="3051" y="8059"/>
                  <a:pt x="3184" y="8029"/>
                </a:cubicBezTo>
                <a:cubicBezTo>
                  <a:pt x="3231" y="8146"/>
                  <a:pt x="3278" y="8263"/>
                  <a:pt x="3313" y="8368"/>
                </a:cubicBezTo>
                <a:cubicBezTo>
                  <a:pt x="3336" y="8450"/>
                  <a:pt x="3371" y="8532"/>
                  <a:pt x="3395" y="8614"/>
                </a:cubicBezTo>
                <a:cubicBezTo>
                  <a:pt x="3406" y="8696"/>
                  <a:pt x="3430" y="8766"/>
                  <a:pt x="3453" y="8848"/>
                </a:cubicBezTo>
                <a:cubicBezTo>
                  <a:pt x="3488" y="9000"/>
                  <a:pt x="3535" y="9152"/>
                  <a:pt x="3559" y="9304"/>
                </a:cubicBezTo>
                <a:cubicBezTo>
                  <a:pt x="3582" y="9410"/>
                  <a:pt x="3605" y="9503"/>
                  <a:pt x="3629" y="9609"/>
                </a:cubicBezTo>
                <a:cubicBezTo>
                  <a:pt x="3570" y="9492"/>
                  <a:pt x="3465" y="9281"/>
                  <a:pt x="3453" y="9258"/>
                </a:cubicBezTo>
                <a:cubicBezTo>
                  <a:pt x="3305" y="9014"/>
                  <a:pt x="2890" y="8647"/>
                  <a:pt x="2561" y="8647"/>
                </a:cubicBezTo>
                <a:cubicBezTo>
                  <a:pt x="2526" y="8647"/>
                  <a:pt x="2491" y="8652"/>
                  <a:pt x="2458" y="8661"/>
                </a:cubicBezTo>
                <a:cubicBezTo>
                  <a:pt x="2213" y="8731"/>
                  <a:pt x="2084" y="8988"/>
                  <a:pt x="2177" y="9222"/>
                </a:cubicBezTo>
                <a:cubicBezTo>
                  <a:pt x="2271" y="9457"/>
                  <a:pt x="2540" y="9609"/>
                  <a:pt x="2763" y="9679"/>
                </a:cubicBezTo>
                <a:cubicBezTo>
                  <a:pt x="2841" y="9702"/>
                  <a:pt x="2956" y="9710"/>
                  <a:pt x="3079" y="9710"/>
                </a:cubicBezTo>
                <a:cubicBezTo>
                  <a:pt x="3323" y="9710"/>
                  <a:pt x="3594" y="9679"/>
                  <a:pt x="3640" y="9679"/>
                </a:cubicBezTo>
                <a:cubicBezTo>
                  <a:pt x="3676" y="9843"/>
                  <a:pt x="3711" y="10007"/>
                  <a:pt x="3734" y="10159"/>
                </a:cubicBezTo>
                <a:cubicBezTo>
                  <a:pt x="3793" y="10498"/>
                  <a:pt x="3839" y="10803"/>
                  <a:pt x="3875" y="11060"/>
                </a:cubicBezTo>
                <a:lnTo>
                  <a:pt x="4109" y="11060"/>
                </a:lnTo>
                <a:cubicBezTo>
                  <a:pt x="4062" y="10791"/>
                  <a:pt x="4015" y="10475"/>
                  <a:pt x="3945" y="10124"/>
                </a:cubicBezTo>
                <a:cubicBezTo>
                  <a:pt x="3910" y="9948"/>
                  <a:pt x="3875" y="9773"/>
                  <a:pt x="3828" y="9585"/>
                </a:cubicBezTo>
                <a:cubicBezTo>
                  <a:pt x="3992" y="9527"/>
                  <a:pt x="4155" y="9445"/>
                  <a:pt x="4319" y="9363"/>
                </a:cubicBezTo>
                <a:cubicBezTo>
                  <a:pt x="4530" y="9550"/>
                  <a:pt x="4776" y="9702"/>
                  <a:pt x="5022" y="9819"/>
                </a:cubicBezTo>
                <a:cubicBezTo>
                  <a:pt x="4963" y="9972"/>
                  <a:pt x="4904" y="10124"/>
                  <a:pt x="4834" y="10264"/>
                </a:cubicBezTo>
                <a:cubicBezTo>
                  <a:pt x="4706" y="10557"/>
                  <a:pt x="4588" y="10826"/>
                  <a:pt x="4483" y="11060"/>
                </a:cubicBezTo>
                <a:lnTo>
                  <a:pt x="4729" y="11060"/>
                </a:lnTo>
                <a:cubicBezTo>
                  <a:pt x="4823" y="10849"/>
                  <a:pt x="4928" y="10615"/>
                  <a:pt x="5033" y="10346"/>
                </a:cubicBezTo>
                <a:cubicBezTo>
                  <a:pt x="5103" y="10194"/>
                  <a:pt x="5162" y="10018"/>
                  <a:pt x="5232" y="9843"/>
                </a:cubicBezTo>
                <a:cubicBezTo>
                  <a:pt x="5289" y="9852"/>
                  <a:pt x="5653" y="9929"/>
                  <a:pt x="5929" y="9929"/>
                </a:cubicBezTo>
                <a:cubicBezTo>
                  <a:pt x="5997" y="9929"/>
                  <a:pt x="6059" y="9925"/>
                  <a:pt x="6110" y="9913"/>
                </a:cubicBezTo>
                <a:cubicBezTo>
                  <a:pt x="6344" y="9866"/>
                  <a:pt x="6625" y="9726"/>
                  <a:pt x="6730" y="9503"/>
                </a:cubicBezTo>
                <a:cubicBezTo>
                  <a:pt x="6836" y="9269"/>
                  <a:pt x="6730" y="9000"/>
                  <a:pt x="6496" y="8918"/>
                </a:cubicBezTo>
                <a:cubicBezTo>
                  <a:pt x="6453" y="8903"/>
                  <a:pt x="6408" y="8897"/>
                  <a:pt x="6360" y="8897"/>
                </a:cubicBezTo>
                <a:cubicBezTo>
                  <a:pt x="6032" y="8897"/>
                  <a:pt x="5618" y="9220"/>
                  <a:pt x="5455" y="9445"/>
                </a:cubicBezTo>
                <a:cubicBezTo>
                  <a:pt x="5443" y="9457"/>
                  <a:pt x="5338" y="9632"/>
                  <a:pt x="5267" y="9749"/>
                </a:cubicBezTo>
                <a:lnTo>
                  <a:pt x="5349" y="9527"/>
                </a:lnTo>
                <a:cubicBezTo>
                  <a:pt x="5408" y="9386"/>
                  <a:pt x="5455" y="9234"/>
                  <a:pt x="5513" y="9070"/>
                </a:cubicBezTo>
                <a:cubicBezTo>
                  <a:pt x="5537" y="9000"/>
                  <a:pt x="5560" y="8918"/>
                  <a:pt x="5583" y="8836"/>
                </a:cubicBezTo>
                <a:cubicBezTo>
                  <a:pt x="5607" y="8754"/>
                  <a:pt x="5618" y="8672"/>
                  <a:pt x="5642" y="8590"/>
                </a:cubicBezTo>
                <a:cubicBezTo>
                  <a:pt x="5689" y="8403"/>
                  <a:pt x="5724" y="8204"/>
                  <a:pt x="5759" y="8005"/>
                </a:cubicBezTo>
                <a:cubicBezTo>
                  <a:pt x="5879" y="8049"/>
                  <a:pt x="6285" y="8195"/>
                  <a:pt x="6539" y="8195"/>
                </a:cubicBezTo>
                <a:cubicBezTo>
                  <a:pt x="6556" y="8195"/>
                  <a:pt x="6574" y="8194"/>
                  <a:pt x="6590" y="8192"/>
                </a:cubicBezTo>
                <a:cubicBezTo>
                  <a:pt x="6836" y="8181"/>
                  <a:pt x="7128" y="8087"/>
                  <a:pt x="7257" y="7876"/>
                </a:cubicBezTo>
                <a:cubicBezTo>
                  <a:pt x="7409" y="7678"/>
                  <a:pt x="7339" y="7385"/>
                  <a:pt x="7117" y="7268"/>
                </a:cubicBezTo>
                <a:cubicBezTo>
                  <a:pt x="7054" y="7235"/>
                  <a:pt x="6981" y="7221"/>
                  <a:pt x="6903" y="7221"/>
                </a:cubicBezTo>
                <a:cubicBezTo>
                  <a:pt x="6587" y="7221"/>
                  <a:pt x="6183" y="7452"/>
                  <a:pt x="6005" y="7631"/>
                </a:cubicBezTo>
                <a:cubicBezTo>
                  <a:pt x="5993" y="7642"/>
                  <a:pt x="5841" y="7830"/>
                  <a:pt x="5771" y="7923"/>
                </a:cubicBezTo>
                <a:cubicBezTo>
                  <a:pt x="5794" y="7806"/>
                  <a:pt x="5806" y="7678"/>
                  <a:pt x="5817" y="7560"/>
                </a:cubicBezTo>
                <a:cubicBezTo>
                  <a:pt x="5864" y="7209"/>
                  <a:pt x="5899" y="6847"/>
                  <a:pt x="5934" y="6484"/>
                </a:cubicBezTo>
                <a:cubicBezTo>
                  <a:pt x="5946" y="6378"/>
                  <a:pt x="5958" y="6273"/>
                  <a:pt x="5970" y="6156"/>
                </a:cubicBezTo>
                <a:cubicBezTo>
                  <a:pt x="6014" y="6178"/>
                  <a:pt x="6497" y="6357"/>
                  <a:pt x="6777" y="6357"/>
                </a:cubicBezTo>
                <a:cubicBezTo>
                  <a:pt x="6793" y="6357"/>
                  <a:pt x="6809" y="6356"/>
                  <a:pt x="6824" y="6355"/>
                </a:cubicBezTo>
                <a:cubicBezTo>
                  <a:pt x="7058" y="6343"/>
                  <a:pt x="7362" y="6261"/>
                  <a:pt x="7503" y="6051"/>
                </a:cubicBezTo>
                <a:cubicBezTo>
                  <a:pt x="7643" y="5840"/>
                  <a:pt x="7573" y="5547"/>
                  <a:pt x="7351" y="5430"/>
                </a:cubicBezTo>
                <a:cubicBezTo>
                  <a:pt x="7288" y="5398"/>
                  <a:pt x="7215" y="5384"/>
                  <a:pt x="7137" y="5384"/>
                </a:cubicBezTo>
                <a:cubicBezTo>
                  <a:pt x="6821" y="5384"/>
                  <a:pt x="6417" y="5615"/>
                  <a:pt x="6239" y="5793"/>
                </a:cubicBezTo>
                <a:cubicBezTo>
                  <a:pt x="6227" y="5817"/>
                  <a:pt x="6016" y="6074"/>
                  <a:pt x="5970" y="6144"/>
                </a:cubicBezTo>
                <a:cubicBezTo>
                  <a:pt x="5993" y="5898"/>
                  <a:pt x="6016" y="5653"/>
                  <a:pt x="6051" y="5419"/>
                </a:cubicBezTo>
                <a:cubicBezTo>
                  <a:pt x="6110" y="5103"/>
                  <a:pt x="6169" y="4787"/>
                  <a:pt x="6262" y="4482"/>
                </a:cubicBezTo>
                <a:cubicBezTo>
                  <a:pt x="6284" y="4482"/>
                  <a:pt x="6793" y="4683"/>
                  <a:pt x="7084" y="4683"/>
                </a:cubicBezTo>
                <a:cubicBezTo>
                  <a:pt x="7099" y="4683"/>
                  <a:pt x="7114" y="4682"/>
                  <a:pt x="7128" y="4681"/>
                </a:cubicBezTo>
                <a:cubicBezTo>
                  <a:pt x="7362" y="4670"/>
                  <a:pt x="7655" y="4576"/>
                  <a:pt x="7795" y="4365"/>
                </a:cubicBezTo>
                <a:cubicBezTo>
                  <a:pt x="7936" y="4166"/>
                  <a:pt x="7877" y="3874"/>
                  <a:pt x="7655" y="3757"/>
                </a:cubicBezTo>
                <a:cubicBezTo>
                  <a:pt x="7590" y="3724"/>
                  <a:pt x="7516" y="3710"/>
                  <a:pt x="7437" y="3710"/>
                </a:cubicBezTo>
                <a:cubicBezTo>
                  <a:pt x="7118" y="3710"/>
                  <a:pt x="6721" y="3941"/>
                  <a:pt x="6543" y="4119"/>
                </a:cubicBezTo>
                <a:cubicBezTo>
                  <a:pt x="6520" y="4131"/>
                  <a:pt x="6297" y="4412"/>
                  <a:pt x="6262" y="4471"/>
                </a:cubicBezTo>
                <a:cubicBezTo>
                  <a:pt x="6262" y="4447"/>
                  <a:pt x="6274" y="4435"/>
                  <a:pt x="6274" y="4412"/>
                </a:cubicBezTo>
                <a:cubicBezTo>
                  <a:pt x="6367" y="4108"/>
                  <a:pt x="6496" y="3803"/>
                  <a:pt x="6648" y="3523"/>
                </a:cubicBezTo>
                <a:cubicBezTo>
                  <a:pt x="6730" y="3359"/>
                  <a:pt x="6812" y="3218"/>
                  <a:pt x="6906" y="3078"/>
                </a:cubicBezTo>
                <a:cubicBezTo>
                  <a:pt x="7000" y="3125"/>
                  <a:pt x="7468" y="3347"/>
                  <a:pt x="7713" y="3370"/>
                </a:cubicBezTo>
                <a:cubicBezTo>
                  <a:pt x="7734" y="3371"/>
                  <a:pt x="7755" y="3372"/>
                  <a:pt x="7776" y="3372"/>
                </a:cubicBezTo>
                <a:cubicBezTo>
                  <a:pt x="8017" y="3372"/>
                  <a:pt x="8277" y="3308"/>
                  <a:pt x="8427" y="3125"/>
                </a:cubicBezTo>
                <a:cubicBezTo>
                  <a:pt x="8591" y="2937"/>
                  <a:pt x="8556" y="2645"/>
                  <a:pt x="8345" y="2504"/>
                </a:cubicBezTo>
                <a:cubicBezTo>
                  <a:pt x="8267" y="2451"/>
                  <a:pt x="8166" y="2429"/>
                  <a:pt x="8056" y="2429"/>
                </a:cubicBezTo>
                <a:cubicBezTo>
                  <a:pt x="7757" y="2429"/>
                  <a:pt x="7387" y="2593"/>
                  <a:pt x="7198" y="2738"/>
                </a:cubicBezTo>
                <a:cubicBezTo>
                  <a:pt x="7187" y="2750"/>
                  <a:pt x="7058" y="2879"/>
                  <a:pt x="6976" y="2972"/>
                </a:cubicBezTo>
                <a:cubicBezTo>
                  <a:pt x="7011" y="2902"/>
                  <a:pt x="7058" y="2844"/>
                  <a:pt x="7093" y="2774"/>
                </a:cubicBezTo>
                <a:cubicBezTo>
                  <a:pt x="7245" y="2551"/>
                  <a:pt x="7386" y="2352"/>
                  <a:pt x="7538" y="2188"/>
                </a:cubicBezTo>
                <a:cubicBezTo>
                  <a:pt x="7608" y="2083"/>
                  <a:pt x="7678" y="2001"/>
                  <a:pt x="7749" y="1919"/>
                </a:cubicBezTo>
                <a:cubicBezTo>
                  <a:pt x="7877" y="1919"/>
                  <a:pt x="8381" y="1896"/>
                  <a:pt x="8603" y="1802"/>
                </a:cubicBezTo>
                <a:cubicBezTo>
                  <a:pt x="8825" y="1697"/>
                  <a:pt x="9059" y="1509"/>
                  <a:pt x="9118" y="1264"/>
                </a:cubicBezTo>
                <a:cubicBezTo>
                  <a:pt x="9176" y="1018"/>
                  <a:pt x="9013" y="772"/>
                  <a:pt x="8767" y="737"/>
                </a:cubicBezTo>
                <a:cubicBezTo>
                  <a:pt x="8754" y="736"/>
                  <a:pt x="8742" y="735"/>
                  <a:pt x="8729" y="735"/>
                </a:cubicBezTo>
                <a:cubicBezTo>
                  <a:pt x="8376" y="735"/>
                  <a:pt x="7978" y="1203"/>
                  <a:pt x="7854" y="1486"/>
                </a:cubicBezTo>
                <a:cubicBezTo>
                  <a:pt x="7842" y="1509"/>
                  <a:pt x="7713" y="1919"/>
                  <a:pt x="7725" y="1919"/>
                </a:cubicBezTo>
                <a:cubicBezTo>
                  <a:pt x="7667" y="2001"/>
                  <a:pt x="7585" y="2083"/>
                  <a:pt x="7514" y="2165"/>
                </a:cubicBezTo>
                <a:cubicBezTo>
                  <a:pt x="7374" y="2340"/>
                  <a:pt x="7222" y="2539"/>
                  <a:pt x="7070" y="2750"/>
                </a:cubicBezTo>
                <a:cubicBezTo>
                  <a:pt x="6894" y="2996"/>
                  <a:pt x="6742" y="3242"/>
                  <a:pt x="6602" y="3499"/>
                </a:cubicBezTo>
                <a:cubicBezTo>
                  <a:pt x="6438" y="3780"/>
                  <a:pt x="6309" y="4084"/>
                  <a:pt x="6204" y="4389"/>
                </a:cubicBezTo>
                <a:lnTo>
                  <a:pt x="6204" y="3979"/>
                </a:lnTo>
                <a:cubicBezTo>
                  <a:pt x="6157" y="3663"/>
                  <a:pt x="5899" y="3078"/>
                  <a:pt x="5548" y="3019"/>
                </a:cubicBezTo>
                <a:cubicBezTo>
                  <a:pt x="5523" y="3014"/>
                  <a:pt x="5497" y="3012"/>
                  <a:pt x="5472" y="3012"/>
                </a:cubicBezTo>
                <a:cubicBezTo>
                  <a:pt x="5256" y="3012"/>
                  <a:pt x="5067" y="3186"/>
                  <a:pt x="5057" y="3417"/>
                </a:cubicBezTo>
                <a:cubicBezTo>
                  <a:pt x="5033" y="3663"/>
                  <a:pt x="5221" y="3921"/>
                  <a:pt x="5396" y="4073"/>
                </a:cubicBezTo>
                <a:cubicBezTo>
                  <a:pt x="5595" y="4248"/>
                  <a:pt x="6157" y="4424"/>
                  <a:pt x="6204" y="4435"/>
                </a:cubicBezTo>
                <a:cubicBezTo>
                  <a:pt x="6098" y="4763"/>
                  <a:pt x="6016" y="5079"/>
                  <a:pt x="5970" y="5407"/>
                </a:cubicBezTo>
                <a:cubicBezTo>
                  <a:pt x="5934" y="5606"/>
                  <a:pt x="5899" y="5793"/>
                  <a:pt x="5876" y="5992"/>
                </a:cubicBezTo>
                <a:lnTo>
                  <a:pt x="5876" y="5817"/>
                </a:lnTo>
                <a:cubicBezTo>
                  <a:pt x="5829" y="5501"/>
                  <a:pt x="5572" y="4915"/>
                  <a:pt x="5221" y="4845"/>
                </a:cubicBezTo>
                <a:cubicBezTo>
                  <a:pt x="5200" y="4842"/>
                  <a:pt x="5181" y="4841"/>
                  <a:pt x="5161" y="4841"/>
                </a:cubicBezTo>
                <a:cubicBezTo>
                  <a:pt x="4938" y="4841"/>
                  <a:pt x="4740" y="5017"/>
                  <a:pt x="4729" y="5243"/>
                </a:cubicBezTo>
                <a:cubicBezTo>
                  <a:pt x="4706" y="5501"/>
                  <a:pt x="4893" y="5746"/>
                  <a:pt x="5068" y="5910"/>
                </a:cubicBezTo>
                <a:cubicBezTo>
                  <a:pt x="5244" y="6062"/>
                  <a:pt x="5724" y="6226"/>
                  <a:pt x="5841" y="6261"/>
                </a:cubicBezTo>
                <a:cubicBezTo>
                  <a:pt x="5841" y="6343"/>
                  <a:pt x="5829" y="6413"/>
                  <a:pt x="5817" y="6484"/>
                </a:cubicBezTo>
                <a:cubicBezTo>
                  <a:pt x="5771" y="6847"/>
                  <a:pt x="5735" y="7209"/>
                  <a:pt x="5689" y="7549"/>
                </a:cubicBezTo>
                <a:cubicBezTo>
                  <a:pt x="5665" y="7678"/>
                  <a:pt x="5642" y="7795"/>
                  <a:pt x="5618" y="7923"/>
                </a:cubicBezTo>
                <a:lnTo>
                  <a:pt x="5618" y="7759"/>
                </a:lnTo>
                <a:cubicBezTo>
                  <a:pt x="5583" y="7443"/>
                  <a:pt x="5314" y="6858"/>
                  <a:pt x="4963" y="6788"/>
                </a:cubicBezTo>
                <a:cubicBezTo>
                  <a:pt x="4943" y="6785"/>
                  <a:pt x="4923" y="6784"/>
                  <a:pt x="4904" y="6784"/>
                </a:cubicBezTo>
                <a:cubicBezTo>
                  <a:pt x="4682" y="6784"/>
                  <a:pt x="4493" y="6960"/>
                  <a:pt x="4471" y="7186"/>
                </a:cubicBezTo>
                <a:cubicBezTo>
                  <a:pt x="4460" y="7443"/>
                  <a:pt x="4635" y="7689"/>
                  <a:pt x="4811" y="7853"/>
                </a:cubicBezTo>
                <a:cubicBezTo>
                  <a:pt x="4998" y="8005"/>
                  <a:pt x="5419" y="8157"/>
                  <a:pt x="5572" y="8204"/>
                </a:cubicBezTo>
                <a:cubicBezTo>
                  <a:pt x="5548" y="8321"/>
                  <a:pt x="5513" y="8450"/>
                  <a:pt x="5490" y="8567"/>
                </a:cubicBezTo>
                <a:cubicBezTo>
                  <a:pt x="5466" y="8649"/>
                  <a:pt x="5443" y="8719"/>
                  <a:pt x="5419" y="8801"/>
                </a:cubicBezTo>
                <a:cubicBezTo>
                  <a:pt x="5396" y="8883"/>
                  <a:pt x="5373" y="8965"/>
                  <a:pt x="5349" y="9035"/>
                </a:cubicBezTo>
                <a:cubicBezTo>
                  <a:pt x="5291" y="9187"/>
                  <a:pt x="5232" y="9328"/>
                  <a:pt x="5185" y="9480"/>
                </a:cubicBezTo>
                <a:cubicBezTo>
                  <a:pt x="5139" y="9574"/>
                  <a:pt x="5103" y="9667"/>
                  <a:pt x="5068" y="9773"/>
                </a:cubicBezTo>
                <a:cubicBezTo>
                  <a:pt x="5080" y="9644"/>
                  <a:pt x="5115" y="9410"/>
                  <a:pt x="5115" y="9386"/>
                </a:cubicBezTo>
                <a:cubicBezTo>
                  <a:pt x="5115" y="9105"/>
                  <a:pt x="5045" y="8836"/>
                  <a:pt x="4904" y="8590"/>
                </a:cubicBezTo>
                <a:cubicBezTo>
                  <a:pt x="4904" y="8555"/>
                  <a:pt x="4904" y="8532"/>
                  <a:pt x="4904" y="8497"/>
                </a:cubicBezTo>
                <a:cubicBezTo>
                  <a:pt x="4874" y="8283"/>
                  <a:pt x="4684" y="8123"/>
                  <a:pt x="4474" y="8123"/>
                </a:cubicBezTo>
                <a:cubicBezTo>
                  <a:pt x="4442" y="8123"/>
                  <a:pt x="4410" y="8126"/>
                  <a:pt x="4378" y="8134"/>
                </a:cubicBezTo>
                <a:cubicBezTo>
                  <a:pt x="4038" y="8228"/>
                  <a:pt x="3816" y="8836"/>
                  <a:pt x="3793" y="9152"/>
                </a:cubicBezTo>
                <a:cubicBezTo>
                  <a:pt x="3793" y="9176"/>
                  <a:pt x="3804" y="9375"/>
                  <a:pt x="3816" y="9503"/>
                </a:cubicBezTo>
                <a:cubicBezTo>
                  <a:pt x="3804" y="9433"/>
                  <a:pt x="3781" y="9363"/>
                  <a:pt x="3769" y="9281"/>
                </a:cubicBezTo>
                <a:cubicBezTo>
                  <a:pt x="3734" y="9141"/>
                  <a:pt x="3687" y="8977"/>
                  <a:pt x="3652" y="8813"/>
                </a:cubicBezTo>
                <a:cubicBezTo>
                  <a:pt x="3629" y="8731"/>
                  <a:pt x="3605" y="8661"/>
                  <a:pt x="3570" y="8579"/>
                </a:cubicBezTo>
                <a:cubicBezTo>
                  <a:pt x="3547" y="8497"/>
                  <a:pt x="3523" y="8415"/>
                  <a:pt x="3488" y="8333"/>
                </a:cubicBezTo>
                <a:cubicBezTo>
                  <a:pt x="3418" y="8146"/>
                  <a:pt x="3348" y="7970"/>
                  <a:pt x="3266" y="7783"/>
                </a:cubicBezTo>
                <a:cubicBezTo>
                  <a:pt x="3395" y="7748"/>
                  <a:pt x="3875" y="7631"/>
                  <a:pt x="4062" y="7490"/>
                </a:cubicBezTo>
                <a:cubicBezTo>
                  <a:pt x="4249" y="7338"/>
                  <a:pt x="4448" y="7104"/>
                  <a:pt x="4448" y="6858"/>
                </a:cubicBezTo>
                <a:cubicBezTo>
                  <a:pt x="4459" y="6614"/>
                  <a:pt x="4259" y="6412"/>
                  <a:pt x="4029" y="6412"/>
                </a:cubicBezTo>
                <a:cubicBezTo>
                  <a:pt x="4017" y="6412"/>
                  <a:pt x="4004" y="6412"/>
                  <a:pt x="3992" y="6413"/>
                </a:cubicBezTo>
                <a:cubicBezTo>
                  <a:pt x="3640" y="6449"/>
                  <a:pt x="3324" y="7022"/>
                  <a:pt x="3254" y="7326"/>
                </a:cubicBezTo>
                <a:cubicBezTo>
                  <a:pt x="3254" y="7350"/>
                  <a:pt x="3231" y="7584"/>
                  <a:pt x="3231" y="7701"/>
                </a:cubicBezTo>
                <a:cubicBezTo>
                  <a:pt x="3172" y="7596"/>
                  <a:pt x="3125" y="7479"/>
                  <a:pt x="3067" y="7373"/>
                </a:cubicBezTo>
                <a:cubicBezTo>
                  <a:pt x="2915" y="7057"/>
                  <a:pt x="2739" y="6729"/>
                  <a:pt x="2575" y="6413"/>
                </a:cubicBezTo>
                <a:lnTo>
                  <a:pt x="2423" y="6121"/>
                </a:lnTo>
                <a:cubicBezTo>
                  <a:pt x="2470" y="6109"/>
                  <a:pt x="3044" y="5980"/>
                  <a:pt x="3254" y="5817"/>
                </a:cubicBezTo>
                <a:cubicBezTo>
                  <a:pt x="3441" y="5676"/>
                  <a:pt x="3640" y="5442"/>
                  <a:pt x="3640" y="5185"/>
                </a:cubicBezTo>
                <a:cubicBezTo>
                  <a:pt x="3652" y="4941"/>
                  <a:pt x="3453" y="4750"/>
                  <a:pt x="3223" y="4750"/>
                </a:cubicBezTo>
                <a:cubicBezTo>
                  <a:pt x="3210" y="4750"/>
                  <a:pt x="3197" y="4750"/>
                  <a:pt x="3184" y="4751"/>
                </a:cubicBezTo>
                <a:cubicBezTo>
                  <a:pt x="2833" y="4787"/>
                  <a:pt x="2517" y="5348"/>
                  <a:pt x="2447" y="5664"/>
                </a:cubicBezTo>
                <a:cubicBezTo>
                  <a:pt x="2447" y="5688"/>
                  <a:pt x="2412" y="6016"/>
                  <a:pt x="2412" y="6097"/>
                </a:cubicBezTo>
                <a:cubicBezTo>
                  <a:pt x="2306" y="5887"/>
                  <a:pt x="2189" y="5676"/>
                  <a:pt x="2096" y="5454"/>
                </a:cubicBezTo>
                <a:cubicBezTo>
                  <a:pt x="1955" y="5161"/>
                  <a:pt x="1838" y="4857"/>
                  <a:pt x="1744" y="4553"/>
                </a:cubicBezTo>
                <a:cubicBezTo>
                  <a:pt x="1768" y="4553"/>
                  <a:pt x="2353" y="4412"/>
                  <a:pt x="2575" y="4248"/>
                </a:cubicBezTo>
                <a:cubicBezTo>
                  <a:pt x="2763" y="4096"/>
                  <a:pt x="2962" y="3862"/>
                  <a:pt x="2962" y="3616"/>
                </a:cubicBezTo>
                <a:cubicBezTo>
                  <a:pt x="2973" y="3366"/>
                  <a:pt x="2763" y="3171"/>
                  <a:pt x="2526" y="3171"/>
                </a:cubicBezTo>
                <a:cubicBezTo>
                  <a:pt x="2519" y="3171"/>
                  <a:pt x="2512" y="3171"/>
                  <a:pt x="2505" y="3171"/>
                </a:cubicBezTo>
                <a:cubicBezTo>
                  <a:pt x="2154" y="3218"/>
                  <a:pt x="1838" y="3780"/>
                  <a:pt x="1768" y="4096"/>
                </a:cubicBezTo>
                <a:cubicBezTo>
                  <a:pt x="1768" y="4119"/>
                  <a:pt x="1733" y="4471"/>
                  <a:pt x="1733" y="4529"/>
                </a:cubicBezTo>
                <a:cubicBezTo>
                  <a:pt x="1733" y="4517"/>
                  <a:pt x="1721" y="4494"/>
                  <a:pt x="1721" y="4471"/>
                </a:cubicBezTo>
                <a:cubicBezTo>
                  <a:pt x="1627" y="4166"/>
                  <a:pt x="1569" y="3850"/>
                  <a:pt x="1534" y="3523"/>
                </a:cubicBezTo>
                <a:cubicBezTo>
                  <a:pt x="1510" y="3347"/>
                  <a:pt x="1510" y="3183"/>
                  <a:pt x="1499" y="3008"/>
                </a:cubicBezTo>
                <a:cubicBezTo>
                  <a:pt x="1616" y="2996"/>
                  <a:pt x="2131" y="2926"/>
                  <a:pt x="2341" y="2797"/>
                </a:cubicBezTo>
                <a:cubicBezTo>
                  <a:pt x="2552" y="2668"/>
                  <a:pt x="2774" y="2469"/>
                  <a:pt x="2798" y="2212"/>
                </a:cubicBezTo>
                <a:cubicBezTo>
                  <a:pt x="2833" y="1966"/>
                  <a:pt x="2634" y="1744"/>
                  <a:pt x="2388" y="1732"/>
                </a:cubicBezTo>
                <a:cubicBezTo>
                  <a:pt x="2037" y="1732"/>
                  <a:pt x="1662" y="2259"/>
                  <a:pt x="1569" y="2563"/>
                </a:cubicBezTo>
                <a:cubicBezTo>
                  <a:pt x="1569" y="2586"/>
                  <a:pt x="1522" y="2750"/>
                  <a:pt x="1499" y="2879"/>
                </a:cubicBezTo>
                <a:lnTo>
                  <a:pt x="1499" y="2656"/>
                </a:lnTo>
                <a:cubicBezTo>
                  <a:pt x="1499" y="2387"/>
                  <a:pt x="1510" y="2141"/>
                  <a:pt x="1534" y="1931"/>
                </a:cubicBezTo>
                <a:cubicBezTo>
                  <a:pt x="1545" y="1802"/>
                  <a:pt x="1557" y="1685"/>
                  <a:pt x="1569" y="1580"/>
                </a:cubicBezTo>
                <a:cubicBezTo>
                  <a:pt x="1674" y="1509"/>
                  <a:pt x="2084" y="1229"/>
                  <a:pt x="2213" y="1018"/>
                </a:cubicBezTo>
                <a:cubicBezTo>
                  <a:pt x="2341" y="807"/>
                  <a:pt x="2435" y="515"/>
                  <a:pt x="2341" y="281"/>
                </a:cubicBezTo>
                <a:cubicBezTo>
                  <a:pt x="2281" y="109"/>
                  <a:pt x="2121" y="1"/>
                  <a:pt x="1948" y="1"/>
                </a:cubicBezTo>
                <a:close/>
              </a:path>
            </a:pathLst>
          </a:custGeom>
          <a:solidFill>
            <a:srgbClr val="F0AE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14" name="Google Shape;914;p26"/>
          <p:cNvCxnSpPr/>
          <p:nvPr/>
        </p:nvCxnSpPr>
        <p:spPr>
          <a:xfrm>
            <a:off x="1027175" y="4596500"/>
            <a:ext cx="7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15" name="Google Shape;915;p26"/>
          <p:cNvSpPr/>
          <p:nvPr/>
        </p:nvSpPr>
        <p:spPr>
          <a:xfrm>
            <a:off x="1152425" y="4081332"/>
            <a:ext cx="443639" cy="534640"/>
          </a:xfrm>
          <a:custGeom>
            <a:avLst/>
            <a:gdLst/>
            <a:ahLst/>
            <a:cxnLst/>
            <a:rect l="l" t="t" r="r" b="b"/>
            <a:pathLst>
              <a:path w="9177" h="11060" extrusionOk="0">
                <a:moveTo>
                  <a:pt x="1948" y="1"/>
                </a:moveTo>
                <a:cubicBezTo>
                  <a:pt x="1884" y="1"/>
                  <a:pt x="1819" y="15"/>
                  <a:pt x="1756" y="46"/>
                </a:cubicBezTo>
                <a:cubicBezTo>
                  <a:pt x="1440" y="210"/>
                  <a:pt x="1358" y="842"/>
                  <a:pt x="1417" y="1158"/>
                </a:cubicBezTo>
                <a:cubicBezTo>
                  <a:pt x="1417" y="1193"/>
                  <a:pt x="1534" y="1603"/>
                  <a:pt x="1545" y="1603"/>
                </a:cubicBezTo>
                <a:cubicBezTo>
                  <a:pt x="1534" y="1697"/>
                  <a:pt x="1510" y="1814"/>
                  <a:pt x="1499" y="1931"/>
                </a:cubicBezTo>
                <a:cubicBezTo>
                  <a:pt x="1475" y="2141"/>
                  <a:pt x="1452" y="2399"/>
                  <a:pt x="1452" y="2656"/>
                </a:cubicBezTo>
                <a:cubicBezTo>
                  <a:pt x="1440" y="2949"/>
                  <a:pt x="1452" y="3242"/>
                  <a:pt x="1475" y="3534"/>
                </a:cubicBezTo>
                <a:cubicBezTo>
                  <a:pt x="1499" y="3862"/>
                  <a:pt x="1545" y="4190"/>
                  <a:pt x="1639" y="4506"/>
                </a:cubicBezTo>
                <a:lnTo>
                  <a:pt x="1639" y="4517"/>
                </a:lnTo>
                <a:cubicBezTo>
                  <a:pt x="1581" y="4424"/>
                  <a:pt x="1417" y="4178"/>
                  <a:pt x="1393" y="4166"/>
                </a:cubicBezTo>
                <a:cubicBezTo>
                  <a:pt x="1229" y="3963"/>
                  <a:pt x="824" y="3695"/>
                  <a:pt x="503" y="3695"/>
                </a:cubicBezTo>
                <a:cubicBezTo>
                  <a:pt x="436" y="3695"/>
                  <a:pt x="373" y="3707"/>
                  <a:pt x="316" y="3733"/>
                </a:cubicBezTo>
                <a:cubicBezTo>
                  <a:pt x="82" y="3827"/>
                  <a:pt x="0" y="4108"/>
                  <a:pt x="129" y="4330"/>
                </a:cubicBezTo>
                <a:cubicBezTo>
                  <a:pt x="246" y="4517"/>
                  <a:pt x="539" y="4634"/>
                  <a:pt x="773" y="4670"/>
                </a:cubicBezTo>
                <a:cubicBezTo>
                  <a:pt x="798" y="4673"/>
                  <a:pt x="825" y="4674"/>
                  <a:pt x="855" y="4674"/>
                </a:cubicBezTo>
                <a:cubicBezTo>
                  <a:pt x="1134" y="4674"/>
                  <a:pt x="1598" y="4540"/>
                  <a:pt x="1651" y="4529"/>
                </a:cubicBezTo>
                <a:cubicBezTo>
                  <a:pt x="1733" y="4845"/>
                  <a:pt x="1850" y="5161"/>
                  <a:pt x="1990" y="5465"/>
                </a:cubicBezTo>
                <a:cubicBezTo>
                  <a:pt x="2060" y="5641"/>
                  <a:pt x="2142" y="5828"/>
                  <a:pt x="2236" y="6004"/>
                </a:cubicBezTo>
                <a:cubicBezTo>
                  <a:pt x="2177" y="5922"/>
                  <a:pt x="2131" y="5852"/>
                  <a:pt x="2131" y="5852"/>
                </a:cubicBezTo>
                <a:cubicBezTo>
                  <a:pt x="1956" y="5648"/>
                  <a:pt x="1550" y="5381"/>
                  <a:pt x="1229" y="5381"/>
                </a:cubicBezTo>
                <a:cubicBezTo>
                  <a:pt x="1162" y="5381"/>
                  <a:pt x="1099" y="5392"/>
                  <a:pt x="1042" y="5419"/>
                </a:cubicBezTo>
                <a:cubicBezTo>
                  <a:pt x="820" y="5512"/>
                  <a:pt x="726" y="5793"/>
                  <a:pt x="855" y="6016"/>
                </a:cubicBezTo>
                <a:cubicBezTo>
                  <a:pt x="972" y="6238"/>
                  <a:pt x="1265" y="6343"/>
                  <a:pt x="1510" y="6378"/>
                </a:cubicBezTo>
                <a:cubicBezTo>
                  <a:pt x="1538" y="6383"/>
                  <a:pt x="1569" y="6384"/>
                  <a:pt x="1603" y="6384"/>
                </a:cubicBezTo>
                <a:cubicBezTo>
                  <a:pt x="1853" y="6384"/>
                  <a:pt x="2239" y="6281"/>
                  <a:pt x="2353" y="6250"/>
                </a:cubicBezTo>
                <a:cubicBezTo>
                  <a:pt x="2388" y="6320"/>
                  <a:pt x="2412" y="6378"/>
                  <a:pt x="2447" y="6449"/>
                </a:cubicBezTo>
                <a:cubicBezTo>
                  <a:pt x="2610" y="6776"/>
                  <a:pt x="2774" y="7092"/>
                  <a:pt x="2927" y="7408"/>
                </a:cubicBezTo>
                <a:cubicBezTo>
                  <a:pt x="2973" y="7525"/>
                  <a:pt x="3032" y="7642"/>
                  <a:pt x="3067" y="7748"/>
                </a:cubicBezTo>
                <a:cubicBezTo>
                  <a:pt x="3032" y="7689"/>
                  <a:pt x="2985" y="7631"/>
                  <a:pt x="2985" y="7619"/>
                </a:cubicBezTo>
                <a:cubicBezTo>
                  <a:pt x="2810" y="7424"/>
                  <a:pt x="2400" y="7149"/>
                  <a:pt x="2079" y="7149"/>
                </a:cubicBezTo>
                <a:cubicBezTo>
                  <a:pt x="2013" y="7149"/>
                  <a:pt x="1952" y="7160"/>
                  <a:pt x="1897" y="7186"/>
                </a:cubicBezTo>
                <a:cubicBezTo>
                  <a:pt x="1674" y="7291"/>
                  <a:pt x="1581" y="7572"/>
                  <a:pt x="1709" y="7783"/>
                </a:cubicBezTo>
                <a:cubicBezTo>
                  <a:pt x="1838" y="8005"/>
                  <a:pt x="2119" y="8111"/>
                  <a:pt x="2365" y="8146"/>
                </a:cubicBezTo>
                <a:cubicBezTo>
                  <a:pt x="2395" y="8150"/>
                  <a:pt x="2428" y="8152"/>
                  <a:pt x="2463" y="8152"/>
                </a:cubicBezTo>
                <a:cubicBezTo>
                  <a:pt x="2705" y="8152"/>
                  <a:pt x="3051" y="8059"/>
                  <a:pt x="3184" y="8029"/>
                </a:cubicBezTo>
                <a:cubicBezTo>
                  <a:pt x="3231" y="8146"/>
                  <a:pt x="3278" y="8263"/>
                  <a:pt x="3313" y="8368"/>
                </a:cubicBezTo>
                <a:cubicBezTo>
                  <a:pt x="3336" y="8450"/>
                  <a:pt x="3371" y="8532"/>
                  <a:pt x="3395" y="8614"/>
                </a:cubicBezTo>
                <a:cubicBezTo>
                  <a:pt x="3406" y="8696"/>
                  <a:pt x="3430" y="8766"/>
                  <a:pt x="3453" y="8848"/>
                </a:cubicBezTo>
                <a:cubicBezTo>
                  <a:pt x="3488" y="9000"/>
                  <a:pt x="3535" y="9152"/>
                  <a:pt x="3559" y="9304"/>
                </a:cubicBezTo>
                <a:cubicBezTo>
                  <a:pt x="3582" y="9410"/>
                  <a:pt x="3605" y="9503"/>
                  <a:pt x="3629" y="9609"/>
                </a:cubicBezTo>
                <a:cubicBezTo>
                  <a:pt x="3570" y="9492"/>
                  <a:pt x="3465" y="9281"/>
                  <a:pt x="3453" y="9258"/>
                </a:cubicBezTo>
                <a:cubicBezTo>
                  <a:pt x="3305" y="9014"/>
                  <a:pt x="2890" y="8647"/>
                  <a:pt x="2561" y="8647"/>
                </a:cubicBezTo>
                <a:cubicBezTo>
                  <a:pt x="2526" y="8647"/>
                  <a:pt x="2491" y="8652"/>
                  <a:pt x="2458" y="8661"/>
                </a:cubicBezTo>
                <a:cubicBezTo>
                  <a:pt x="2213" y="8731"/>
                  <a:pt x="2084" y="8988"/>
                  <a:pt x="2177" y="9222"/>
                </a:cubicBezTo>
                <a:cubicBezTo>
                  <a:pt x="2271" y="9457"/>
                  <a:pt x="2540" y="9609"/>
                  <a:pt x="2763" y="9679"/>
                </a:cubicBezTo>
                <a:cubicBezTo>
                  <a:pt x="2841" y="9702"/>
                  <a:pt x="2956" y="9710"/>
                  <a:pt x="3079" y="9710"/>
                </a:cubicBezTo>
                <a:cubicBezTo>
                  <a:pt x="3323" y="9710"/>
                  <a:pt x="3594" y="9679"/>
                  <a:pt x="3640" y="9679"/>
                </a:cubicBezTo>
                <a:cubicBezTo>
                  <a:pt x="3676" y="9843"/>
                  <a:pt x="3711" y="10007"/>
                  <a:pt x="3734" y="10159"/>
                </a:cubicBezTo>
                <a:cubicBezTo>
                  <a:pt x="3793" y="10498"/>
                  <a:pt x="3839" y="10803"/>
                  <a:pt x="3875" y="11060"/>
                </a:cubicBezTo>
                <a:lnTo>
                  <a:pt x="4109" y="11060"/>
                </a:lnTo>
                <a:cubicBezTo>
                  <a:pt x="4062" y="10791"/>
                  <a:pt x="4015" y="10475"/>
                  <a:pt x="3945" y="10124"/>
                </a:cubicBezTo>
                <a:cubicBezTo>
                  <a:pt x="3910" y="9948"/>
                  <a:pt x="3875" y="9773"/>
                  <a:pt x="3828" y="9585"/>
                </a:cubicBezTo>
                <a:cubicBezTo>
                  <a:pt x="3992" y="9527"/>
                  <a:pt x="4155" y="9445"/>
                  <a:pt x="4319" y="9363"/>
                </a:cubicBezTo>
                <a:cubicBezTo>
                  <a:pt x="4530" y="9550"/>
                  <a:pt x="4776" y="9702"/>
                  <a:pt x="5022" y="9819"/>
                </a:cubicBezTo>
                <a:cubicBezTo>
                  <a:pt x="4963" y="9972"/>
                  <a:pt x="4904" y="10124"/>
                  <a:pt x="4834" y="10264"/>
                </a:cubicBezTo>
                <a:cubicBezTo>
                  <a:pt x="4706" y="10557"/>
                  <a:pt x="4588" y="10826"/>
                  <a:pt x="4483" y="11060"/>
                </a:cubicBezTo>
                <a:lnTo>
                  <a:pt x="4729" y="11060"/>
                </a:lnTo>
                <a:cubicBezTo>
                  <a:pt x="4823" y="10849"/>
                  <a:pt x="4928" y="10615"/>
                  <a:pt x="5033" y="10346"/>
                </a:cubicBezTo>
                <a:cubicBezTo>
                  <a:pt x="5103" y="10194"/>
                  <a:pt x="5162" y="10018"/>
                  <a:pt x="5232" y="9843"/>
                </a:cubicBezTo>
                <a:cubicBezTo>
                  <a:pt x="5289" y="9852"/>
                  <a:pt x="5653" y="9929"/>
                  <a:pt x="5929" y="9929"/>
                </a:cubicBezTo>
                <a:cubicBezTo>
                  <a:pt x="5997" y="9929"/>
                  <a:pt x="6059" y="9925"/>
                  <a:pt x="6110" y="9913"/>
                </a:cubicBezTo>
                <a:cubicBezTo>
                  <a:pt x="6344" y="9866"/>
                  <a:pt x="6625" y="9726"/>
                  <a:pt x="6730" y="9503"/>
                </a:cubicBezTo>
                <a:cubicBezTo>
                  <a:pt x="6836" y="9269"/>
                  <a:pt x="6730" y="9000"/>
                  <a:pt x="6496" y="8918"/>
                </a:cubicBezTo>
                <a:cubicBezTo>
                  <a:pt x="6453" y="8903"/>
                  <a:pt x="6408" y="8897"/>
                  <a:pt x="6360" y="8897"/>
                </a:cubicBezTo>
                <a:cubicBezTo>
                  <a:pt x="6032" y="8897"/>
                  <a:pt x="5618" y="9220"/>
                  <a:pt x="5455" y="9445"/>
                </a:cubicBezTo>
                <a:cubicBezTo>
                  <a:pt x="5443" y="9457"/>
                  <a:pt x="5338" y="9632"/>
                  <a:pt x="5267" y="9749"/>
                </a:cubicBezTo>
                <a:lnTo>
                  <a:pt x="5349" y="9527"/>
                </a:lnTo>
                <a:cubicBezTo>
                  <a:pt x="5408" y="9386"/>
                  <a:pt x="5455" y="9234"/>
                  <a:pt x="5513" y="9070"/>
                </a:cubicBezTo>
                <a:cubicBezTo>
                  <a:pt x="5537" y="9000"/>
                  <a:pt x="5560" y="8918"/>
                  <a:pt x="5583" y="8836"/>
                </a:cubicBezTo>
                <a:cubicBezTo>
                  <a:pt x="5607" y="8754"/>
                  <a:pt x="5618" y="8672"/>
                  <a:pt x="5642" y="8590"/>
                </a:cubicBezTo>
                <a:cubicBezTo>
                  <a:pt x="5689" y="8403"/>
                  <a:pt x="5724" y="8204"/>
                  <a:pt x="5759" y="8005"/>
                </a:cubicBezTo>
                <a:cubicBezTo>
                  <a:pt x="5879" y="8049"/>
                  <a:pt x="6285" y="8195"/>
                  <a:pt x="6539" y="8195"/>
                </a:cubicBezTo>
                <a:cubicBezTo>
                  <a:pt x="6556" y="8195"/>
                  <a:pt x="6574" y="8194"/>
                  <a:pt x="6590" y="8192"/>
                </a:cubicBezTo>
                <a:cubicBezTo>
                  <a:pt x="6836" y="8181"/>
                  <a:pt x="7128" y="8087"/>
                  <a:pt x="7257" y="7876"/>
                </a:cubicBezTo>
                <a:cubicBezTo>
                  <a:pt x="7409" y="7678"/>
                  <a:pt x="7339" y="7385"/>
                  <a:pt x="7117" y="7268"/>
                </a:cubicBezTo>
                <a:cubicBezTo>
                  <a:pt x="7054" y="7235"/>
                  <a:pt x="6981" y="7221"/>
                  <a:pt x="6903" y="7221"/>
                </a:cubicBezTo>
                <a:cubicBezTo>
                  <a:pt x="6587" y="7221"/>
                  <a:pt x="6183" y="7452"/>
                  <a:pt x="6005" y="7631"/>
                </a:cubicBezTo>
                <a:cubicBezTo>
                  <a:pt x="5993" y="7642"/>
                  <a:pt x="5841" y="7830"/>
                  <a:pt x="5771" y="7923"/>
                </a:cubicBezTo>
                <a:cubicBezTo>
                  <a:pt x="5794" y="7806"/>
                  <a:pt x="5806" y="7678"/>
                  <a:pt x="5817" y="7560"/>
                </a:cubicBezTo>
                <a:cubicBezTo>
                  <a:pt x="5864" y="7209"/>
                  <a:pt x="5899" y="6847"/>
                  <a:pt x="5934" y="6484"/>
                </a:cubicBezTo>
                <a:cubicBezTo>
                  <a:pt x="5946" y="6378"/>
                  <a:pt x="5958" y="6273"/>
                  <a:pt x="5970" y="6156"/>
                </a:cubicBezTo>
                <a:cubicBezTo>
                  <a:pt x="6014" y="6178"/>
                  <a:pt x="6497" y="6357"/>
                  <a:pt x="6777" y="6357"/>
                </a:cubicBezTo>
                <a:cubicBezTo>
                  <a:pt x="6793" y="6357"/>
                  <a:pt x="6809" y="6356"/>
                  <a:pt x="6824" y="6355"/>
                </a:cubicBezTo>
                <a:cubicBezTo>
                  <a:pt x="7058" y="6343"/>
                  <a:pt x="7362" y="6261"/>
                  <a:pt x="7503" y="6051"/>
                </a:cubicBezTo>
                <a:cubicBezTo>
                  <a:pt x="7643" y="5840"/>
                  <a:pt x="7573" y="5547"/>
                  <a:pt x="7351" y="5430"/>
                </a:cubicBezTo>
                <a:cubicBezTo>
                  <a:pt x="7288" y="5398"/>
                  <a:pt x="7215" y="5384"/>
                  <a:pt x="7137" y="5384"/>
                </a:cubicBezTo>
                <a:cubicBezTo>
                  <a:pt x="6821" y="5384"/>
                  <a:pt x="6417" y="5615"/>
                  <a:pt x="6239" y="5793"/>
                </a:cubicBezTo>
                <a:cubicBezTo>
                  <a:pt x="6227" y="5817"/>
                  <a:pt x="6016" y="6074"/>
                  <a:pt x="5970" y="6144"/>
                </a:cubicBezTo>
                <a:cubicBezTo>
                  <a:pt x="5993" y="5898"/>
                  <a:pt x="6016" y="5653"/>
                  <a:pt x="6051" y="5419"/>
                </a:cubicBezTo>
                <a:cubicBezTo>
                  <a:pt x="6110" y="5103"/>
                  <a:pt x="6169" y="4787"/>
                  <a:pt x="6262" y="4482"/>
                </a:cubicBezTo>
                <a:cubicBezTo>
                  <a:pt x="6284" y="4482"/>
                  <a:pt x="6793" y="4683"/>
                  <a:pt x="7084" y="4683"/>
                </a:cubicBezTo>
                <a:cubicBezTo>
                  <a:pt x="7099" y="4683"/>
                  <a:pt x="7114" y="4682"/>
                  <a:pt x="7128" y="4681"/>
                </a:cubicBezTo>
                <a:cubicBezTo>
                  <a:pt x="7362" y="4670"/>
                  <a:pt x="7655" y="4576"/>
                  <a:pt x="7795" y="4365"/>
                </a:cubicBezTo>
                <a:cubicBezTo>
                  <a:pt x="7936" y="4166"/>
                  <a:pt x="7877" y="3874"/>
                  <a:pt x="7655" y="3757"/>
                </a:cubicBezTo>
                <a:cubicBezTo>
                  <a:pt x="7590" y="3724"/>
                  <a:pt x="7516" y="3710"/>
                  <a:pt x="7437" y="3710"/>
                </a:cubicBezTo>
                <a:cubicBezTo>
                  <a:pt x="7118" y="3710"/>
                  <a:pt x="6721" y="3941"/>
                  <a:pt x="6543" y="4119"/>
                </a:cubicBezTo>
                <a:cubicBezTo>
                  <a:pt x="6520" y="4131"/>
                  <a:pt x="6297" y="4412"/>
                  <a:pt x="6262" y="4471"/>
                </a:cubicBezTo>
                <a:cubicBezTo>
                  <a:pt x="6262" y="4447"/>
                  <a:pt x="6274" y="4435"/>
                  <a:pt x="6274" y="4412"/>
                </a:cubicBezTo>
                <a:cubicBezTo>
                  <a:pt x="6367" y="4108"/>
                  <a:pt x="6496" y="3803"/>
                  <a:pt x="6648" y="3523"/>
                </a:cubicBezTo>
                <a:cubicBezTo>
                  <a:pt x="6730" y="3359"/>
                  <a:pt x="6812" y="3218"/>
                  <a:pt x="6906" y="3078"/>
                </a:cubicBezTo>
                <a:cubicBezTo>
                  <a:pt x="7000" y="3125"/>
                  <a:pt x="7468" y="3347"/>
                  <a:pt x="7713" y="3370"/>
                </a:cubicBezTo>
                <a:cubicBezTo>
                  <a:pt x="7734" y="3371"/>
                  <a:pt x="7755" y="3372"/>
                  <a:pt x="7776" y="3372"/>
                </a:cubicBezTo>
                <a:cubicBezTo>
                  <a:pt x="8017" y="3372"/>
                  <a:pt x="8277" y="3308"/>
                  <a:pt x="8427" y="3125"/>
                </a:cubicBezTo>
                <a:cubicBezTo>
                  <a:pt x="8591" y="2937"/>
                  <a:pt x="8556" y="2645"/>
                  <a:pt x="8345" y="2504"/>
                </a:cubicBezTo>
                <a:cubicBezTo>
                  <a:pt x="8267" y="2451"/>
                  <a:pt x="8166" y="2429"/>
                  <a:pt x="8056" y="2429"/>
                </a:cubicBezTo>
                <a:cubicBezTo>
                  <a:pt x="7757" y="2429"/>
                  <a:pt x="7387" y="2593"/>
                  <a:pt x="7198" y="2738"/>
                </a:cubicBezTo>
                <a:cubicBezTo>
                  <a:pt x="7187" y="2750"/>
                  <a:pt x="7058" y="2879"/>
                  <a:pt x="6976" y="2972"/>
                </a:cubicBezTo>
                <a:cubicBezTo>
                  <a:pt x="7011" y="2902"/>
                  <a:pt x="7058" y="2844"/>
                  <a:pt x="7093" y="2774"/>
                </a:cubicBezTo>
                <a:cubicBezTo>
                  <a:pt x="7245" y="2551"/>
                  <a:pt x="7386" y="2352"/>
                  <a:pt x="7538" y="2188"/>
                </a:cubicBezTo>
                <a:cubicBezTo>
                  <a:pt x="7608" y="2083"/>
                  <a:pt x="7678" y="2001"/>
                  <a:pt x="7749" y="1919"/>
                </a:cubicBezTo>
                <a:cubicBezTo>
                  <a:pt x="7877" y="1919"/>
                  <a:pt x="8381" y="1896"/>
                  <a:pt x="8603" y="1802"/>
                </a:cubicBezTo>
                <a:cubicBezTo>
                  <a:pt x="8825" y="1697"/>
                  <a:pt x="9059" y="1509"/>
                  <a:pt x="9118" y="1264"/>
                </a:cubicBezTo>
                <a:cubicBezTo>
                  <a:pt x="9176" y="1018"/>
                  <a:pt x="9013" y="772"/>
                  <a:pt x="8767" y="737"/>
                </a:cubicBezTo>
                <a:cubicBezTo>
                  <a:pt x="8754" y="736"/>
                  <a:pt x="8742" y="735"/>
                  <a:pt x="8729" y="735"/>
                </a:cubicBezTo>
                <a:cubicBezTo>
                  <a:pt x="8376" y="735"/>
                  <a:pt x="7978" y="1203"/>
                  <a:pt x="7854" y="1486"/>
                </a:cubicBezTo>
                <a:cubicBezTo>
                  <a:pt x="7842" y="1509"/>
                  <a:pt x="7713" y="1919"/>
                  <a:pt x="7725" y="1919"/>
                </a:cubicBezTo>
                <a:cubicBezTo>
                  <a:pt x="7667" y="2001"/>
                  <a:pt x="7585" y="2083"/>
                  <a:pt x="7514" y="2165"/>
                </a:cubicBezTo>
                <a:cubicBezTo>
                  <a:pt x="7374" y="2340"/>
                  <a:pt x="7222" y="2539"/>
                  <a:pt x="7070" y="2750"/>
                </a:cubicBezTo>
                <a:cubicBezTo>
                  <a:pt x="6894" y="2996"/>
                  <a:pt x="6742" y="3242"/>
                  <a:pt x="6602" y="3499"/>
                </a:cubicBezTo>
                <a:cubicBezTo>
                  <a:pt x="6438" y="3780"/>
                  <a:pt x="6309" y="4084"/>
                  <a:pt x="6204" y="4389"/>
                </a:cubicBezTo>
                <a:lnTo>
                  <a:pt x="6204" y="3979"/>
                </a:lnTo>
                <a:cubicBezTo>
                  <a:pt x="6157" y="3663"/>
                  <a:pt x="5899" y="3078"/>
                  <a:pt x="5548" y="3019"/>
                </a:cubicBezTo>
                <a:cubicBezTo>
                  <a:pt x="5523" y="3014"/>
                  <a:pt x="5497" y="3012"/>
                  <a:pt x="5472" y="3012"/>
                </a:cubicBezTo>
                <a:cubicBezTo>
                  <a:pt x="5256" y="3012"/>
                  <a:pt x="5067" y="3186"/>
                  <a:pt x="5057" y="3417"/>
                </a:cubicBezTo>
                <a:cubicBezTo>
                  <a:pt x="5033" y="3663"/>
                  <a:pt x="5221" y="3921"/>
                  <a:pt x="5396" y="4073"/>
                </a:cubicBezTo>
                <a:cubicBezTo>
                  <a:pt x="5595" y="4248"/>
                  <a:pt x="6157" y="4424"/>
                  <a:pt x="6204" y="4435"/>
                </a:cubicBezTo>
                <a:cubicBezTo>
                  <a:pt x="6098" y="4763"/>
                  <a:pt x="6016" y="5079"/>
                  <a:pt x="5970" y="5407"/>
                </a:cubicBezTo>
                <a:cubicBezTo>
                  <a:pt x="5934" y="5606"/>
                  <a:pt x="5899" y="5793"/>
                  <a:pt x="5876" y="5992"/>
                </a:cubicBezTo>
                <a:lnTo>
                  <a:pt x="5876" y="5817"/>
                </a:lnTo>
                <a:cubicBezTo>
                  <a:pt x="5829" y="5501"/>
                  <a:pt x="5572" y="4915"/>
                  <a:pt x="5221" y="4845"/>
                </a:cubicBezTo>
                <a:cubicBezTo>
                  <a:pt x="5200" y="4842"/>
                  <a:pt x="5181" y="4841"/>
                  <a:pt x="5161" y="4841"/>
                </a:cubicBezTo>
                <a:cubicBezTo>
                  <a:pt x="4938" y="4841"/>
                  <a:pt x="4740" y="5017"/>
                  <a:pt x="4729" y="5243"/>
                </a:cubicBezTo>
                <a:cubicBezTo>
                  <a:pt x="4706" y="5501"/>
                  <a:pt x="4893" y="5746"/>
                  <a:pt x="5068" y="5910"/>
                </a:cubicBezTo>
                <a:cubicBezTo>
                  <a:pt x="5244" y="6062"/>
                  <a:pt x="5724" y="6226"/>
                  <a:pt x="5841" y="6261"/>
                </a:cubicBezTo>
                <a:cubicBezTo>
                  <a:pt x="5841" y="6343"/>
                  <a:pt x="5829" y="6413"/>
                  <a:pt x="5817" y="6484"/>
                </a:cubicBezTo>
                <a:cubicBezTo>
                  <a:pt x="5771" y="6847"/>
                  <a:pt x="5735" y="7209"/>
                  <a:pt x="5689" y="7549"/>
                </a:cubicBezTo>
                <a:cubicBezTo>
                  <a:pt x="5665" y="7678"/>
                  <a:pt x="5642" y="7795"/>
                  <a:pt x="5618" y="7923"/>
                </a:cubicBezTo>
                <a:lnTo>
                  <a:pt x="5618" y="7759"/>
                </a:lnTo>
                <a:cubicBezTo>
                  <a:pt x="5583" y="7443"/>
                  <a:pt x="5314" y="6858"/>
                  <a:pt x="4963" y="6788"/>
                </a:cubicBezTo>
                <a:cubicBezTo>
                  <a:pt x="4943" y="6785"/>
                  <a:pt x="4923" y="6784"/>
                  <a:pt x="4904" y="6784"/>
                </a:cubicBezTo>
                <a:cubicBezTo>
                  <a:pt x="4682" y="6784"/>
                  <a:pt x="4493" y="6960"/>
                  <a:pt x="4471" y="7186"/>
                </a:cubicBezTo>
                <a:cubicBezTo>
                  <a:pt x="4460" y="7443"/>
                  <a:pt x="4635" y="7689"/>
                  <a:pt x="4811" y="7853"/>
                </a:cubicBezTo>
                <a:cubicBezTo>
                  <a:pt x="4998" y="8005"/>
                  <a:pt x="5419" y="8157"/>
                  <a:pt x="5572" y="8204"/>
                </a:cubicBezTo>
                <a:cubicBezTo>
                  <a:pt x="5548" y="8321"/>
                  <a:pt x="5513" y="8450"/>
                  <a:pt x="5490" y="8567"/>
                </a:cubicBezTo>
                <a:cubicBezTo>
                  <a:pt x="5466" y="8649"/>
                  <a:pt x="5443" y="8719"/>
                  <a:pt x="5419" y="8801"/>
                </a:cubicBezTo>
                <a:cubicBezTo>
                  <a:pt x="5396" y="8883"/>
                  <a:pt x="5373" y="8965"/>
                  <a:pt x="5349" y="9035"/>
                </a:cubicBezTo>
                <a:cubicBezTo>
                  <a:pt x="5291" y="9187"/>
                  <a:pt x="5232" y="9328"/>
                  <a:pt x="5185" y="9480"/>
                </a:cubicBezTo>
                <a:cubicBezTo>
                  <a:pt x="5139" y="9574"/>
                  <a:pt x="5103" y="9667"/>
                  <a:pt x="5068" y="9773"/>
                </a:cubicBezTo>
                <a:cubicBezTo>
                  <a:pt x="5080" y="9644"/>
                  <a:pt x="5115" y="9410"/>
                  <a:pt x="5115" y="9386"/>
                </a:cubicBezTo>
                <a:cubicBezTo>
                  <a:pt x="5115" y="9105"/>
                  <a:pt x="5045" y="8836"/>
                  <a:pt x="4904" y="8590"/>
                </a:cubicBezTo>
                <a:cubicBezTo>
                  <a:pt x="4904" y="8555"/>
                  <a:pt x="4904" y="8532"/>
                  <a:pt x="4904" y="8497"/>
                </a:cubicBezTo>
                <a:cubicBezTo>
                  <a:pt x="4874" y="8283"/>
                  <a:pt x="4684" y="8123"/>
                  <a:pt x="4474" y="8123"/>
                </a:cubicBezTo>
                <a:cubicBezTo>
                  <a:pt x="4442" y="8123"/>
                  <a:pt x="4410" y="8126"/>
                  <a:pt x="4378" y="8134"/>
                </a:cubicBezTo>
                <a:cubicBezTo>
                  <a:pt x="4038" y="8228"/>
                  <a:pt x="3816" y="8836"/>
                  <a:pt x="3793" y="9152"/>
                </a:cubicBezTo>
                <a:cubicBezTo>
                  <a:pt x="3793" y="9176"/>
                  <a:pt x="3804" y="9375"/>
                  <a:pt x="3816" y="9503"/>
                </a:cubicBezTo>
                <a:cubicBezTo>
                  <a:pt x="3804" y="9433"/>
                  <a:pt x="3781" y="9363"/>
                  <a:pt x="3769" y="9281"/>
                </a:cubicBezTo>
                <a:cubicBezTo>
                  <a:pt x="3734" y="9141"/>
                  <a:pt x="3687" y="8977"/>
                  <a:pt x="3652" y="8813"/>
                </a:cubicBezTo>
                <a:cubicBezTo>
                  <a:pt x="3629" y="8731"/>
                  <a:pt x="3605" y="8661"/>
                  <a:pt x="3570" y="8579"/>
                </a:cubicBezTo>
                <a:cubicBezTo>
                  <a:pt x="3547" y="8497"/>
                  <a:pt x="3523" y="8415"/>
                  <a:pt x="3488" y="8333"/>
                </a:cubicBezTo>
                <a:cubicBezTo>
                  <a:pt x="3418" y="8146"/>
                  <a:pt x="3348" y="7970"/>
                  <a:pt x="3266" y="7783"/>
                </a:cubicBezTo>
                <a:cubicBezTo>
                  <a:pt x="3395" y="7748"/>
                  <a:pt x="3875" y="7631"/>
                  <a:pt x="4062" y="7490"/>
                </a:cubicBezTo>
                <a:cubicBezTo>
                  <a:pt x="4249" y="7338"/>
                  <a:pt x="4448" y="7104"/>
                  <a:pt x="4448" y="6858"/>
                </a:cubicBezTo>
                <a:cubicBezTo>
                  <a:pt x="4459" y="6614"/>
                  <a:pt x="4259" y="6412"/>
                  <a:pt x="4029" y="6412"/>
                </a:cubicBezTo>
                <a:cubicBezTo>
                  <a:pt x="4017" y="6412"/>
                  <a:pt x="4004" y="6412"/>
                  <a:pt x="3992" y="6413"/>
                </a:cubicBezTo>
                <a:cubicBezTo>
                  <a:pt x="3640" y="6449"/>
                  <a:pt x="3324" y="7022"/>
                  <a:pt x="3254" y="7326"/>
                </a:cubicBezTo>
                <a:cubicBezTo>
                  <a:pt x="3254" y="7350"/>
                  <a:pt x="3231" y="7584"/>
                  <a:pt x="3231" y="7701"/>
                </a:cubicBezTo>
                <a:cubicBezTo>
                  <a:pt x="3172" y="7596"/>
                  <a:pt x="3125" y="7479"/>
                  <a:pt x="3067" y="7373"/>
                </a:cubicBezTo>
                <a:cubicBezTo>
                  <a:pt x="2915" y="7057"/>
                  <a:pt x="2739" y="6729"/>
                  <a:pt x="2575" y="6413"/>
                </a:cubicBezTo>
                <a:lnTo>
                  <a:pt x="2423" y="6121"/>
                </a:lnTo>
                <a:cubicBezTo>
                  <a:pt x="2470" y="6109"/>
                  <a:pt x="3044" y="5980"/>
                  <a:pt x="3254" y="5817"/>
                </a:cubicBezTo>
                <a:cubicBezTo>
                  <a:pt x="3441" y="5676"/>
                  <a:pt x="3640" y="5442"/>
                  <a:pt x="3640" y="5185"/>
                </a:cubicBezTo>
                <a:cubicBezTo>
                  <a:pt x="3652" y="4941"/>
                  <a:pt x="3453" y="4750"/>
                  <a:pt x="3223" y="4750"/>
                </a:cubicBezTo>
                <a:cubicBezTo>
                  <a:pt x="3210" y="4750"/>
                  <a:pt x="3197" y="4750"/>
                  <a:pt x="3184" y="4751"/>
                </a:cubicBezTo>
                <a:cubicBezTo>
                  <a:pt x="2833" y="4787"/>
                  <a:pt x="2517" y="5348"/>
                  <a:pt x="2447" y="5664"/>
                </a:cubicBezTo>
                <a:cubicBezTo>
                  <a:pt x="2447" y="5688"/>
                  <a:pt x="2412" y="6016"/>
                  <a:pt x="2412" y="6097"/>
                </a:cubicBezTo>
                <a:cubicBezTo>
                  <a:pt x="2306" y="5887"/>
                  <a:pt x="2189" y="5676"/>
                  <a:pt x="2096" y="5454"/>
                </a:cubicBezTo>
                <a:cubicBezTo>
                  <a:pt x="1955" y="5161"/>
                  <a:pt x="1838" y="4857"/>
                  <a:pt x="1744" y="4553"/>
                </a:cubicBezTo>
                <a:cubicBezTo>
                  <a:pt x="1768" y="4553"/>
                  <a:pt x="2353" y="4412"/>
                  <a:pt x="2575" y="4248"/>
                </a:cubicBezTo>
                <a:cubicBezTo>
                  <a:pt x="2763" y="4096"/>
                  <a:pt x="2962" y="3862"/>
                  <a:pt x="2962" y="3616"/>
                </a:cubicBezTo>
                <a:cubicBezTo>
                  <a:pt x="2973" y="3366"/>
                  <a:pt x="2763" y="3171"/>
                  <a:pt x="2526" y="3171"/>
                </a:cubicBezTo>
                <a:cubicBezTo>
                  <a:pt x="2519" y="3171"/>
                  <a:pt x="2512" y="3171"/>
                  <a:pt x="2505" y="3171"/>
                </a:cubicBezTo>
                <a:cubicBezTo>
                  <a:pt x="2154" y="3218"/>
                  <a:pt x="1838" y="3780"/>
                  <a:pt x="1768" y="4096"/>
                </a:cubicBezTo>
                <a:cubicBezTo>
                  <a:pt x="1768" y="4119"/>
                  <a:pt x="1733" y="4471"/>
                  <a:pt x="1733" y="4529"/>
                </a:cubicBezTo>
                <a:cubicBezTo>
                  <a:pt x="1733" y="4517"/>
                  <a:pt x="1721" y="4494"/>
                  <a:pt x="1721" y="4471"/>
                </a:cubicBezTo>
                <a:cubicBezTo>
                  <a:pt x="1627" y="4166"/>
                  <a:pt x="1569" y="3850"/>
                  <a:pt x="1534" y="3523"/>
                </a:cubicBezTo>
                <a:cubicBezTo>
                  <a:pt x="1510" y="3347"/>
                  <a:pt x="1510" y="3183"/>
                  <a:pt x="1499" y="3008"/>
                </a:cubicBezTo>
                <a:cubicBezTo>
                  <a:pt x="1616" y="2996"/>
                  <a:pt x="2131" y="2926"/>
                  <a:pt x="2341" y="2797"/>
                </a:cubicBezTo>
                <a:cubicBezTo>
                  <a:pt x="2552" y="2668"/>
                  <a:pt x="2774" y="2469"/>
                  <a:pt x="2798" y="2212"/>
                </a:cubicBezTo>
                <a:cubicBezTo>
                  <a:pt x="2833" y="1966"/>
                  <a:pt x="2634" y="1744"/>
                  <a:pt x="2388" y="1732"/>
                </a:cubicBezTo>
                <a:cubicBezTo>
                  <a:pt x="2037" y="1732"/>
                  <a:pt x="1662" y="2259"/>
                  <a:pt x="1569" y="2563"/>
                </a:cubicBezTo>
                <a:cubicBezTo>
                  <a:pt x="1569" y="2586"/>
                  <a:pt x="1522" y="2750"/>
                  <a:pt x="1499" y="2879"/>
                </a:cubicBezTo>
                <a:lnTo>
                  <a:pt x="1499" y="2656"/>
                </a:lnTo>
                <a:cubicBezTo>
                  <a:pt x="1499" y="2387"/>
                  <a:pt x="1510" y="2141"/>
                  <a:pt x="1534" y="1931"/>
                </a:cubicBezTo>
                <a:cubicBezTo>
                  <a:pt x="1545" y="1802"/>
                  <a:pt x="1557" y="1685"/>
                  <a:pt x="1569" y="1580"/>
                </a:cubicBezTo>
                <a:cubicBezTo>
                  <a:pt x="1674" y="1509"/>
                  <a:pt x="2084" y="1229"/>
                  <a:pt x="2213" y="1018"/>
                </a:cubicBezTo>
                <a:cubicBezTo>
                  <a:pt x="2341" y="807"/>
                  <a:pt x="2435" y="515"/>
                  <a:pt x="2341" y="281"/>
                </a:cubicBezTo>
                <a:cubicBezTo>
                  <a:pt x="2281" y="109"/>
                  <a:pt x="2121" y="1"/>
                  <a:pt x="1948" y="1"/>
                </a:cubicBezTo>
                <a:close/>
              </a:path>
            </a:pathLst>
          </a:custGeom>
          <a:solidFill>
            <a:srgbClr val="F0AE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6" name="Google Shape;916;p2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5_1_1_1">
    <p:spTree>
      <p:nvGrpSpPr>
        <p:cNvPr id="1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p28"/>
          <p:cNvSpPr/>
          <p:nvPr/>
        </p:nvSpPr>
        <p:spPr>
          <a:xfrm>
            <a:off x="-3007475" y="-1128600"/>
            <a:ext cx="7435200" cy="7416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8" name="Google Shape;958;p28"/>
          <p:cNvSpPr txBox="1">
            <a:spLocks noGrp="1"/>
          </p:cNvSpPr>
          <p:nvPr>
            <p:ph type="title"/>
          </p:nvPr>
        </p:nvSpPr>
        <p:spPr>
          <a:xfrm>
            <a:off x="5400675" y="1755000"/>
            <a:ext cx="2794500" cy="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959" name="Google Shape;959;p28"/>
          <p:cNvSpPr txBox="1">
            <a:spLocks noGrp="1"/>
          </p:cNvSpPr>
          <p:nvPr>
            <p:ph type="body" idx="1"/>
          </p:nvPr>
        </p:nvSpPr>
        <p:spPr>
          <a:xfrm>
            <a:off x="5284425" y="2382202"/>
            <a:ext cx="3027000" cy="111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sz="1600">
                <a:solidFill>
                  <a:schemeClr val="dk1"/>
                </a:solidFill>
              </a:defRPr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60" name="Google Shape;960;p28"/>
          <p:cNvSpPr/>
          <p:nvPr/>
        </p:nvSpPr>
        <p:spPr>
          <a:xfrm>
            <a:off x="4425900" y="332473"/>
            <a:ext cx="146100" cy="146100"/>
          </a:xfrm>
          <a:prstGeom prst="diamond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1" name="Google Shape;961;p28"/>
          <p:cNvSpPr/>
          <p:nvPr/>
        </p:nvSpPr>
        <p:spPr>
          <a:xfrm>
            <a:off x="6023976" y="1028038"/>
            <a:ext cx="76500" cy="76500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62" name="Google Shape;962;p28"/>
          <p:cNvGrpSpPr/>
          <p:nvPr/>
        </p:nvGrpSpPr>
        <p:grpSpPr>
          <a:xfrm>
            <a:off x="4656530" y="3700830"/>
            <a:ext cx="755641" cy="911074"/>
            <a:chOff x="4572005" y="3700830"/>
            <a:chExt cx="755641" cy="911074"/>
          </a:xfrm>
        </p:grpSpPr>
        <p:sp>
          <p:nvSpPr>
            <p:cNvPr id="963" name="Google Shape;963;p28"/>
            <p:cNvSpPr/>
            <p:nvPr/>
          </p:nvSpPr>
          <p:spPr>
            <a:xfrm flipH="1">
              <a:off x="4572005" y="3700830"/>
              <a:ext cx="755641" cy="911074"/>
            </a:xfrm>
            <a:custGeom>
              <a:avLst/>
              <a:gdLst/>
              <a:ahLst/>
              <a:cxnLst/>
              <a:rect l="l" t="t" r="r" b="b"/>
              <a:pathLst>
                <a:path w="15357" h="18514" extrusionOk="0">
                  <a:moveTo>
                    <a:pt x="3248" y="0"/>
                  </a:moveTo>
                  <a:cubicBezTo>
                    <a:pt x="3146" y="0"/>
                    <a:pt x="3040" y="22"/>
                    <a:pt x="2939" y="68"/>
                  </a:cubicBezTo>
                  <a:cubicBezTo>
                    <a:pt x="2412" y="349"/>
                    <a:pt x="2271" y="1414"/>
                    <a:pt x="2353" y="1941"/>
                  </a:cubicBezTo>
                  <a:cubicBezTo>
                    <a:pt x="2353" y="1987"/>
                    <a:pt x="2561" y="2667"/>
                    <a:pt x="2575" y="2667"/>
                  </a:cubicBezTo>
                  <a:cubicBezTo>
                    <a:pt x="2576" y="2667"/>
                    <a:pt x="2576" y="2666"/>
                    <a:pt x="2576" y="2666"/>
                  </a:cubicBezTo>
                  <a:lnTo>
                    <a:pt x="2587" y="2666"/>
                  </a:lnTo>
                  <a:cubicBezTo>
                    <a:pt x="2564" y="2842"/>
                    <a:pt x="2541" y="3017"/>
                    <a:pt x="2517" y="3216"/>
                  </a:cubicBezTo>
                  <a:cubicBezTo>
                    <a:pt x="2482" y="3579"/>
                    <a:pt x="2447" y="4001"/>
                    <a:pt x="2435" y="4445"/>
                  </a:cubicBezTo>
                  <a:cubicBezTo>
                    <a:pt x="2412" y="4937"/>
                    <a:pt x="2424" y="5429"/>
                    <a:pt x="2470" y="5908"/>
                  </a:cubicBezTo>
                  <a:cubicBezTo>
                    <a:pt x="2506" y="6458"/>
                    <a:pt x="2599" y="6997"/>
                    <a:pt x="2740" y="7524"/>
                  </a:cubicBezTo>
                  <a:cubicBezTo>
                    <a:pt x="2740" y="7524"/>
                    <a:pt x="2740" y="7535"/>
                    <a:pt x="2740" y="7535"/>
                  </a:cubicBezTo>
                  <a:cubicBezTo>
                    <a:pt x="2646" y="7395"/>
                    <a:pt x="2365" y="6985"/>
                    <a:pt x="2342" y="6950"/>
                  </a:cubicBezTo>
                  <a:cubicBezTo>
                    <a:pt x="2047" y="6616"/>
                    <a:pt x="1356" y="6158"/>
                    <a:pt x="817" y="6158"/>
                  </a:cubicBezTo>
                  <a:cubicBezTo>
                    <a:pt x="714" y="6158"/>
                    <a:pt x="616" y="6175"/>
                    <a:pt x="528" y="6213"/>
                  </a:cubicBezTo>
                  <a:cubicBezTo>
                    <a:pt x="153" y="6388"/>
                    <a:pt x="1" y="6856"/>
                    <a:pt x="223" y="7219"/>
                  </a:cubicBezTo>
                  <a:cubicBezTo>
                    <a:pt x="422" y="7605"/>
                    <a:pt x="902" y="7793"/>
                    <a:pt x="1300" y="7851"/>
                  </a:cubicBezTo>
                  <a:cubicBezTo>
                    <a:pt x="1342" y="7857"/>
                    <a:pt x="1390" y="7860"/>
                    <a:pt x="1440" y="7860"/>
                  </a:cubicBezTo>
                  <a:cubicBezTo>
                    <a:pt x="1910" y="7860"/>
                    <a:pt x="2688" y="7638"/>
                    <a:pt x="2751" y="7617"/>
                  </a:cubicBezTo>
                  <a:cubicBezTo>
                    <a:pt x="2903" y="8156"/>
                    <a:pt x="3091" y="8682"/>
                    <a:pt x="3325" y="9197"/>
                  </a:cubicBezTo>
                  <a:cubicBezTo>
                    <a:pt x="3454" y="9490"/>
                    <a:pt x="3582" y="9782"/>
                    <a:pt x="3734" y="10075"/>
                  </a:cubicBezTo>
                  <a:cubicBezTo>
                    <a:pt x="3641" y="9958"/>
                    <a:pt x="3571" y="9841"/>
                    <a:pt x="3559" y="9829"/>
                  </a:cubicBezTo>
                  <a:cubicBezTo>
                    <a:pt x="3266" y="9497"/>
                    <a:pt x="2580" y="9034"/>
                    <a:pt x="2042" y="9034"/>
                  </a:cubicBezTo>
                  <a:cubicBezTo>
                    <a:pt x="1936" y="9034"/>
                    <a:pt x="1835" y="9051"/>
                    <a:pt x="1745" y="9092"/>
                  </a:cubicBezTo>
                  <a:cubicBezTo>
                    <a:pt x="1359" y="9256"/>
                    <a:pt x="1218" y="9724"/>
                    <a:pt x="1429" y="10087"/>
                  </a:cubicBezTo>
                  <a:cubicBezTo>
                    <a:pt x="1639" y="10461"/>
                    <a:pt x="2119" y="10637"/>
                    <a:pt x="2517" y="10695"/>
                  </a:cubicBezTo>
                  <a:cubicBezTo>
                    <a:pt x="2564" y="10702"/>
                    <a:pt x="2616" y="10706"/>
                    <a:pt x="2673" y="10706"/>
                  </a:cubicBezTo>
                  <a:cubicBezTo>
                    <a:pt x="3091" y="10706"/>
                    <a:pt x="3748" y="10536"/>
                    <a:pt x="3933" y="10485"/>
                  </a:cubicBezTo>
                  <a:lnTo>
                    <a:pt x="4097" y="10824"/>
                  </a:lnTo>
                  <a:cubicBezTo>
                    <a:pt x="4367" y="11363"/>
                    <a:pt x="4636" y="11901"/>
                    <a:pt x="4893" y="12428"/>
                  </a:cubicBezTo>
                  <a:cubicBezTo>
                    <a:pt x="4975" y="12615"/>
                    <a:pt x="5057" y="12802"/>
                    <a:pt x="5139" y="12989"/>
                  </a:cubicBezTo>
                  <a:cubicBezTo>
                    <a:pt x="5069" y="12884"/>
                    <a:pt x="4999" y="12790"/>
                    <a:pt x="4999" y="12779"/>
                  </a:cubicBezTo>
                  <a:cubicBezTo>
                    <a:pt x="4704" y="12435"/>
                    <a:pt x="4013" y="11975"/>
                    <a:pt x="3473" y="11975"/>
                  </a:cubicBezTo>
                  <a:cubicBezTo>
                    <a:pt x="3370" y="11975"/>
                    <a:pt x="3273" y="11992"/>
                    <a:pt x="3184" y="12030"/>
                  </a:cubicBezTo>
                  <a:cubicBezTo>
                    <a:pt x="2798" y="12205"/>
                    <a:pt x="2658" y="12673"/>
                    <a:pt x="2868" y="13036"/>
                  </a:cubicBezTo>
                  <a:cubicBezTo>
                    <a:pt x="3079" y="13411"/>
                    <a:pt x="3559" y="13586"/>
                    <a:pt x="3957" y="13645"/>
                  </a:cubicBezTo>
                  <a:cubicBezTo>
                    <a:pt x="4008" y="13653"/>
                    <a:pt x="4065" y="13656"/>
                    <a:pt x="4126" y="13656"/>
                  </a:cubicBezTo>
                  <a:cubicBezTo>
                    <a:pt x="4529" y="13656"/>
                    <a:pt x="5113" y="13507"/>
                    <a:pt x="5326" y="13446"/>
                  </a:cubicBezTo>
                  <a:cubicBezTo>
                    <a:pt x="5408" y="13633"/>
                    <a:pt x="5490" y="13832"/>
                    <a:pt x="5549" y="14031"/>
                  </a:cubicBezTo>
                  <a:cubicBezTo>
                    <a:pt x="5595" y="14160"/>
                    <a:pt x="5642" y="14289"/>
                    <a:pt x="5677" y="14417"/>
                  </a:cubicBezTo>
                  <a:cubicBezTo>
                    <a:pt x="5712" y="14558"/>
                    <a:pt x="5748" y="14686"/>
                    <a:pt x="5783" y="14815"/>
                  </a:cubicBezTo>
                  <a:cubicBezTo>
                    <a:pt x="5853" y="15073"/>
                    <a:pt x="5911" y="15330"/>
                    <a:pt x="5970" y="15588"/>
                  </a:cubicBezTo>
                  <a:cubicBezTo>
                    <a:pt x="6005" y="15763"/>
                    <a:pt x="6040" y="15927"/>
                    <a:pt x="6075" y="16091"/>
                  </a:cubicBezTo>
                  <a:cubicBezTo>
                    <a:pt x="5982" y="15904"/>
                    <a:pt x="5806" y="15541"/>
                    <a:pt x="5794" y="15506"/>
                  </a:cubicBezTo>
                  <a:cubicBezTo>
                    <a:pt x="5540" y="15103"/>
                    <a:pt x="4843" y="14478"/>
                    <a:pt x="4288" y="14478"/>
                  </a:cubicBezTo>
                  <a:cubicBezTo>
                    <a:pt x="4230" y="14478"/>
                    <a:pt x="4174" y="14485"/>
                    <a:pt x="4121" y="14499"/>
                  </a:cubicBezTo>
                  <a:cubicBezTo>
                    <a:pt x="3711" y="14616"/>
                    <a:pt x="3500" y="15061"/>
                    <a:pt x="3653" y="15447"/>
                  </a:cubicBezTo>
                  <a:cubicBezTo>
                    <a:pt x="3805" y="15845"/>
                    <a:pt x="4249" y="16091"/>
                    <a:pt x="4636" y="16208"/>
                  </a:cubicBezTo>
                  <a:cubicBezTo>
                    <a:pt x="4783" y="16253"/>
                    <a:pt x="4991" y="16268"/>
                    <a:pt x="5205" y="16268"/>
                  </a:cubicBezTo>
                  <a:cubicBezTo>
                    <a:pt x="5604" y="16268"/>
                    <a:pt x="6022" y="16216"/>
                    <a:pt x="6099" y="16208"/>
                  </a:cubicBezTo>
                  <a:cubicBezTo>
                    <a:pt x="6157" y="16489"/>
                    <a:pt x="6204" y="16758"/>
                    <a:pt x="6239" y="17016"/>
                  </a:cubicBezTo>
                  <a:cubicBezTo>
                    <a:pt x="6344" y="17577"/>
                    <a:pt x="6415" y="18081"/>
                    <a:pt x="6473" y="18514"/>
                  </a:cubicBezTo>
                  <a:lnTo>
                    <a:pt x="6871" y="18514"/>
                  </a:lnTo>
                  <a:cubicBezTo>
                    <a:pt x="6801" y="18069"/>
                    <a:pt x="6719" y="17542"/>
                    <a:pt x="6602" y="16945"/>
                  </a:cubicBezTo>
                  <a:cubicBezTo>
                    <a:pt x="6543" y="16664"/>
                    <a:pt x="6473" y="16360"/>
                    <a:pt x="6403" y="16056"/>
                  </a:cubicBezTo>
                  <a:cubicBezTo>
                    <a:pt x="6684" y="15951"/>
                    <a:pt x="6953" y="15822"/>
                    <a:pt x="7222" y="15681"/>
                  </a:cubicBezTo>
                  <a:cubicBezTo>
                    <a:pt x="7527" y="16009"/>
                    <a:pt x="8311" y="16395"/>
                    <a:pt x="8416" y="16442"/>
                  </a:cubicBezTo>
                  <a:cubicBezTo>
                    <a:pt x="8311" y="16711"/>
                    <a:pt x="8205" y="16957"/>
                    <a:pt x="8100" y="17203"/>
                  </a:cubicBezTo>
                  <a:cubicBezTo>
                    <a:pt x="7878" y="17694"/>
                    <a:pt x="7679" y="18139"/>
                    <a:pt x="7491" y="18514"/>
                  </a:cubicBezTo>
                  <a:lnTo>
                    <a:pt x="7913" y="18514"/>
                  </a:lnTo>
                  <a:cubicBezTo>
                    <a:pt x="8077" y="18163"/>
                    <a:pt x="8241" y="17776"/>
                    <a:pt x="8428" y="17332"/>
                  </a:cubicBezTo>
                  <a:cubicBezTo>
                    <a:pt x="8533" y="17074"/>
                    <a:pt x="8638" y="16781"/>
                    <a:pt x="8756" y="16489"/>
                  </a:cubicBezTo>
                  <a:cubicBezTo>
                    <a:pt x="8849" y="16508"/>
                    <a:pt x="9448" y="16632"/>
                    <a:pt x="9911" y="16632"/>
                  </a:cubicBezTo>
                  <a:cubicBezTo>
                    <a:pt x="10025" y="16632"/>
                    <a:pt x="10131" y="16624"/>
                    <a:pt x="10219" y="16606"/>
                  </a:cubicBezTo>
                  <a:cubicBezTo>
                    <a:pt x="10605" y="16512"/>
                    <a:pt x="11073" y="16290"/>
                    <a:pt x="11248" y="15915"/>
                  </a:cubicBezTo>
                  <a:cubicBezTo>
                    <a:pt x="11436" y="15529"/>
                    <a:pt x="11260" y="15084"/>
                    <a:pt x="10862" y="14932"/>
                  </a:cubicBezTo>
                  <a:cubicBezTo>
                    <a:pt x="10794" y="14909"/>
                    <a:pt x="10720" y="14899"/>
                    <a:pt x="10644" y="14899"/>
                  </a:cubicBezTo>
                  <a:cubicBezTo>
                    <a:pt x="10097" y="14899"/>
                    <a:pt x="9396" y="15440"/>
                    <a:pt x="9118" y="15810"/>
                  </a:cubicBezTo>
                  <a:cubicBezTo>
                    <a:pt x="9095" y="15833"/>
                    <a:pt x="8919" y="16138"/>
                    <a:pt x="8826" y="16325"/>
                  </a:cubicBezTo>
                  <a:cubicBezTo>
                    <a:pt x="8873" y="16208"/>
                    <a:pt x="8908" y="16091"/>
                    <a:pt x="8954" y="15962"/>
                  </a:cubicBezTo>
                  <a:cubicBezTo>
                    <a:pt x="9048" y="15716"/>
                    <a:pt x="9130" y="15471"/>
                    <a:pt x="9224" y="15201"/>
                  </a:cubicBezTo>
                  <a:lnTo>
                    <a:pt x="9341" y="14804"/>
                  </a:lnTo>
                  <a:cubicBezTo>
                    <a:pt x="9376" y="14675"/>
                    <a:pt x="9411" y="14534"/>
                    <a:pt x="9446" y="14394"/>
                  </a:cubicBezTo>
                  <a:cubicBezTo>
                    <a:pt x="9516" y="14066"/>
                    <a:pt x="9587" y="13738"/>
                    <a:pt x="9633" y="13399"/>
                  </a:cubicBezTo>
                  <a:cubicBezTo>
                    <a:pt x="9847" y="13478"/>
                    <a:pt x="10565" y="13728"/>
                    <a:pt x="10975" y="13728"/>
                  </a:cubicBezTo>
                  <a:cubicBezTo>
                    <a:pt x="10993" y="13728"/>
                    <a:pt x="11010" y="13728"/>
                    <a:pt x="11026" y="13727"/>
                  </a:cubicBezTo>
                  <a:cubicBezTo>
                    <a:pt x="11424" y="13692"/>
                    <a:pt x="11916" y="13551"/>
                    <a:pt x="12150" y="13188"/>
                  </a:cubicBezTo>
                  <a:cubicBezTo>
                    <a:pt x="12384" y="12849"/>
                    <a:pt x="12278" y="12369"/>
                    <a:pt x="11916" y="12170"/>
                  </a:cubicBezTo>
                  <a:cubicBezTo>
                    <a:pt x="11810" y="12117"/>
                    <a:pt x="11688" y="12094"/>
                    <a:pt x="11558" y="12094"/>
                  </a:cubicBezTo>
                  <a:cubicBezTo>
                    <a:pt x="11026" y="12094"/>
                    <a:pt x="10355" y="12478"/>
                    <a:pt x="10055" y="12779"/>
                  </a:cubicBezTo>
                  <a:cubicBezTo>
                    <a:pt x="10031" y="12802"/>
                    <a:pt x="9785" y="13095"/>
                    <a:pt x="9657" y="13270"/>
                  </a:cubicBezTo>
                  <a:cubicBezTo>
                    <a:pt x="9692" y="13071"/>
                    <a:pt x="9727" y="12861"/>
                    <a:pt x="9750" y="12662"/>
                  </a:cubicBezTo>
                  <a:cubicBezTo>
                    <a:pt x="9821" y="12076"/>
                    <a:pt x="9879" y="11468"/>
                    <a:pt x="9938" y="10871"/>
                  </a:cubicBezTo>
                  <a:cubicBezTo>
                    <a:pt x="9949" y="10684"/>
                    <a:pt x="9973" y="10496"/>
                    <a:pt x="9996" y="10321"/>
                  </a:cubicBezTo>
                  <a:cubicBezTo>
                    <a:pt x="10063" y="10343"/>
                    <a:pt x="10892" y="10651"/>
                    <a:pt x="11355" y="10651"/>
                  </a:cubicBezTo>
                  <a:cubicBezTo>
                    <a:pt x="11379" y="10651"/>
                    <a:pt x="11402" y="10650"/>
                    <a:pt x="11424" y="10649"/>
                  </a:cubicBezTo>
                  <a:cubicBezTo>
                    <a:pt x="11822" y="10625"/>
                    <a:pt x="12314" y="10485"/>
                    <a:pt x="12548" y="10122"/>
                  </a:cubicBezTo>
                  <a:cubicBezTo>
                    <a:pt x="12793" y="9782"/>
                    <a:pt x="12676" y="9303"/>
                    <a:pt x="12314" y="9104"/>
                  </a:cubicBezTo>
                  <a:cubicBezTo>
                    <a:pt x="12210" y="9051"/>
                    <a:pt x="12089" y="9028"/>
                    <a:pt x="11960" y="9028"/>
                  </a:cubicBezTo>
                  <a:cubicBezTo>
                    <a:pt x="11432" y="9028"/>
                    <a:pt x="10753" y="9411"/>
                    <a:pt x="10453" y="9712"/>
                  </a:cubicBezTo>
                  <a:cubicBezTo>
                    <a:pt x="10429" y="9736"/>
                    <a:pt x="10078" y="10169"/>
                    <a:pt x="9996" y="10286"/>
                  </a:cubicBezTo>
                  <a:cubicBezTo>
                    <a:pt x="10043" y="9876"/>
                    <a:pt x="10090" y="9478"/>
                    <a:pt x="10137" y="9080"/>
                  </a:cubicBezTo>
                  <a:cubicBezTo>
                    <a:pt x="10219" y="8554"/>
                    <a:pt x="10336" y="8027"/>
                    <a:pt x="10488" y="7512"/>
                  </a:cubicBezTo>
                  <a:cubicBezTo>
                    <a:pt x="10522" y="7523"/>
                    <a:pt x="11411" y="7852"/>
                    <a:pt x="11882" y="7852"/>
                  </a:cubicBezTo>
                  <a:cubicBezTo>
                    <a:pt x="11897" y="7852"/>
                    <a:pt x="11913" y="7852"/>
                    <a:pt x="11927" y="7851"/>
                  </a:cubicBezTo>
                  <a:cubicBezTo>
                    <a:pt x="12325" y="7816"/>
                    <a:pt x="12817" y="7676"/>
                    <a:pt x="13051" y="7325"/>
                  </a:cubicBezTo>
                  <a:cubicBezTo>
                    <a:pt x="13297" y="6973"/>
                    <a:pt x="13180" y="6494"/>
                    <a:pt x="12817" y="6295"/>
                  </a:cubicBezTo>
                  <a:cubicBezTo>
                    <a:pt x="12711" y="6242"/>
                    <a:pt x="12589" y="6219"/>
                    <a:pt x="12459" y="6219"/>
                  </a:cubicBezTo>
                  <a:cubicBezTo>
                    <a:pt x="11927" y="6219"/>
                    <a:pt x="11257" y="6602"/>
                    <a:pt x="10956" y="6903"/>
                  </a:cubicBezTo>
                  <a:cubicBezTo>
                    <a:pt x="10921" y="6938"/>
                    <a:pt x="10558" y="7395"/>
                    <a:pt x="10488" y="7488"/>
                  </a:cubicBezTo>
                  <a:cubicBezTo>
                    <a:pt x="10499" y="7465"/>
                    <a:pt x="10511" y="7430"/>
                    <a:pt x="10511" y="7395"/>
                  </a:cubicBezTo>
                  <a:cubicBezTo>
                    <a:pt x="10675" y="6880"/>
                    <a:pt x="10886" y="6388"/>
                    <a:pt x="11143" y="5908"/>
                  </a:cubicBezTo>
                  <a:cubicBezTo>
                    <a:pt x="11272" y="5639"/>
                    <a:pt x="11424" y="5393"/>
                    <a:pt x="11565" y="5159"/>
                  </a:cubicBezTo>
                  <a:cubicBezTo>
                    <a:pt x="11740" y="5241"/>
                    <a:pt x="12513" y="5616"/>
                    <a:pt x="12934" y="5639"/>
                  </a:cubicBezTo>
                  <a:cubicBezTo>
                    <a:pt x="12956" y="5640"/>
                    <a:pt x="12978" y="5640"/>
                    <a:pt x="13001" y="5640"/>
                  </a:cubicBezTo>
                  <a:cubicBezTo>
                    <a:pt x="13396" y="5640"/>
                    <a:pt x="13850" y="5540"/>
                    <a:pt x="14104" y="5241"/>
                  </a:cubicBezTo>
                  <a:cubicBezTo>
                    <a:pt x="14373" y="4925"/>
                    <a:pt x="14315" y="4434"/>
                    <a:pt x="13976" y="4188"/>
                  </a:cubicBezTo>
                  <a:cubicBezTo>
                    <a:pt x="13846" y="4102"/>
                    <a:pt x="13681" y="4066"/>
                    <a:pt x="13500" y="4066"/>
                  </a:cubicBezTo>
                  <a:cubicBezTo>
                    <a:pt x="12995" y="4066"/>
                    <a:pt x="12367" y="4347"/>
                    <a:pt x="12056" y="4598"/>
                  </a:cubicBezTo>
                  <a:cubicBezTo>
                    <a:pt x="12044" y="4609"/>
                    <a:pt x="11834" y="4820"/>
                    <a:pt x="11682" y="4972"/>
                  </a:cubicBezTo>
                  <a:cubicBezTo>
                    <a:pt x="11752" y="4867"/>
                    <a:pt x="11810" y="4761"/>
                    <a:pt x="11881" y="4656"/>
                  </a:cubicBezTo>
                  <a:cubicBezTo>
                    <a:pt x="12126" y="4282"/>
                    <a:pt x="12384" y="3954"/>
                    <a:pt x="12606" y="3661"/>
                  </a:cubicBezTo>
                  <a:cubicBezTo>
                    <a:pt x="12747" y="3497"/>
                    <a:pt x="12864" y="3357"/>
                    <a:pt x="12981" y="3228"/>
                  </a:cubicBezTo>
                  <a:cubicBezTo>
                    <a:pt x="13180" y="3228"/>
                    <a:pt x="14034" y="3193"/>
                    <a:pt x="14397" y="3017"/>
                  </a:cubicBezTo>
                  <a:cubicBezTo>
                    <a:pt x="14771" y="2854"/>
                    <a:pt x="15169" y="2538"/>
                    <a:pt x="15263" y="2128"/>
                  </a:cubicBezTo>
                  <a:cubicBezTo>
                    <a:pt x="15357" y="1718"/>
                    <a:pt x="15087" y="1309"/>
                    <a:pt x="14678" y="1250"/>
                  </a:cubicBezTo>
                  <a:cubicBezTo>
                    <a:pt x="14657" y="1248"/>
                    <a:pt x="14636" y="1247"/>
                    <a:pt x="14615" y="1247"/>
                  </a:cubicBezTo>
                  <a:cubicBezTo>
                    <a:pt x="14033" y="1247"/>
                    <a:pt x="13371" y="2016"/>
                    <a:pt x="13156" y="2491"/>
                  </a:cubicBezTo>
                  <a:cubicBezTo>
                    <a:pt x="13133" y="2538"/>
                    <a:pt x="12922" y="3216"/>
                    <a:pt x="12934" y="3216"/>
                  </a:cubicBezTo>
                  <a:lnTo>
                    <a:pt x="12946" y="3216"/>
                  </a:lnTo>
                  <a:cubicBezTo>
                    <a:pt x="12829" y="3345"/>
                    <a:pt x="12712" y="3486"/>
                    <a:pt x="12583" y="3638"/>
                  </a:cubicBezTo>
                  <a:cubicBezTo>
                    <a:pt x="12349" y="3930"/>
                    <a:pt x="12091" y="4246"/>
                    <a:pt x="11834" y="4621"/>
                  </a:cubicBezTo>
                  <a:cubicBezTo>
                    <a:pt x="11553" y="5019"/>
                    <a:pt x="11295" y="5440"/>
                    <a:pt x="11061" y="5862"/>
                  </a:cubicBezTo>
                  <a:cubicBezTo>
                    <a:pt x="10792" y="6341"/>
                    <a:pt x="10570" y="6845"/>
                    <a:pt x="10394" y="7360"/>
                  </a:cubicBezTo>
                  <a:lnTo>
                    <a:pt x="10394" y="7383"/>
                  </a:lnTo>
                  <a:cubicBezTo>
                    <a:pt x="10394" y="7208"/>
                    <a:pt x="10394" y="6716"/>
                    <a:pt x="10382" y="6681"/>
                  </a:cubicBezTo>
                  <a:cubicBezTo>
                    <a:pt x="10312" y="6154"/>
                    <a:pt x="9867" y="5171"/>
                    <a:pt x="9282" y="5054"/>
                  </a:cubicBezTo>
                  <a:cubicBezTo>
                    <a:pt x="9248" y="5049"/>
                    <a:pt x="9214" y="5047"/>
                    <a:pt x="9181" y="5047"/>
                  </a:cubicBezTo>
                  <a:cubicBezTo>
                    <a:pt x="8811" y="5047"/>
                    <a:pt x="8485" y="5335"/>
                    <a:pt x="8475" y="5721"/>
                  </a:cubicBezTo>
                  <a:cubicBezTo>
                    <a:pt x="8440" y="6142"/>
                    <a:pt x="8744" y="6564"/>
                    <a:pt x="9036" y="6833"/>
                  </a:cubicBezTo>
                  <a:cubicBezTo>
                    <a:pt x="9376" y="7126"/>
                    <a:pt x="10300" y="7418"/>
                    <a:pt x="10371" y="7442"/>
                  </a:cubicBezTo>
                  <a:cubicBezTo>
                    <a:pt x="10207" y="7968"/>
                    <a:pt x="10078" y="8518"/>
                    <a:pt x="9984" y="9057"/>
                  </a:cubicBezTo>
                  <a:cubicBezTo>
                    <a:pt x="9926" y="9385"/>
                    <a:pt x="9879" y="9701"/>
                    <a:pt x="9832" y="10028"/>
                  </a:cubicBezTo>
                  <a:cubicBezTo>
                    <a:pt x="9832" y="9888"/>
                    <a:pt x="9832" y="9736"/>
                    <a:pt x="9832" y="9724"/>
                  </a:cubicBezTo>
                  <a:cubicBezTo>
                    <a:pt x="9762" y="9197"/>
                    <a:pt x="9317" y="8214"/>
                    <a:pt x="8732" y="8109"/>
                  </a:cubicBezTo>
                  <a:cubicBezTo>
                    <a:pt x="8692" y="8102"/>
                    <a:pt x="8653" y="8099"/>
                    <a:pt x="8615" y="8099"/>
                  </a:cubicBezTo>
                  <a:cubicBezTo>
                    <a:pt x="8243" y="8099"/>
                    <a:pt x="7934" y="8394"/>
                    <a:pt x="7913" y="8776"/>
                  </a:cubicBezTo>
                  <a:cubicBezTo>
                    <a:pt x="7878" y="9186"/>
                    <a:pt x="8182" y="9607"/>
                    <a:pt x="8486" y="9876"/>
                  </a:cubicBezTo>
                  <a:cubicBezTo>
                    <a:pt x="8779" y="10145"/>
                    <a:pt x="9575" y="10403"/>
                    <a:pt x="9785" y="10473"/>
                  </a:cubicBezTo>
                  <a:cubicBezTo>
                    <a:pt x="9762" y="10602"/>
                    <a:pt x="9750" y="10719"/>
                    <a:pt x="9739" y="10848"/>
                  </a:cubicBezTo>
                  <a:cubicBezTo>
                    <a:pt x="9657" y="11444"/>
                    <a:pt x="9587" y="12041"/>
                    <a:pt x="9505" y="12627"/>
                  </a:cubicBezTo>
                  <a:cubicBezTo>
                    <a:pt x="9481" y="12837"/>
                    <a:pt x="9446" y="13036"/>
                    <a:pt x="9399" y="13235"/>
                  </a:cubicBezTo>
                  <a:cubicBezTo>
                    <a:pt x="9399" y="13106"/>
                    <a:pt x="9399" y="12989"/>
                    <a:pt x="9399" y="12978"/>
                  </a:cubicBezTo>
                  <a:cubicBezTo>
                    <a:pt x="9329" y="12451"/>
                    <a:pt x="8884" y="11468"/>
                    <a:pt x="8299" y="11363"/>
                  </a:cubicBezTo>
                  <a:cubicBezTo>
                    <a:pt x="8258" y="11356"/>
                    <a:pt x="8218" y="11352"/>
                    <a:pt x="8178" y="11352"/>
                  </a:cubicBezTo>
                  <a:cubicBezTo>
                    <a:pt x="7808" y="11352"/>
                    <a:pt x="7501" y="11637"/>
                    <a:pt x="7480" y="12018"/>
                  </a:cubicBezTo>
                  <a:cubicBezTo>
                    <a:pt x="7445" y="12439"/>
                    <a:pt x="7749" y="12861"/>
                    <a:pt x="8053" y="13130"/>
                  </a:cubicBezTo>
                  <a:cubicBezTo>
                    <a:pt x="8346" y="13387"/>
                    <a:pt x="9060" y="13633"/>
                    <a:pt x="9317" y="13715"/>
                  </a:cubicBezTo>
                  <a:cubicBezTo>
                    <a:pt x="9271" y="13914"/>
                    <a:pt x="9224" y="14125"/>
                    <a:pt x="9177" y="14324"/>
                  </a:cubicBezTo>
                  <a:cubicBezTo>
                    <a:pt x="9130" y="14452"/>
                    <a:pt x="9107" y="14593"/>
                    <a:pt x="9060" y="14722"/>
                  </a:cubicBezTo>
                  <a:lnTo>
                    <a:pt x="8931" y="15108"/>
                  </a:lnTo>
                  <a:cubicBezTo>
                    <a:pt x="8849" y="15354"/>
                    <a:pt x="8756" y="15611"/>
                    <a:pt x="8662" y="15845"/>
                  </a:cubicBezTo>
                  <a:cubicBezTo>
                    <a:pt x="8592" y="16009"/>
                    <a:pt x="8533" y="16173"/>
                    <a:pt x="8475" y="16325"/>
                  </a:cubicBezTo>
                  <a:cubicBezTo>
                    <a:pt x="8498" y="16126"/>
                    <a:pt x="8557" y="15716"/>
                    <a:pt x="8557" y="15681"/>
                  </a:cubicBezTo>
                  <a:cubicBezTo>
                    <a:pt x="8545" y="15213"/>
                    <a:pt x="8428" y="14757"/>
                    <a:pt x="8194" y="14347"/>
                  </a:cubicBezTo>
                  <a:cubicBezTo>
                    <a:pt x="8194" y="14300"/>
                    <a:pt x="8182" y="14242"/>
                    <a:pt x="8182" y="14195"/>
                  </a:cubicBezTo>
                  <a:cubicBezTo>
                    <a:pt x="8132" y="13834"/>
                    <a:pt x="7832" y="13576"/>
                    <a:pt x="7490" y="13576"/>
                  </a:cubicBezTo>
                  <a:cubicBezTo>
                    <a:pt x="7433" y="13576"/>
                    <a:pt x="7374" y="13583"/>
                    <a:pt x="7316" y="13598"/>
                  </a:cubicBezTo>
                  <a:cubicBezTo>
                    <a:pt x="6742" y="13738"/>
                    <a:pt x="6368" y="14768"/>
                    <a:pt x="6344" y="15295"/>
                  </a:cubicBezTo>
                  <a:cubicBezTo>
                    <a:pt x="6344" y="15330"/>
                    <a:pt x="6368" y="15670"/>
                    <a:pt x="6380" y="15880"/>
                  </a:cubicBezTo>
                  <a:cubicBezTo>
                    <a:pt x="6356" y="15752"/>
                    <a:pt x="6321" y="15634"/>
                    <a:pt x="6298" y="15506"/>
                  </a:cubicBezTo>
                  <a:cubicBezTo>
                    <a:pt x="6239" y="15248"/>
                    <a:pt x="6169" y="14991"/>
                    <a:pt x="6099" y="14722"/>
                  </a:cubicBezTo>
                  <a:cubicBezTo>
                    <a:pt x="6052" y="14593"/>
                    <a:pt x="6017" y="14464"/>
                    <a:pt x="5970" y="14324"/>
                  </a:cubicBezTo>
                  <a:cubicBezTo>
                    <a:pt x="5935" y="14195"/>
                    <a:pt x="5876" y="14066"/>
                    <a:pt x="5830" y="13926"/>
                  </a:cubicBezTo>
                  <a:cubicBezTo>
                    <a:pt x="5712" y="13610"/>
                    <a:pt x="5584" y="13305"/>
                    <a:pt x="5443" y="12989"/>
                  </a:cubicBezTo>
                  <a:cubicBezTo>
                    <a:pt x="5666" y="12943"/>
                    <a:pt x="6462" y="12744"/>
                    <a:pt x="6778" y="12498"/>
                  </a:cubicBezTo>
                  <a:cubicBezTo>
                    <a:pt x="7094" y="12252"/>
                    <a:pt x="7421" y="11854"/>
                    <a:pt x="7421" y="11433"/>
                  </a:cubicBezTo>
                  <a:cubicBezTo>
                    <a:pt x="7432" y="11032"/>
                    <a:pt x="7115" y="10705"/>
                    <a:pt x="6720" y="10705"/>
                  </a:cubicBezTo>
                  <a:cubicBezTo>
                    <a:pt x="6701" y="10705"/>
                    <a:pt x="6681" y="10705"/>
                    <a:pt x="6661" y="10707"/>
                  </a:cubicBezTo>
                  <a:cubicBezTo>
                    <a:pt x="6064" y="10766"/>
                    <a:pt x="5549" y="11714"/>
                    <a:pt x="5443" y="12240"/>
                  </a:cubicBezTo>
                  <a:cubicBezTo>
                    <a:pt x="5443" y="12264"/>
                    <a:pt x="5396" y="12650"/>
                    <a:pt x="5385" y="12861"/>
                  </a:cubicBezTo>
                  <a:cubicBezTo>
                    <a:pt x="5303" y="12673"/>
                    <a:pt x="5221" y="12486"/>
                    <a:pt x="5127" y="12311"/>
                  </a:cubicBezTo>
                  <a:cubicBezTo>
                    <a:pt x="4858" y="11772"/>
                    <a:pt x="4577" y="11234"/>
                    <a:pt x="4296" y="10707"/>
                  </a:cubicBezTo>
                  <a:cubicBezTo>
                    <a:pt x="4203" y="10543"/>
                    <a:pt x="4121" y="10379"/>
                    <a:pt x="4039" y="10216"/>
                  </a:cubicBezTo>
                  <a:cubicBezTo>
                    <a:pt x="4121" y="10204"/>
                    <a:pt x="5057" y="9981"/>
                    <a:pt x="5420" y="9712"/>
                  </a:cubicBezTo>
                  <a:cubicBezTo>
                    <a:pt x="5736" y="9466"/>
                    <a:pt x="6064" y="9069"/>
                    <a:pt x="6064" y="8647"/>
                  </a:cubicBezTo>
                  <a:cubicBezTo>
                    <a:pt x="6075" y="8246"/>
                    <a:pt x="5757" y="7919"/>
                    <a:pt x="5363" y="7919"/>
                  </a:cubicBezTo>
                  <a:cubicBezTo>
                    <a:pt x="5343" y="7919"/>
                    <a:pt x="5323" y="7920"/>
                    <a:pt x="5303" y="7921"/>
                  </a:cubicBezTo>
                  <a:cubicBezTo>
                    <a:pt x="4706" y="7992"/>
                    <a:pt x="4191" y="8928"/>
                    <a:pt x="4086" y="9455"/>
                  </a:cubicBezTo>
                  <a:cubicBezTo>
                    <a:pt x="4074" y="9490"/>
                    <a:pt x="4027" y="10040"/>
                    <a:pt x="4015" y="10192"/>
                  </a:cubicBezTo>
                  <a:cubicBezTo>
                    <a:pt x="3840" y="9829"/>
                    <a:pt x="3653" y="9466"/>
                    <a:pt x="3489" y="9104"/>
                  </a:cubicBezTo>
                  <a:cubicBezTo>
                    <a:pt x="3255" y="8612"/>
                    <a:pt x="3067" y="8109"/>
                    <a:pt x="2903" y="7605"/>
                  </a:cubicBezTo>
                  <a:cubicBezTo>
                    <a:pt x="2939" y="7594"/>
                    <a:pt x="3922" y="7371"/>
                    <a:pt x="4285" y="7091"/>
                  </a:cubicBezTo>
                  <a:cubicBezTo>
                    <a:pt x="4601" y="6845"/>
                    <a:pt x="4940" y="6447"/>
                    <a:pt x="4940" y="6025"/>
                  </a:cubicBezTo>
                  <a:cubicBezTo>
                    <a:pt x="4951" y="5624"/>
                    <a:pt x="4623" y="5297"/>
                    <a:pt x="4227" y="5297"/>
                  </a:cubicBezTo>
                  <a:cubicBezTo>
                    <a:pt x="4208" y="5297"/>
                    <a:pt x="4188" y="5298"/>
                    <a:pt x="4168" y="5300"/>
                  </a:cubicBezTo>
                  <a:cubicBezTo>
                    <a:pt x="3582" y="5370"/>
                    <a:pt x="3067" y="6318"/>
                    <a:pt x="2950" y="6833"/>
                  </a:cubicBezTo>
                  <a:cubicBezTo>
                    <a:pt x="2950" y="6880"/>
                    <a:pt x="2892" y="7477"/>
                    <a:pt x="2892" y="7582"/>
                  </a:cubicBezTo>
                  <a:cubicBezTo>
                    <a:pt x="2880" y="7547"/>
                    <a:pt x="2868" y="7524"/>
                    <a:pt x="2857" y="7488"/>
                  </a:cubicBezTo>
                  <a:cubicBezTo>
                    <a:pt x="2716" y="6973"/>
                    <a:pt x="2611" y="6435"/>
                    <a:pt x="2564" y="5897"/>
                  </a:cubicBezTo>
                  <a:cubicBezTo>
                    <a:pt x="2529" y="5604"/>
                    <a:pt x="2506" y="5311"/>
                    <a:pt x="2506" y="5042"/>
                  </a:cubicBezTo>
                  <a:cubicBezTo>
                    <a:pt x="2693" y="5019"/>
                    <a:pt x="3547" y="4902"/>
                    <a:pt x="3898" y="4691"/>
                  </a:cubicBezTo>
                  <a:cubicBezTo>
                    <a:pt x="4261" y="4469"/>
                    <a:pt x="4624" y="4129"/>
                    <a:pt x="4659" y="3708"/>
                  </a:cubicBezTo>
                  <a:cubicBezTo>
                    <a:pt x="4718" y="3287"/>
                    <a:pt x="4402" y="2912"/>
                    <a:pt x="3980" y="2900"/>
                  </a:cubicBezTo>
                  <a:cubicBezTo>
                    <a:pt x="3383" y="2900"/>
                    <a:pt x="2775" y="3778"/>
                    <a:pt x="2611" y="4293"/>
                  </a:cubicBezTo>
                  <a:cubicBezTo>
                    <a:pt x="2599" y="4317"/>
                    <a:pt x="2541" y="4609"/>
                    <a:pt x="2494" y="4820"/>
                  </a:cubicBezTo>
                  <a:lnTo>
                    <a:pt x="2494" y="4445"/>
                  </a:lnTo>
                  <a:cubicBezTo>
                    <a:pt x="2494" y="4001"/>
                    <a:pt x="2529" y="3579"/>
                    <a:pt x="2552" y="3216"/>
                  </a:cubicBezTo>
                  <a:cubicBezTo>
                    <a:pt x="2576" y="3006"/>
                    <a:pt x="2599" y="2819"/>
                    <a:pt x="2611" y="2643"/>
                  </a:cubicBezTo>
                  <a:cubicBezTo>
                    <a:pt x="2786" y="2526"/>
                    <a:pt x="3477" y="2034"/>
                    <a:pt x="3688" y="1695"/>
                  </a:cubicBezTo>
                  <a:cubicBezTo>
                    <a:pt x="3898" y="1344"/>
                    <a:pt x="4062" y="864"/>
                    <a:pt x="3910" y="466"/>
                  </a:cubicBezTo>
                  <a:cubicBezTo>
                    <a:pt x="3806" y="173"/>
                    <a:pt x="3537" y="0"/>
                    <a:pt x="3248" y="0"/>
                  </a:cubicBezTo>
                  <a:close/>
                </a:path>
              </a:pathLst>
            </a:custGeom>
            <a:solidFill>
              <a:srgbClr val="F0AE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28"/>
            <p:cNvSpPr/>
            <p:nvPr/>
          </p:nvSpPr>
          <p:spPr>
            <a:xfrm rot="-1713283" flipH="1">
              <a:off x="5200628" y="3879184"/>
              <a:ext cx="109475" cy="58486"/>
            </a:xfrm>
            <a:custGeom>
              <a:avLst/>
              <a:gdLst/>
              <a:ahLst/>
              <a:cxnLst/>
              <a:rect l="l" t="t" r="r" b="b"/>
              <a:pathLst>
                <a:path w="3512" h="1876" extrusionOk="0">
                  <a:moveTo>
                    <a:pt x="1174" y="0"/>
                  </a:moveTo>
                  <a:cubicBezTo>
                    <a:pt x="870" y="0"/>
                    <a:pt x="592" y="64"/>
                    <a:pt x="398" y="226"/>
                  </a:cubicBezTo>
                  <a:cubicBezTo>
                    <a:pt x="12" y="565"/>
                    <a:pt x="0" y="1162"/>
                    <a:pt x="387" y="1513"/>
                  </a:cubicBezTo>
                  <a:cubicBezTo>
                    <a:pt x="653" y="1779"/>
                    <a:pt x="1070" y="1876"/>
                    <a:pt x="1463" y="1876"/>
                  </a:cubicBezTo>
                  <a:cubicBezTo>
                    <a:pt x="1606" y="1876"/>
                    <a:pt x="1745" y="1863"/>
                    <a:pt x="1873" y="1841"/>
                  </a:cubicBezTo>
                  <a:cubicBezTo>
                    <a:pt x="2435" y="1759"/>
                    <a:pt x="3512" y="1057"/>
                    <a:pt x="3512" y="1057"/>
                  </a:cubicBezTo>
                  <a:cubicBezTo>
                    <a:pt x="3512" y="1057"/>
                    <a:pt x="2833" y="495"/>
                    <a:pt x="2786" y="460"/>
                  </a:cubicBezTo>
                  <a:cubicBezTo>
                    <a:pt x="2418" y="230"/>
                    <a:pt x="1749" y="0"/>
                    <a:pt x="1174" y="0"/>
                  </a:cubicBezTo>
                  <a:close/>
                </a:path>
              </a:pathLst>
            </a:custGeom>
            <a:solidFill>
              <a:srgbClr val="F0AE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28"/>
            <p:cNvSpPr/>
            <p:nvPr/>
          </p:nvSpPr>
          <p:spPr>
            <a:xfrm rot="-2700522" flipH="1">
              <a:off x="4728079" y="3875679"/>
              <a:ext cx="122597" cy="65498"/>
            </a:xfrm>
            <a:custGeom>
              <a:avLst/>
              <a:gdLst/>
              <a:ahLst/>
              <a:cxnLst/>
              <a:rect l="l" t="t" r="r" b="b"/>
              <a:pathLst>
                <a:path w="3512" h="1876" extrusionOk="0">
                  <a:moveTo>
                    <a:pt x="1174" y="0"/>
                  </a:moveTo>
                  <a:cubicBezTo>
                    <a:pt x="870" y="0"/>
                    <a:pt x="592" y="64"/>
                    <a:pt x="398" y="226"/>
                  </a:cubicBezTo>
                  <a:cubicBezTo>
                    <a:pt x="12" y="565"/>
                    <a:pt x="0" y="1162"/>
                    <a:pt x="387" y="1513"/>
                  </a:cubicBezTo>
                  <a:cubicBezTo>
                    <a:pt x="653" y="1779"/>
                    <a:pt x="1070" y="1876"/>
                    <a:pt x="1463" y="1876"/>
                  </a:cubicBezTo>
                  <a:cubicBezTo>
                    <a:pt x="1606" y="1876"/>
                    <a:pt x="1745" y="1863"/>
                    <a:pt x="1873" y="1841"/>
                  </a:cubicBezTo>
                  <a:cubicBezTo>
                    <a:pt x="2435" y="1759"/>
                    <a:pt x="3512" y="1057"/>
                    <a:pt x="3512" y="1057"/>
                  </a:cubicBezTo>
                  <a:cubicBezTo>
                    <a:pt x="3512" y="1057"/>
                    <a:pt x="2833" y="495"/>
                    <a:pt x="2786" y="460"/>
                  </a:cubicBezTo>
                  <a:cubicBezTo>
                    <a:pt x="2418" y="230"/>
                    <a:pt x="1749" y="0"/>
                    <a:pt x="1174" y="0"/>
                  </a:cubicBezTo>
                  <a:close/>
                </a:path>
              </a:pathLst>
            </a:custGeom>
            <a:solidFill>
              <a:srgbClr val="F0AE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6" name="Google Shape;966;p28"/>
          <p:cNvGrpSpPr/>
          <p:nvPr/>
        </p:nvGrpSpPr>
        <p:grpSpPr>
          <a:xfrm>
            <a:off x="7113814" y="531600"/>
            <a:ext cx="1145877" cy="358495"/>
            <a:chOff x="379409" y="1779756"/>
            <a:chExt cx="661439" cy="206936"/>
          </a:xfrm>
        </p:grpSpPr>
        <p:sp>
          <p:nvSpPr>
            <p:cNvPr id="967" name="Google Shape;967;p28"/>
            <p:cNvSpPr/>
            <p:nvPr/>
          </p:nvSpPr>
          <p:spPr>
            <a:xfrm>
              <a:off x="379409" y="1863239"/>
              <a:ext cx="66015" cy="69889"/>
            </a:xfrm>
            <a:custGeom>
              <a:avLst/>
              <a:gdLst/>
              <a:ahLst/>
              <a:cxnLst/>
              <a:rect l="l" t="t" r="r" b="b"/>
              <a:pathLst>
                <a:path w="3987" h="4221" extrusionOk="0">
                  <a:moveTo>
                    <a:pt x="2894" y="0"/>
                  </a:moveTo>
                  <a:cubicBezTo>
                    <a:pt x="833" y="0"/>
                    <a:pt x="0" y="2997"/>
                    <a:pt x="2096" y="3942"/>
                  </a:cubicBezTo>
                  <a:cubicBezTo>
                    <a:pt x="2453" y="4120"/>
                    <a:pt x="2842" y="4221"/>
                    <a:pt x="3240" y="4221"/>
                  </a:cubicBezTo>
                  <a:cubicBezTo>
                    <a:pt x="3409" y="4221"/>
                    <a:pt x="3580" y="4203"/>
                    <a:pt x="3751" y="4165"/>
                  </a:cubicBezTo>
                  <a:cubicBezTo>
                    <a:pt x="3987" y="4076"/>
                    <a:pt x="3923" y="3744"/>
                    <a:pt x="3711" y="3744"/>
                  </a:cubicBezTo>
                  <a:cubicBezTo>
                    <a:pt x="3694" y="3744"/>
                    <a:pt x="3675" y="3746"/>
                    <a:pt x="3656" y="3751"/>
                  </a:cubicBezTo>
                  <a:cubicBezTo>
                    <a:pt x="3504" y="3786"/>
                    <a:pt x="3352" y="3803"/>
                    <a:pt x="3203" y="3803"/>
                  </a:cubicBezTo>
                  <a:cubicBezTo>
                    <a:pt x="2536" y="3803"/>
                    <a:pt x="1913" y="3469"/>
                    <a:pt x="1523" y="2923"/>
                  </a:cubicBezTo>
                  <a:cubicBezTo>
                    <a:pt x="1046" y="2191"/>
                    <a:pt x="1237" y="1236"/>
                    <a:pt x="1969" y="726"/>
                  </a:cubicBezTo>
                  <a:cubicBezTo>
                    <a:pt x="2227" y="515"/>
                    <a:pt x="2571" y="391"/>
                    <a:pt x="2913" y="391"/>
                  </a:cubicBezTo>
                  <a:cubicBezTo>
                    <a:pt x="3035" y="391"/>
                    <a:pt x="3157" y="406"/>
                    <a:pt x="3274" y="440"/>
                  </a:cubicBezTo>
                  <a:cubicBezTo>
                    <a:pt x="3296" y="445"/>
                    <a:pt x="3317" y="447"/>
                    <a:pt x="3336" y="447"/>
                  </a:cubicBezTo>
                  <a:cubicBezTo>
                    <a:pt x="3573" y="447"/>
                    <a:pt x="3637" y="117"/>
                    <a:pt x="3401" y="58"/>
                  </a:cubicBezTo>
                  <a:cubicBezTo>
                    <a:pt x="3225" y="19"/>
                    <a:pt x="3056" y="0"/>
                    <a:pt x="28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28"/>
            <p:cNvSpPr/>
            <p:nvPr/>
          </p:nvSpPr>
          <p:spPr>
            <a:xfrm>
              <a:off x="487380" y="1880012"/>
              <a:ext cx="34274" cy="9504"/>
            </a:xfrm>
            <a:custGeom>
              <a:avLst/>
              <a:gdLst/>
              <a:ahLst/>
              <a:cxnLst/>
              <a:rect l="l" t="t" r="r" b="b"/>
              <a:pathLst>
                <a:path w="2070" h="574" extrusionOk="0">
                  <a:moveTo>
                    <a:pt x="191" y="0"/>
                  </a:moveTo>
                  <a:cubicBezTo>
                    <a:pt x="64" y="0"/>
                    <a:pt x="0" y="64"/>
                    <a:pt x="0" y="191"/>
                  </a:cubicBezTo>
                  <a:cubicBezTo>
                    <a:pt x="0" y="287"/>
                    <a:pt x="64" y="382"/>
                    <a:pt x="191" y="382"/>
                  </a:cubicBezTo>
                  <a:lnTo>
                    <a:pt x="1878" y="573"/>
                  </a:lnTo>
                  <a:cubicBezTo>
                    <a:pt x="1974" y="573"/>
                    <a:pt x="2069" y="478"/>
                    <a:pt x="2069" y="382"/>
                  </a:cubicBezTo>
                  <a:cubicBezTo>
                    <a:pt x="2069" y="255"/>
                    <a:pt x="1974" y="159"/>
                    <a:pt x="1878" y="159"/>
                  </a:cubicBezTo>
                  <a:lnTo>
                    <a:pt x="1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28"/>
            <p:cNvSpPr/>
            <p:nvPr/>
          </p:nvSpPr>
          <p:spPr>
            <a:xfrm>
              <a:off x="488953" y="1896338"/>
              <a:ext cx="36393" cy="6342"/>
            </a:xfrm>
            <a:custGeom>
              <a:avLst/>
              <a:gdLst/>
              <a:ahLst/>
              <a:cxnLst/>
              <a:rect l="l" t="t" r="r" b="b"/>
              <a:pathLst>
                <a:path w="2198" h="383" extrusionOk="0">
                  <a:moveTo>
                    <a:pt x="255" y="1"/>
                  </a:moveTo>
                  <a:cubicBezTo>
                    <a:pt x="1" y="1"/>
                    <a:pt x="1" y="383"/>
                    <a:pt x="255" y="383"/>
                  </a:cubicBezTo>
                  <a:lnTo>
                    <a:pt x="1943" y="383"/>
                  </a:lnTo>
                  <a:cubicBezTo>
                    <a:pt x="2197" y="383"/>
                    <a:pt x="2197" y="1"/>
                    <a:pt x="19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28"/>
            <p:cNvSpPr/>
            <p:nvPr/>
          </p:nvSpPr>
          <p:spPr>
            <a:xfrm>
              <a:off x="611777" y="1803632"/>
              <a:ext cx="40599" cy="65783"/>
            </a:xfrm>
            <a:custGeom>
              <a:avLst/>
              <a:gdLst/>
              <a:ahLst/>
              <a:cxnLst/>
              <a:rect l="l" t="t" r="r" b="b"/>
              <a:pathLst>
                <a:path w="2452" h="3973" extrusionOk="0">
                  <a:moveTo>
                    <a:pt x="1054" y="392"/>
                  </a:moveTo>
                  <a:cubicBezTo>
                    <a:pt x="1202" y="392"/>
                    <a:pt x="1342" y="421"/>
                    <a:pt x="1465" y="506"/>
                  </a:cubicBezTo>
                  <a:cubicBezTo>
                    <a:pt x="1687" y="634"/>
                    <a:pt x="1878" y="952"/>
                    <a:pt x="1656" y="1143"/>
                  </a:cubicBezTo>
                  <a:cubicBezTo>
                    <a:pt x="1305" y="1493"/>
                    <a:pt x="669" y="1493"/>
                    <a:pt x="637" y="2098"/>
                  </a:cubicBezTo>
                  <a:cubicBezTo>
                    <a:pt x="637" y="2194"/>
                    <a:pt x="732" y="2289"/>
                    <a:pt x="860" y="2289"/>
                  </a:cubicBezTo>
                  <a:cubicBezTo>
                    <a:pt x="923" y="2281"/>
                    <a:pt x="987" y="2277"/>
                    <a:pt x="1051" y="2277"/>
                  </a:cubicBezTo>
                  <a:cubicBezTo>
                    <a:pt x="1242" y="2277"/>
                    <a:pt x="1433" y="2313"/>
                    <a:pt x="1624" y="2385"/>
                  </a:cubicBezTo>
                  <a:cubicBezTo>
                    <a:pt x="1783" y="2480"/>
                    <a:pt x="1974" y="2671"/>
                    <a:pt x="1910" y="2894"/>
                  </a:cubicBezTo>
                  <a:cubicBezTo>
                    <a:pt x="1815" y="3085"/>
                    <a:pt x="1560" y="3180"/>
                    <a:pt x="1401" y="3244"/>
                  </a:cubicBezTo>
                  <a:cubicBezTo>
                    <a:pt x="1146" y="3340"/>
                    <a:pt x="892" y="3435"/>
                    <a:pt x="637" y="3531"/>
                  </a:cubicBezTo>
                  <a:cubicBezTo>
                    <a:pt x="573" y="3547"/>
                    <a:pt x="525" y="3570"/>
                    <a:pt x="494" y="3570"/>
                  </a:cubicBezTo>
                  <a:cubicBezTo>
                    <a:pt x="462" y="3570"/>
                    <a:pt x="446" y="3547"/>
                    <a:pt x="446" y="3467"/>
                  </a:cubicBezTo>
                  <a:cubicBezTo>
                    <a:pt x="414" y="3340"/>
                    <a:pt x="446" y="3244"/>
                    <a:pt x="446" y="3117"/>
                  </a:cubicBezTo>
                  <a:lnTo>
                    <a:pt x="446" y="2225"/>
                  </a:lnTo>
                  <a:lnTo>
                    <a:pt x="446" y="487"/>
                  </a:lnTo>
                  <a:lnTo>
                    <a:pt x="446" y="487"/>
                  </a:lnTo>
                  <a:cubicBezTo>
                    <a:pt x="639" y="447"/>
                    <a:pt x="852" y="392"/>
                    <a:pt x="1054" y="392"/>
                  </a:cubicBezTo>
                  <a:close/>
                  <a:moveTo>
                    <a:pt x="946" y="1"/>
                  </a:moveTo>
                  <a:cubicBezTo>
                    <a:pt x="702" y="1"/>
                    <a:pt x="458" y="40"/>
                    <a:pt x="223" y="124"/>
                  </a:cubicBezTo>
                  <a:cubicBezTo>
                    <a:pt x="132" y="147"/>
                    <a:pt x="86" y="214"/>
                    <a:pt x="77" y="286"/>
                  </a:cubicBezTo>
                  <a:lnTo>
                    <a:pt x="77" y="286"/>
                  </a:lnTo>
                  <a:cubicBezTo>
                    <a:pt x="49" y="317"/>
                    <a:pt x="32" y="359"/>
                    <a:pt x="32" y="411"/>
                  </a:cubicBezTo>
                  <a:lnTo>
                    <a:pt x="32" y="443"/>
                  </a:lnTo>
                  <a:lnTo>
                    <a:pt x="32" y="2289"/>
                  </a:lnTo>
                  <a:lnTo>
                    <a:pt x="32" y="3212"/>
                  </a:lnTo>
                  <a:cubicBezTo>
                    <a:pt x="0" y="3435"/>
                    <a:pt x="32" y="3658"/>
                    <a:pt x="159" y="3849"/>
                  </a:cubicBezTo>
                  <a:cubicBezTo>
                    <a:pt x="238" y="3940"/>
                    <a:pt x="332" y="3973"/>
                    <a:pt x="431" y="3973"/>
                  </a:cubicBezTo>
                  <a:cubicBezTo>
                    <a:pt x="574" y="3973"/>
                    <a:pt x="728" y="3905"/>
                    <a:pt x="860" y="3849"/>
                  </a:cubicBezTo>
                  <a:cubicBezTo>
                    <a:pt x="1083" y="3753"/>
                    <a:pt x="1369" y="3658"/>
                    <a:pt x="1656" y="3562"/>
                  </a:cubicBezTo>
                  <a:cubicBezTo>
                    <a:pt x="2038" y="3403"/>
                    <a:pt x="2451" y="3053"/>
                    <a:pt x="2260" y="2544"/>
                  </a:cubicBezTo>
                  <a:cubicBezTo>
                    <a:pt x="2103" y="2045"/>
                    <a:pt x="1621" y="1914"/>
                    <a:pt x="1154" y="1884"/>
                  </a:cubicBezTo>
                  <a:lnTo>
                    <a:pt x="1154" y="1884"/>
                  </a:lnTo>
                  <a:cubicBezTo>
                    <a:pt x="1281" y="1781"/>
                    <a:pt x="1495" y="1717"/>
                    <a:pt x="1624" y="1652"/>
                  </a:cubicBezTo>
                  <a:cubicBezTo>
                    <a:pt x="1910" y="1525"/>
                    <a:pt x="2101" y="1239"/>
                    <a:pt x="2133" y="920"/>
                  </a:cubicBezTo>
                  <a:cubicBezTo>
                    <a:pt x="2133" y="570"/>
                    <a:pt x="1910" y="252"/>
                    <a:pt x="1592" y="92"/>
                  </a:cubicBezTo>
                  <a:cubicBezTo>
                    <a:pt x="1381" y="32"/>
                    <a:pt x="1164" y="1"/>
                    <a:pt x="9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28"/>
            <p:cNvSpPr/>
            <p:nvPr/>
          </p:nvSpPr>
          <p:spPr>
            <a:xfrm>
              <a:off x="670274" y="1789525"/>
              <a:ext cx="31443" cy="51510"/>
            </a:xfrm>
            <a:custGeom>
              <a:avLst/>
              <a:gdLst/>
              <a:ahLst/>
              <a:cxnLst/>
              <a:rect l="l" t="t" r="r" b="b"/>
              <a:pathLst>
                <a:path w="1899" h="3111" extrusionOk="0">
                  <a:moveTo>
                    <a:pt x="552" y="1"/>
                  </a:moveTo>
                  <a:cubicBezTo>
                    <a:pt x="418" y="1"/>
                    <a:pt x="275" y="36"/>
                    <a:pt x="128" y="117"/>
                  </a:cubicBezTo>
                  <a:cubicBezTo>
                    <a:pt x="33" y="180"/>
                    <a:pt x="1" y="308"/>
                    <a:pt x="64" y="403"/>
                  </a:cubicBezTo>
                  <a:cubicBezTo>
                    <a:pt x="85" y="465"/>
                    <a:pt x="145" y="500"/>
                    <a:pt x="211" y="500"/>
                  </a:cubicBezTo>
                  <a:cubicBezTo>
                    <a:pt x="248" y="500"/>
                    <a:pt x="285" y="489"/>
                    <a:pt x="319" y="467"/>
                  </a:cubicBezTo>
                  <a:cubicBezTo>
                    <a:pt x="369" y="450"/>
                    <a:pt x="417" y="443"/>
                    <a:pt x="463" y="443"/>
                  </a:cubicBezTo>
                  <a:cubicBezTo>
                    <a:pt x="833" y="443"/>
                    <a:pt x="1068" y="928"/>
                    <a:pt x="804" y="1203"/>
                  </a:cubicBezTo>
                  <a:lnTo>
                    <a:pt x="804" y="1203"/>
                  </a:lnTo>
                  <a:cubicBezTo>
                    <a:pt x="758" y="1226"/>
                    <a:pt x="713" y="1257"/>
                    <a:pt x="669" y="1295"/>
                  </a:cubicBezTo>
                  <a:cubicBezTo>
                    <a:pt x="538" y="1426"/>
                    <a:pt x="645" y="1645"/>
                    <a:pt x="813" y="1645"/>
                  </a:cubicBezTo>
                  <a:cubicBezTo>
                    <a:pt x="848" y="1645"/>
                    <a:pt x="885" y="1635"/>
                    <a:pt x="924" y="1613"/>
                  </a:cubicBezTo>
                  <a:cubicBezTo>
                    <a:pt x="971" y="1587"/>
                    <a:pt x="1013" y="1560"/>
                    <a:pt x="1052" y="1530"/>
                  </a:cubicBezTo>
                  <a:lnTo>
                    <a:pt x="1052" y="1530"/>
                  </a:lnTo>
                  <a:cubicBezTo>
                    <a:pt x="1065" y="1527"/>
                    <a:pt x="1078" y="1526"/>
                    <a:pt x="1091" y="1526"/>
                  </a:cubicBezTo>
                  <a:cubicBezTo>
                    <a:pt x="1309" y="1526"/>
                    <a:pt x="1518" y="1906"/>
                    <a:pt x="1465" y="2091"/>
                  </a:cubicBezTo>
                  <a:cubicBezTo>
                    <a:pt x="1338" y="2536"/>
                    <a:pt x="765" y="2664"/>
                    <a:pt x="351" y="2695"/>
                  </a:cubicBezTo>
                  <a:cubicBezTo>
                    <a:pt x="136" y="2726"/>
                    <a:pt x="99" y="3111"/>
                    <a:pt x="324" y="3111"/>
                  </a:cubicBezTo>
                  <a:cubicBezTo>
                    <a:pt x="333" y="3111"/>
                    <a:pt x="342" y="3110"/>
                    <a:pt x="351" y="3109"/>
                  </a:cubicBezTo>
                  <a:cubicBezTo>
                    <a:pt x="701" y="3077"/>
                    <a:pt x="1051" y="2982"/>
                    <a:pt x="1338" y="2823"/>
                  </a:cubicBezTo>
                  <a:cubicBezTo>
                    <a:pt x="1656" y="2664"/>
                    <a:pt x="1847" y="2377"/>
                    <a:pt x="1879" y="2027"/>
                  </a:cubicBezTo>
                  <a:cubicBezTo>
                    <a:pt x="1898" y="1680"/>
                    <a:pt x="1638" y="1322"/>
                    <a:pt x="1317" y="1192"/>
                  </a:cubicBezTo>
                  <a:lnTo>
                    <a:pt x="1317" y="1192"/>
                  </a:lnTo>
                  <a:cubicBezTo>
                    <a:pt x="1532" y="670"/>
                    <a:pt x="1132" y="1"/>
                    <a:pt x="5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28"/>
            <p:cNvSpPr/>
            <p:nvPr/>
          </p:nvSpPr>
          <p:spPr>
            <a:xfrm>
              <a:off x="744601" y="1809891"/>
              <a:ext cx="11607" cy="70121"/>
            </a:xfrm>
            <a:custGeom>
              <a:avLst/>
              <a:gdLst/>
              <a:ahLst/>
              <a:cxnLst/>
              <a:rect l="l" t="t" r="r" b="b"/>
              <a:pathLst>
                <a:path w="701" h="4235" extrusionOk="0">
                  <a:moveTo>
                    <a:pt x="494" y="1"/>
                  </a:moveTo>
                  <a:cubicBezTo>
                    <a:pt x="391" y="1"/>
                    <a:pt x="287" y="65"/>
                    <a:pt x="287" y="192"/>
                  </a:cubicBezTo>
                  <a:cubicBezTo>
                    <a:pt x="192" y="1497"/>
                    <a:pt x="96" y="2771"/>
                    <a:pt x="1" y="4044"/>
                  </a:cubicBezTo>
                  <a:cubicBezTo>
                    <a:pt x="1" y="4171"/>
                    <a:pt x="104" y="4235"/>
                    <a:pt x="207" y="4235"/>
                  </a:cubicBezTo>
                  <a:cubicBezTo>
                    <a:pt x="311" y="4235"/>
                    <a:pt x="414" y="4171"/>
                    <a:pt x="414" y="4044"/>
                  </a:cubicBezTo>
                  <a:cubicBezTo>
                    <a:pt x="510" y="2771"/>
                    <a:pt x="605" y="1465"/>
                    <a:pt x="701" y="192"/>
                  </a:cubicBezTo>
                  <a:cubicBezTo>
                    <a:pt x="701" y="65"/>
                    <a:pt x="597" y="1"/>
                    <a:pt x="4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28"/>
            <p:cNvSpPr/>
            <p:nvPr/>
          </p:nvSpPr>
          <p:spPr>
            <a:xfrm>
              <a:off x="727199" y="1839413"/>
              <a:ext cx="47984" cy="7931"/>
            </a:xfrm>
            <a:custGeom>
              <a:avLst/>
              <a:gdLst/>
              <a:ahLst/>
              <a:cxnLst/>
              <a:rect l="l" t="t" r="r" b="b"/>
              <a:pathLst>
                <a:path w="2898" h="479" extrusionOk="0">
                  <a:moveTo>
                    <a:pt x="2643" y="1"/>
                  </a:moveTo>
                  <a:lnTo>
                    <a:pt x="288" y="64"/>
                  </a:lnTo>
                  <a:cubicBezTo>
                    <a:pt x="1" y="64"/>
                    <a:pt x="1" y="478"/>
                    <a:pt x="288" y="478"/>
                  </a:cubicBezTo>
                  <a:lnTo>
                    <a:pt x="2643" y="415"/>
                  </a:lnTo>
                  <a:cubicBezTo>
                    <a:pt x="2898" y="415"/>
                    <a:pt x="2898" y="1"/>
                    <a:pt x="26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28"/>
            <p:cNvSpPr/>
            <p:nvPr/>
          </p:nvSpPr>
          <p:spPr>
            <a:xfrm>
              <a:off x="812073" y="1800933"/>
              <a:ext cx="43447" cy="59243"/>
            </a:xfrm>
            <a:custGeom>
              <a:avLst/>
              <a:gdLst/>
              <a:ahLst/>
              <a:cxnLst/>
              <a:rect l="l" t="t" r="r" b="b"/>
              <a:pathLst>
                <a:path w="2624" h="3578" extrusionOk="0">
                  <a:moveTo>
                    <a:pt x="1847" y="1"/>
                  </a:moveTo>
                  <a:lnTo>
                    <a:pt x="1847" y="33"/>
                  </a:lnTo>
                  <a:cubicBezTo>
                    <a:pt x="1051" y="96"/>
                    <a:pt x="414" y="669"/>
                    <a:pt x="223" y="1433"/>
                  </a:cubicBezTo>
                  <a:cubicBezTo>
                    <a:pt x="64" y="2197"/>
                    <a:pt x="446" y="2993"/>
                    <a:pt x="1146" y="3343"/>
                  </a:cubicBezTo>
                  <a:cubicBezTo>
                    <a:pt x="1414" y="3499"/>
                    <a:pt x="1712" y="3577"/>
                    <a:pt x="2010" y="3577"/>
                  </a:cubicBezTo>
                  <a:cubicBezTo>
                    <a:pt x="2137" y="3577"/>
                    <a:pt x="2264" y="3563"/>
                    <a:pt x="2388" y="3534"/>
                  </a:cubicBezTo>
                  <a:cubicBezTo>
                    <a:pt x="2623" y="3476"/>
                    <a:pt x="2560" y="3145"/>
                    <a:pt x="2348" y="3145"/>
                  </a:cubicBezTo>
                  <a:cubicBezTo>
                    <a:pt x="2331" y="3145"/>
                    <a:pt x="2312" y="3148"/>
                    <a:pt x="2293" y="3152"/>
                  </a:cubicBezTo>
                  <a:cubicBezTo>
                    <a:pt x="2167" y="3179"/>
                    <a:pt x="2048" y="3192"/>
                    <a:pt x="1935" y="3192"/>
                  </a:cubicBezTo>
                  <a:cubicBezTo>
                    <a:pt x="299" y="3192"/>
                    <a:pt x="1" y="564"/>
                    <a:pt x="1847" y="415"/>
                  </a:cubicBezTo>
                  <a:cubicBezTo>
                    <a:pt x="2102" y="415"/>
                    <a:pt x="2102" y="1"/>
                    <a:pt x="18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28"/>
            <p:cNvSpPr/>
            <p:nvPr/>
          </p:nvSpPr>
          <p:spPr>
            <a:xfrm>
              <a:off x="871431" y="1779756"/>
              <a:ext cx="36062" cy="32403"/>
            </a:xfrm>
            <a:custGeom>
              <a:avLst/>
              <a:gdLst/>
              <a:ahLst/>
              <a:cxnLst/>
              <a:rect l="l" t="t" r="r" b="b"/>
              <a:pathLst>
                <a:path w="2178" h="1957" extrusionOk="0">
                  <a:moveTo>
                    <a:pt x="1113" y="0"/>
                  </a:moveTo>
                  <a:cubicBezTo>
                    <a:pt x="1097" y="0"/>
                    <a:pt x="1080" y="2"/>
                    <a:pt x="1063" y="6"/>
                  </a:cubicBezTo>
                  <a:lnTo>
                    <a:pt x="236" y="325"/>
                  </a:lnTo>
                  <a:cubicBezTo>
                    <a:pt x="0" y="413"/>
                    <a:pt x="64" y="746"/>
                    <a:pt x="276" y="746"/>
                  </a:cubicBezTo>
                  <a:cubicBezTo>
                    <a:pt x="293" y="746"/>
                    <a:pt x="312" y="743"/>
                    <a:pt x="331" y="739"/>
                  </a:cubicBezTo>
                  <a:lnTo>
                    <a:pt x="331" y="707"/>
                  </a:lnTo>
                  <a:lnTo>
                    <a:pt x="898" y="489"/>
                  </a:lnTo>
                  <a:lnTo>
                    <a:pt x="898" y="489"/>
                  </a:lnTo>
                  <a:cubicBezTo>
                    <a:pt x="859" y="821"/>
                    <a:pt x="713" y="1121"/>
                    <a:pt x="490" y="1343"/>
                  </a:cubicBezTo>
                  <a:cubicBezTo>
                    <a:pt x="395" y="1471"/>
                    <a:pt x="427" y="1630"/>
                    <a:pt x="586" y="1694"/>
                  </a:cubicBezTo>
                  <a:lnTo>
                    <a:pt x="1891" y="1948"/>
                  </a:lnTo>
                  <a:cubicBezTo>
                    <a:pt x="1908" y="1954"/>
                    <a:pt x="1926" y="1957"/>
                    <a:pt x="1944" y="1957"/>
                  </a:cubicBezTo>
                  <a:cubicBezTo>
                    <a:pt x="2029" y="1957"/>
                    <a:pt x="2119" y="1900"/>
                    <a:pt x="2146" y="1821"/>
                  </a:cubicBezTo>
                  <a:cubicBezTo>
                    <a:pt x="2178" y="1694"/>
                    <a:pt x="2114" y="1598"/>
                    <a:pt x="2018" y="1566"/>
                  </a:cubicBezTo>
                  <a:lnTo>
                    <a:pt x="979" y="1368"/>
                  </a:lnTo>
                  <a:lnTo>
                    <a:pt x="979" y="1368"/>
                  </a:lnTo>
                  <a:cubicBezTo>
                    <a:pt x="1200" y="1029"/>
                    <a:pt x="1318" y="623"/>
                    <a:pt x="1318" y="197"/>
                  </a:cubicBezTo>
                  <a:cubicBezTo>
                    <a:pt x="1318" y="87"/>
                    <a:pt x="1222" y="0"/>
                    <a:pt x="11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28"/>
            <p:cNvSpPr/>
            <p:nvPr/>
          </p:nvSpPr>
          <p:spPr>
            <a:xfrm>
              <a:off x="938572" y="1814246"/>
              <a:ext cx="8974" cy="44159"/>
            </a:xfrm>
            <a:custGeom>
              <a:avLst/>
              <a:gdLst/>
              <a:ahLst/>
              <a:cxnLst/>
              <a:rect l="l" t="t" r="r" b="b"/>
              <a:pathLst>
                <a:path w="542" h="2667" extrusionOk="0">
                  <a:moveTo>
                    <a:pt x="351" y="1"/>
                  </a:moveTo>
                  <a:cubicBezTo>
                    <a:pt x="255" y="1"/>
                    <a:pt x="160" y="72"/>
                    <a:pt x="160" y="215"/>
                  </a:cubicBezTo>
                  <a:cubicBezTo>
                    <a:pt x="33" y="948"/>
                    <a:pt x="1" y="1712"/>
                    <a:pt x="64" y="2476"/>
                  </a:cubicBezTo>
                  <a:cubicBezTo>
                    <a:pt x="64" y="2603"/>
                    <a:pt x="160" y="2667"/>
                    <a:pt x="255" y="2667"/>
                  </a:cubicBezTo>
                  <a:cubicBezTo>
                    <a:pt x="351" y="2667"/>
                    <a:pt x="446" y="2603"/>
                    <a:pt x="446" y="2476"/>
                  </a:cubicBezTo>
                  <a:cubicBezTo>
                    <a:pt x="415" y="1712"/>
                    <a:pt x="446" y="948"/>
                    <a:pt x="542" y="215"/>
                  </a:cubicBezTo>
                  <a:cubicBezTo>
                    <a:pt x="542" y="72"/>
                    <a:pt x="446" y="1"/>
                    <a:pt x="3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28"/>
            <p:cNvSpPr/>
            <p:nvPr/>
          </p:nvSpPr>
          <p:spPr>
            <a:xfrm>
              <a:off x="927512" y="1829396"/>
              <a:ext cx="36377" cy="7401"/>
            </a:xfrm>
            <a:custGeom>
              <a:avLst/>
              <a:gdLst/>
              <a:ahLst/>
              <a:cxnLst/>
              <a:rect l="l" t="t" r="r" b="b"/>
              <a:pathLst>
                <a:path w="2197" h="447" extrusionOk="0">
                  <a:moveTo>
                    <a:pt x="255" y="1"/>
                  </a:moveTo>
                  <a:cubicBezTo>
                    <a:pt x="0" y="1"/>
                    <a:pt x="0" y="415"/>
                    <a:pt x="255" y="415"/>
                  </a:cubicBezTo>
                  <a:lnTo>
                    <a:pt x="1910" y="447"/>
                  </a:lnTo>
                  <a:cubicBezTo>
                    <a:pt x="2197" y="447"/>
                    <a:pt x="2197" y="65"/>
                    <a:pt x="1910" y="65"/>
                  </a:cubicBezTo>
                  <a:lnTo>
                    <a:pt x="25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28"/>
            <p:cNvSpPr/>
            <p:nvPr/>
          </p:nvSpPr>
          <p:spPr>
            <a:xfrm>
              <a:off x="992963" y="1799327"/>
              <a:ext cx="24687" cy="48812"/>
            </a:xfrm>
            <a:custGeom>
              <a:avLst/>
              <a:gdLst/>
              <a:ahLst/>
              <a:cxnLst/>
              <a:rect l="l" t="t" r="r" b="b"/>
              <a:pathLst>
                <a:path w="1491" h="2948" extrusionOk="0">
                  <a:moveTo>
                    <a:pt x="1254" y="1"/>
                  </a:moveTo>
                  <a:cubicBezTo>
                    <a:pt x="1186" y="1"/>
                    <a:pt x="1118" y="36"/>
                    <a:pt x="1077" y="98"/>
                  </a:cubicBezTo>
                  <a:cubicBezTo>
                    <a:pt x="727" y="957"/>
                    <a:pt x="377" y="1817"/>
                    <a:pt x="27" y="2708"/>
                  </a:cubicBezTo>
                  <a:cubicBezTo>
                    <a:pt x="1" y="2839"/>
                    <a:pt x="103" y="2948"/>
                    <a:pt x="228" y="2948"/>
                  </a:cubicBezTo>
                  <a:cubicBezTo>
                    <a:pt x="256" y="2948"/>
                    <a:pt x="284" y="2943"/>
                    <a:pt x="313" y="2931"/>
                  </a:cubicBezTo>
                  <a:lnTo>
                    <a:pt x="504" y="2804"/>
                  </a:lnTo>
                  <a:cubicBezTo>
                    <a:pt x="600" y="2740"/>
                    <a:pt x="631" y="2613"/>
                    <a:pt x="568" y="2517"/>
                  </a:cubicBezTo>
                  <a:cubicBezTo>
                    <a:pt x="558" y="2502"/>
                    <a:pt x="547" y="2489"/>
                    <a:pt x="535" y="2477"/>
                  </a:cubicBezTo>
                  <a:lnTo>
                    <a:pt x="535" y="2477"/>
                  </a:lnTo>
                  <a:cubicBezTo>
                    <a:pt x="819" y="1751"/>
                    <a:pt x="1123" y="1008"/>
                    <a:pt x="1427" y="289"/>
                  </a:cubicBezTo>
                  <a:cubicBezTo>
                    <a:pt x="1491" y="193"/>
                    <a:pt x="1459" y="66"/>
                    <a:pt x="1364" y="34"/>
                  </a:cubicBezTo>
                  <a:cubicBezTo>
                    <a:pt x="1330" y="12"/>
                    <a:pt x="1292" y="1"/>
                    <a:pt x="125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28"/>
            <p:cNvSpPr/>
            <p:nvPr/>
          </p:nvSpPr>
          <p:spPr>
            <a:xfrm>
              <a:off x="1011740" y="1798764"/>
              <a:ext cx="21293" cy="50004"/>
            </a:xfrm>
            <a:custGeom>
              <a:avLst/>
              <a:gdLst/>
              <a:ahLst/>
              <a:cxnLst/>
              <a:rect l="l" t="t" r="r" b="b"/>
              <a:pathLst>
                <a:path w="1286" h="3020" extrusionOk="0">
                  <a:moveTo>
                    <a:pt x="260" y="0"/>
                  </a:moveTo>
                  <a:cubicBezTo>
                    <a:pt x="133" y="0"/>
                    <a:pt x="1" y="107"/>
                    <a:pt x="39" y="259"/>
                  </a:cubicBezTo>
                  <a:lnTo>
                    <a:pt x="835" y="2870"/>
                  </a:lnTo>
                  <a:cubicBezTo>
                    <a:pt x="861" y="2974"/>
                    <a:pt x="945" y="3019"/>
                    <a:pt x="1032" y="3019"/>
                  </a:cubicBezTo>
                  <a:cubicBezTo>
                    <a:pt x="1157" y="3019"/>
                    <a:pt x="1286" y="2924"/>
                    <a:pt x="1248" y="2774"/>
                  </a:cubicBezTo>
                  <a:cubicBezTo>
                    <a:pt x="962" y="1883"/>
                    <a:pt x="707" y="1023"/>
                    <a:pt x="453" y="164"/>
                  </a:cubicBezTo>
                  <a:cubicBezTo>
                    <a:pt x="427" y="48"/>
                    <a:pt x="345" y="0"/>
                    <a:pt x="26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28"/>
            <p:cNvSpPr/>
            <p:nvPr/>
          </p:nvSpPr>
          <p:spPr>
            <a:xfrm>
              <a:off x="1006574" y="1822524"/>
              <a:ext cx="22154" cy="8080"/>
            </a:xfrm>
            <a:custGeom>
              <a:avLst/>
              <a:gdLst/>
              <a:ahLst/>
              <a:cxnLst/>
              <a:rect l="l" t="t" r="r" b="b"/>
              <a:pathLst>
                <a:path w="1338" h="488" extrusionOk="0">
                  <a:moveTo>
                    <a:pt x="799" y="1"/>
                  </a:moveTo>
                  <a:cubicBezTo>
                    <a:pt x="584" y="1"/>
                    <a:pt x="365" y="36"/>
                    <a:pt x="160" y="98"/>
                  </a:cubicBezTo>
                  <a:cubicBezTo>
                    <a:pt x="64" y="129"/>
                    <a:pt x="0" y="257"/>
                    <a:pt x="32" y="352"/>
                  </a:cubicBezTo>
                  <a:cubicBezTo>
                    <a:pt x="59" y="431"/>
                    <a:pt x="149" y="488"/>
                    <a:pt x="234" y="488"/>
                  </a:cubicBezTo>
                  <a:cubicBezTo>
                    <a:pt x="252" y="488"/>
                    <a:pt x="270" y="485"/>
                    <a:pt x="287" y="480"/>
                  </a:cubicBezTo>
                  <a:cubicBezTo>
                    <a:pt x="383" y="448"/>
                    <a:pt x="446" y="448"/>
                    <a:pt x="510" y="416"/>
                  </a:cubicBezTo>
                  <a:lnTo>
                    <a:pt x="1147" y="416"/>
                  </a:lnTo>
                  <a:cubicBezTo>
                    <a:pt x="1274" y="416"/>
                    <a:pt x="1338" y="320"/>
                    <a:pt x="1338" y="225"/>
                  </a:cubicBezTo>
                  <a:cubicBezTo>
                    <a:pt x="1338" y="129"/>
                    <a:pt x="1274" y="34"/>
                    <a:pt x="1147" y="34"/>
                  </a:cubicBezTo>
                  <a:cubicBezTo>
                    <a:pt x="1034" y="11"/>
                    <a:pt x="917" y="1"/>
                    <a:pt x="7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28"/>
            <p:cNvSpPr/>
            <p:nvPr/>
          </p:nvSpPr>
          <p:spPr>
            <a:xfrm>
              <a:off x="592802" y="1901090"/>
              <a:ext cx="448046" cy="10564"/>
            </a:xfrm>
            <a:custGeom>
              <a:avLst/>
              <a:gdLst/>
              <a:ahLst/>
              <a:cxnLst/>
              <a:rect l="l" t="t" r="r" b="b"/>
              <a:pathLst>
                <a:path w="27060" h="638" extrusionOk="0">
                  <a:moveTo>
                    <a:pt x="255" y="0"/>
                  </a:moveTo>
                  <a:cubicBezTo>
                    <a:pt x="0" y="0"/>
                    <a:pt x="0" y="414"/>
                    <a:pt x="255" y="414"/>
                  </a:cubicBezTo>
                  <a:lnTo>
                    <a:pt x="287" y="446"/>
                  </a:lnTo>
                  <a:lnTo>
                    <a:pt x="9169" y="446"/>
                  </a:lnTo>
                  <a:cubicBezTo>
                    <a:pt x="9943" y="435"/>
                    <a:pt x="10718" y="432"/>
                    <a:pt x="11492" y="432"/>
                  </a:cubicBezTo>
                  <a:cubicBezTo>
                    <a:pt x="13042" y="432"/>
                    <a:pt x="14591" y="446"/>
                    <a:pt x="16140" y="446"/>
                  </a:cubicBezTo>
                  <a:cubicBezTo>
                    <a:pt x="18273" y="446"/>
                    <a:pt x="20406" y="478"/>
                    <a:pt x="22507" y="510"/>
                  </a:cubicBezTo>
                  <a:cubicBezTo>
                    <a:pt x="23876" y="510"/>
                    <a:pt x="25213" y="542"/>
                    <a:pt x="26550" y="637"/>
                  </a:cubicBezTo>
                  <a:lnTo>
                    <a:pt x="26805" y="637"/>
                  </a:lnTo>
                  <a:cubicBezTo>
                    <a:pt x="27060" y="637"/>
                    <a:pt x="27060" y="223"/>
                    <a:pt x="26805" y="223"/>
                  </a:cubicBezTo>
                  <a:cubicBezTo>
                    <a:pt x="25627" y="128"/>
                    <a:pt x="24386" y="128"/>
                    <a:pt x="23176" y="128"/>
                  </a:cubicBezTo>
                  <a:cubicBezTo>
                    <a:pt x="21107" y="64"/>
                    <a:pt x="19037" y="64"/>
                    <a:pt x="16968" y="64"/>
                  </a:cubicBezTo>
                  <a:cubicBezTo>
                    <a:pt x="14644" y="32"/>
                    <a:pt x="12320" y="32"/>
                    <a:pt x="99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28"/>
            <p:cNvSpPr/>
            <p:nvPr/>
          </p:nvSpPr>
          <p:spPr>
            <a:xfrm>
              <a:off x="736190" y="1938327"/>
              <a:ext cx="32668" cy="48364"/>
            </a:xfrm>
            <a:custGeom>
              <a:avLst/>
              <a:gdLst/>
              <a:ahLst/>
              <a:cxnLst/>
              <a:rect l="l" t="t" r="r" b="b"/>
              <a:pathLst>
                <a:path w="1973" h="2921" extrusionOk="0">
                  <a:moveTo>
                    <a:pt x="830" y="0"/>
                  </a:moveTo>
                  <a:cubicBezTo>
                    <a:pt x="598" y="0"/>
                    <a:pt x="385" y="42"/>
                    <a:pt x="190" y="139"/>
                  </a:cubicBezTo>
                  <a:cubicBezTo>
                    <a:pt x="1" y="247"/>
                    <a:pt x="110" y="517"/>
                    <a:pt x="304" y="517"/>
                  </a:cubicBezTo>
                  <a:cubicBezTo>
                    <a:pt x="338" y="517"/>
                    <a:pt x="375" y="508"/>
                    <a:pt x="413" y="489"/>
                  </a:cubicBezTo>
                  <a:lnTo>
                    <a:pt x="381" y="457"/>
                  </a:lnTo>
                  <a:cubicBezTo>
                    <a:pt x="533" y="389"/>
                    <a:pt x="690" y="355"/>
                    <a:pt x="845" y="355"/>
                  </a:cubicBezTo>
                  <a:cubicBezTo>
                    <a:pt x="1050" y="355"/>
                    <a:pt x="1251" y="413"/>
                    <a:pt x="1432" y="521"/>
                  </a:cubicBezTo>
                  <a:cubicBezTo>
                    <a:pt x="1495" y="553"/>
                    <a:pt x="1495" y="585"/>
                    <a:pt x="1432" y="648"/>
                  </a:cubicBezTo>
                  <a:cubicBezTo>
                    <a:pt x="1368" y="712"/>
                    <a:pt x="1336" y="776"/>
                    <a:pt x="1273" y="871"/>
                  </a:cubicBezTo>
                  <a:cubicBezTo>
                    <a:pt x="1113" y="1030"/>
                    <a:pt x="954" y="1158"/>
                    <a:pt x="795" y="1285"/>
                  </a:cubicBezTo>
                  <a:cubicBezTo>
                    <a:pt x="636" y="1381"/>
                    <a:pt x="700" y="1635"/>
                    <a:pt x="922" y="1667"/>
                  </a:cubicBezTo>
                  <a:cubicBezTo>
                    <a:pt x="950" y="1662"/>
                    <a:pt x="978" y="1659"/>
                    <a:pt x="1007" y="1659"/>
                  </a:cubicBezTo>
                  <a:cubicBezTo>
                    <a:pt x="1146" y="1659"/>
                    <a:pt x="1300" y="1721"/>
                    <a:pt x="1432" y="1826"/>
                  </a:cubicBezTo>
                  <a:cubicBezTo>
                    <a:pt x="1559" y="1954"/>
                    <a:pt x="1527" y="2081"/>
                    <a:pt x="1400" y="2208"/>
                  </a:cubicBezTo>
                  <a:cubicBezTo>
                    <a:pt x="1114" y="2408"/>
                    <a:pt x="777" y="2531"/>
                    <a:pt x="434" y="2531"/>
                  </a:cubicBezTo>
                  <a:cubicBezTo>
                    <a:pt x="396" y="2531"/>
                    <a:pt x="357" y="2530"/>
                    <a:pt x="318" y="2527"/>
                  </a:cubicBezTo>
                  <a:cubicBezTo>
                    <a:pt x="308" y="2525"/>
                    <a:pt x="299" y="2525"/>
                    <a:pt x="290" y="2525"/>
                  </a:cubicBezTo>
                  <a:cubicBezTo>
                    <a:pt x="63" y="2525"/>
                    <a:pt x="72" y="2909"/>
                    <a:pt x="318" y="2909"/>
                  </a:cubicBezTo>
                  <a:cubicBezTo>
                    <a:pt x="385" y="2916"/>
                    <a:pt x="453" y="2920"/>
                    <a:pt x="520" y="2920"/>
                  </a:cubicBezTo>
                  <a:cubicBezTo>
                    <a:pt x="738" y="2920"/>
                    <a:pt x="951" y="2879"/>
                    <a:pt x="1145" y="2781"/>
                  </a:cubicBezTo>
                  <a:cubicBezTo>
                    <a:pt x="1400" y="2686"/>
                    <a:pt x="1655" y="2527"/>
                    <a:pt x="1814" y="2304"/>
                  </a:cubicBezTo>
                  <a:cubicBezTo>
                    <a:pt x="1973" y="2049"/>
                    <a:pt x="1941" y="1763"/>
                    <a:pt x="1718" y="1572"/>
                  </a:cubicBezTo>
                  <a:cubicBezTo>
                    <a:pt x="1610" y="1463"/>
                    <a:pt x="1487" y="1385"/>
                    <a:pt x="1356" y="1333"/>
                  </a:cubicBezTo>
                  <a:lnTo>
                    <a:pt x="1356" y="1333"/>
                  </a:lnTo>
                  <a:cubicBezTo>
                    <a:pt x="1455" y="1237"/>
                    <a:pt x="1546" y="1138"/>
                    <a:pt x="1623" y="1030"/>
                  </a:cubicBezTo>
                  <a:cubicBezTo>
                    <a:pt x="1814" y="808"/>
                    <a:pt x="1973" y="521"/>
                    <a:pt x="1750" y="266"/>
                  </a:cubicBezTo>
                  <a:cubicBezTo>
                    <a:pt x="1559" y="107"/>
                    <a:pt x="1304" y="12"/>
                    <a:pt x="1050" y="12"/>
                  </a:cubicBezTo>
                  <a:cubicBezTo>
                    <a:pt x="975" y="4"/>
                    <a:pt x="901" y="0"/>
                    <a:pt x="8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28"/>
            <p:cNvSpPr/>
            <p:nvPr/>
          </p:nvSpPr>
          <p:spPr>
            <a:xfrm>
              <a:off x="793098" y="1938510"/>
              <a:ext cx="8974" cy="42851"/>
            </a:xfrm>
            <a:custGeom>
              <a:avLst/>
              <a:gdLst/>
              <a:ahLst/>
              <a:cxnLst/>
              <a:rect l="l" t="t" r="r" b="b"/>
              <a:pathLst>
                <a:path w="542" h="2588" extrusionOk="0">
                  <a:moveTo>
                    <a:pt x="255" y="1"/>
                  </a:moveTo>
                  <a:cubicBezTo>
                    <a:pt x="160" y="1"/>
                    <a:pt x="64" y="64"/>
                    <a:pt x="64" y="192"/>
                  </a:cubicBezTo>
                  <a:cubicBezTo>
                    <a:pt x="0" y="956"/>
                    <a:pt x="32" y="1688"/>
                    <a:pt x="128" y="2420"/>
                  </a:cubicBezTo>
                  <a:cubicBezTo>
                    <a:pt x="154" y="2526"/>
                    <a:pt x="246" y="2587"/>
                    <a:pt x="331" y="2587"/>
                  </a:cubicBezTo>
                  <a:cubicBezTo>
                    <a:pt x="349" y="2587"/>
                    <a:pt x="366" y="2585"/>
                    <a:pt x="382" y="2579"/>
                  </a:cubicBezTo>
                  <a:cubicBezTo>
                    <a:pt x="478" y="2547"/>
                    <a:pt x="542" y="2420"/>
                    <a:pt x="510" y="2325"/>
                  </a:cubicBezTo>
                  <a:cubicBezTo>
                    <a:pt x="414" y="1624"/>
                    <a:pt x="382" y="892"/>
                    <a:pt x="446" y="192"/>
                  </a:cubicBezTo>
                  <a:cubicBezTo>
                    <a:pt x="446" y="64"/>
                    <a:pt x="351" y="1"/>
                    <a:pt x="2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28"/>
            <p:cNvSpPr/>
            <p:nvPr/>
          </p:nvSpPr>
          <p:spPr>
            <a:xfrm>
              <a:off x="792568" y="1936953"/>
              <a:ext cx="34274" cy="49209"/>
            </a:xfrm>
            <a:custGeom>
              <a:avLst/>
              <a:gdLst/>
              <a:ahLst/>
              <a:cxnLst/>
              <a:rect l="l" t="t" r="r" b="b"/>
              <a:pathLst>
                <a:path w="2070" h="2972" extrusionOk="0">
                  <a:moveTo>
                    <a:pt x="564" y="0"/>
                  </a:moveTo>
                  <a:cubicBezTo>
                    <a:pt x="460" y="0"/>
                    <a:pt x="356" y="11"/>
                    <a:pt x="255" y="31"/>
                  </a:cubicBezTo>
                  <a:cubicBezTo>
                    <a:pt x="1" y="31"/>
                    <a:pt x="1" y="413"/>
                    <a:pt x="255" y="413"/>
                  </a:cubicBezTo>
                  <a:lnTo>
                    <a:pt x="287" y="413"/>
                  </a:lnTo>
                  <a:cubicBezTo>
                    <a:pt x="369" y="401"/>
                    <a:pt x="450" y="394"/>
                    <a:pt x="532" y="394"/>
                  </a:cubicBezTo>
                  <a:cubicBezTo>
                    <a:pt x="673" y="394"/>
                    <a:pt x="814" y="416"/>
                    <a:pt x="956" y="477"/>
                  </a:cubicBezTo>
                  <a:cubicBezTo>
                    <a:pt x="1115" y="509"/>
                    <a:pt x="1210" y="668"/>
                    <a:pt x="1242" y="827"/>
                  </a:cubicBezTo>
                  <a:cubicBezTo>
                    <a:pt x="1242" y="1145"/>
                    <a:pt x="765" y="1304"/>
                    <a:pt x="510" y="1368"/>
                  </a:cubicBezTo>
                  <a:cubicBezTo>
                    <a:pt x="351" y="1400"/>
                    <a:pt x="319" y="1623"/>
                    <a:pt x="478" y="1718"/>
                  </a:cubicBezTo>
                  <a:cubicBezTo>
                    <a:pt x="627" y="1803"/>
                    <a:pt x="789" y="1846"/>
                    <a:pt x="957" y="1846"/>
                  </a:cubicBezTo>
                  <a:cubicBezTo>
                    <a:pt x="1040" y="1846"/>
                    <a:pt x="1125" y="1835"/>
                    <a:pt x="1210" y="1814"/>
                  </a:cubicBezTo>
                  <a:cubicBezTo>
                    <a:pt x="1338" y="1814"/>
                    <a:pt x="1656" y="1814"/>
                    <a:pt x="1592" y="2005"/>
                  </a:cubicBezTo>
                  <a:cubicBezTo>
                    <a:pt x="1560" y="2196"/>
                    <a:pt x="1274" y="2387"/>
                    <a:pt x="1083" y="2482"/>
                  </a:cubicBezTo>
                  <a:cubicBezTo>
                    <a:pt x="901" y="2534"/>
                    <a:pt x="719" y="2586"/>
                    <a:pt x="520" y="2586"/>
                  </a:cubicBezTo>
                  <a:cubicBezTo>
                    <a:pt x="475" y="2586"/>
                    <a:pt x="429" y="2584"/>
                    <a:pt x="383" y="2578"/>
                  </a:cubicBezTo>
                  <a:cubicBezTo>
                    <a:pt x="366" y="2572"/>
                    <a:pt x="348" y="2570"/>
                    <a:pt x="330" y="2570"/>
                  </a:cubicBezTo>
                  <a:cubicBezTo>
                    <a:pt x="245" y="2570"/>
                    <a:pt x="154" y="2627"/>
                    <a:pt x="128" y="2705"/>
                  </a:cubicBezTo>
                  <a:cubicBezTo>
                    <a:pt x="96" y="2801"/>
                    <a:pt x="160" y="2928"/>
                    <a:pt x="287" y="2960"/>
                  </a:cubicBezTo>
                  <a:cubicBezTo>
                    <a:pt x="362" y="2967"/>
                    <a:pt x="439" y="2971"/>
                    <a:pt x="517" y="2971"/>
                  </a:cubicBezTo>
                  <a:cubicBezTo>
                    <a:pt x="767" y="2971"/>
                    <a:pt x="1023" y="2930"/>
                    <a:pt x="1242" y="2832"/>
                  </a:cubicBezTo>
                  <a:cubicBezTo>
                    <a:pt x="1592" y="2705"/>
                    <a:pt x="1847" y="2450"/>
                    <a:pt x="1974" y="2164"/>
                  </a:cubicBezTo>
                  <a:cubicBezTo>
                    <a:pt x="2070" y="1846"/>
                    <a:pt x="1879" y="1527"/>
                    <a:pt x="1560" y="1464"/>
                  </a:cubicBezTo>
                  <a:cubicBezTo>
                    <a:pt x="1468" y="1445"/>
                    <a:pt x="1386" y="1427"/>
                    <a:pt x="1303" y="1421"/>
                  </a:cubicBezTo>
                  <a:lnTo>
                    <a:pt x="1303" y="1421"/>
                  </a:lnTo>
                  <a:cubicBezTo>
                    <a:pt x="1501" y="1266"/>
                    <a:pt x="1640" y="1061"/>
                    <a:pt x="1624" y="795"/>
                  </a:cubicBezTo>
                  <a:cubicBezTo>
                    <a:pt x="1592" y="509"/>
                    <a:pt x="1433" y="254"/>
                    <a:pt x="1210" y="158"/>
                  </a:cubicBezTo>
                  <a:cubicBezTo>
                    <a:pt x="1014" y="50"/>
                    <a:pt x="789" y="0"/>
                    <a:pt x="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28"/>
            <p:cNvSpPr/>
            <p:nvPr/>
          </p:nvSpPr>
          <p:spPr>
            <a:xfrm>
              <a:off x="831577" y="1935728"/>
              <a:ext cx="41228" cy="47984"/>
            </a:xfrm>
            <a:custGeom>
              <a:avLst/>
              <a:gdLst/>
              <a:ahLst/>
              <a:cxnLst/>
              <a:rect l="l" t="t" r="r" b="b"/>
              <a:pathLst>
                <a:path w="2490" h="2898" extrusionOk="0">
                  <a:moveTo>
                    <a:pt x="1619" y="0"/>
                  </a:moveTo>
                  <a:cubicBezTo>
                    <a:pt x="1554" y="0"/>
                    <a:pt x="1493" y="33"/>
                    <a:pt x="1465" y="105"/>
                  </a:cubicBezTo>
                  <a:cubicBezTo>
                    <a:pt x="924" y="869"/>
                    <a:pt x="446" y="1697"/>
                    <a:pt x="64" y="2556"/>
                  </a:cubicBezTo>
                  <a:cubicBezTo>
                    <a:pt x="0" y="2652"/>
                    <a:pt x="32" y="2747"/>
                    <a:pt x="128" y="2811"/>
                  </a:cubicBezTo>
                  <a:cubicBezTo>
                    <a:pt x="161" y="2834"/>
                    <a:pt x="195" y="2844"/>
                    <a:pt x="228" y="2844"/>
                  </a:cubicBezTo>
                  <a:cubicBezTo>
                    <a:pt x="287" y="2844"/>
                    <a:pt x="341" y="2809"/>
                    <a:pt x="382" y="2747"/>
                  </a:cubicBezTo>
                  <a:cubicBezTo>
                    <a:pt x="730" y="2024"/>
                    <a:pt x="1101" y="1324"/>
                    <a:pt x="1532" y="665"/>
                  </a:cubicBezTo>
                  <a:lnTo>
                    <a:pt x="1532" y="665"/>
                  </a:lnTo>
                  <a:cubicBezTo>
                    <a:pt x="1699" y="1371"/>
                    <a:pt x="1884" y="2059"/>
                    <a:pt x="2070" y="2747"/>
                  </a:cubicBezTo>
                  <a:cubicBezTo>
                    <a:pt x="2096" y="2852"/>
                    <a:pt x="2175" y="2897"/>
                    <a:pt x="2255" y="2897"/>
                  </a:cubicBezTo>
                  <a:cubicBezTo>
                    <a:pt x="2371" y="2897"/>
                    <a:pt x="2489" y="2802"/>
                    <a:pt x="2452" y="2652"/>
                  </a:cubicBezTo>
                  <a:cubicBezTo>
                    <a:pt x="2229" y="1824"/>
                    <a:pt x="2038" y="965"/>
                    <a:pt x="1815" y="137"/>
                  </a:cubicBezTo>
                  <a:cubicBezTo>
                    <a:pt x="1780" y="49"/>
                    <a:pt x="1697" y="0"/>
                    <a:pt x="161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28"/>
            <p:cNvSpPr/>
            <p:nvPr/>
          </p:nvSpPr>
          <p:spPr>
            <a:xfrm>
              <a:off x="841065" y="1960647"/>
              <a:ext cx="32701" cy="6342"/>
            </a:xfrm>
            <a:custGeom>
              <a:avLst/>
              <a:gdLst/>
              <a:ahLst/>
              <a:cxnLst/>
              <a:rect l="l" t="t" r="r" b="b"/>
              <a:pathLst>
                <a:path w="1975" h="383" extrusionOk="0">
                  <a:moveTo>
                    <a:pt x="287" y="1"/>
                  </a:moveTo>
                  <a:cubicBezTo>
                    <a:pt x="0" y="1"/>
                    <a:pt x="0" y="383"/>
                    <a:pt x="287" y="383"/>
                  </a:cubicBezTo>
                  <a:lnTo>
                    <a:pt x="1688" y="383"/>
                  </a:lnTo>
                  <a:cubicBezTo>
                    <a:pt x="1974" y="383"/>
                    <a:pt x="1974" y="1"/>
                    <a:pt x="168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87" name="Google Shape;987;p28"/>
          <p:cNvSpPr/>
          <p:nvPr/>
        </p:nvSpPr>
        <p:spPr>
          <a:xfrm>
            <a:off x="3540550" y="4118104"/>
            <a:ext cx="76500" cy="76500"/>
          </a:xfrm>
          <a:prstGeom prst="diamond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8" name="Google Shape;988;p28"/>
          <p:cNvSpPr/>
          <p:nvPr/>
        </p:nvSpPr>
        <p:spPr>
          <a:xfrm>
            <a:off x="1766426" y="367263"/>
            <a:ext cx="76500" cy="76500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89" name="Google Shape;989;p28"/>
          <p:cNvCxnSpPr/>
          <p:nvPr/>
        </p:nvCxnSpPr>
        <p:spPr>
          <a:xfrm>
            <a:off x="714875" y="4611900"/>
            <a:ext cx="7723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90" name="Google Shape;990;p28"/>
          <p:cNvSpPr/>
          <p:nvPr/>
        </p:nvSpPr>
        <p:spPr>
          <a:xfrm>
            <a:off x="7618948" y="3962025"/>
            <a:ext cx="135600" cy="135600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1" name="Google Shape;991;p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chemeClr val="dk1"/>
                </a:solidFill>
              </a:defRPr>
            </a:lvl1pPr>
            <a:lvl2pPr lvl="1">
              <a:buNone/>
              <a:defRPr>
                <a:solidFill>
                  <a:schemeClr val="dk1"/>
                </a:solidFill>
              </a:defRPr>
            </a:lvl2pPr>
            <a:lvl3pPr lvl="2">
              <a:buNone/>
              <a:defRPr>
                <a:solidFill>
                  <a:schemeClr val="dk1"/>
                </a:solidFill>
              </a:defRPr>
            </a:lvl3pPr>
            <a:lvl4pPr lvl="3">
              <a:buNone/>
              <a:defRPr>
                <a:solidFill>
                  <a:schemeClr val="dk1"/>
                </a:solidFill>
              </a:defRPr>
            </a:lvl4pPr>
            <a:lvl5pPr lvl="4">
              <a:buNone/>
              <a:defRPr>
                <a:solidFill>
                  <a:schemeClr val="dk1"/>
                </a:solidFill>
              </a:defRPr>
            </a:lvl5pPr>
            <a:lvl6pPr lvl="5">
              <a:buNone/>
              <a:defRPr>
                <a:solidFill>
                  <a:schemeClr val="dk1"/>
                </a:solidFill>
              </a:defRPr>
            </a:lvl6pPr>
            <a:lvl7pPr lvl="6">
              <a:buNone/>
              <a:defRPr>
                <a:solidFill>
                  <a:schemeClr val="dk1"/>
                </a:solidFill>
              </a:defRPr>
            </a:lvl7pPr>
            <a:lvl8pPr lvl="7">
              <a:buNone/>
              <a:defRPr>
                <a:solidFill>
                  <a:schemeClr val="dk1"/>
                </a:solidFill>
              </a:defRPr>
            </a:lvl8pPr>
            <a:lvl9pPr lvl="8">
              <a:buNone/>
              <a:defRPr>
                <a:solidFill>
                  <a:schemeClr val="dk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1">
    <p:spTree>
      <p:nvGrpSpPr>
        <p:cNvPr id="1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" name="Google Shape;993;p29"/>
          <p:cNvSpPr/>
          <p:nvPr/>
        </p:nvSpPr>
        <p:spPr>
          <a:xfrm>
            <a:off x="3579200" y="-1340400"/>
            <a:ext cx="7824300" cy="7824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4" name="Google Shape;994;p29"/>
          <p:cNvSpPr txBox="1">
            <a:spLocks noGrp="1"/>
          </p:cNvSpPr>
          <p:nvPr>
            <p:ph type="ctrTitle"/>
          </p:nvPr>
        </p:nvSpPr>
        <p:spPr>
          <a:xfrm>
            <a:off x="4906775" y="476550"/>
            <a:ext cx="2240700" cy="48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4500" b="1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995" name="Google Shape;995;p29"/>
          <p:cNvSpPr txBox="1">
            <a:spLocks noGrp="1"/>
          </p:cNvSpPr>
          <p:nvPr>
            <p:ph type="subTitle" idx="1"/>
          </p:nvPr>
        </p:nvSpPr>
        <p:spPr>
          <a:xfrm>
            <a:off x="4806275" y="1393200"/>
            <a:ext cx="3036600" cy="110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996" name="Google Shape;996;p29"/>
          <p:cNvSpPr/>
          <p:nvPr/>
        </p:nvSpPr>
        <p:spPr>
          <a:xfrm>
            <a:off x="1196200" y="3259613"/>
            <a:ext cx="76500" cy="76500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7" name="Google Shape;997;p29"/>
          <p:cNvSpPr/>
          <p:nvPr/>
        </p:nvSpPr>
        <p:spPr>
          <a:xfrm>
            <a:off x="2868223" y="4097712"/>
            <a:ext cx="146100" cy="146100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98" name="Google Shape;998;p29"/>
          <p:cNvGrpSpPr/>
          <p:nvPr/>
        </p:nvGrpSpPr>
        <p:grpSpPr>
          <a:xfrm>
            <a:off x="3146600" y="3262550"/>
            <a:ext cx="346055" cy="372240"/>
            <a:chOff x="1439650" y="618175"/>
            <a:chExt cx="346055" cy="372240"/>
          </a:xfrm>
        </p:grpSpPr>
        <p:sp>
          <p:nvSpPr>
            <p:cNvPr id="999" name="Google Shape;999;p29"/>
            <p:cNvSpPr/>
            <p:nvPr/>
          </p:nvSpPr>
          <p:spPr>
            <a:xfrm>
              <a:off x="1474125" y="618175"/>
              <a:ext cx="216339" cy="142299"/>
            </a:xfrm>
            <a:custGeom>
              <a:avLst/>
              <a:gdLst/>
              <a:ahLst/>
              <a:cxnLst/>
              <a:rect l="l" t="t" r="r" b="b"/>
              <a:pathLst>
                <a:path w="8459" h="5564" extrusionOk="0">
                  <a:moveTo>
                    <a:pt x="3857" y="0"/>
                  </a:moveTo>
                  <a:cubicBezTo>
                    <a:pt x="3755" y="0"/>
                    <a:pt x="3683" y="87"/>
                    <a:pt x="3683" y="197"/>
                  </a:cubicBezTo>
                  <a:cubicBezTo>
                    <a:pt x="3574" y="1667"/>
                    <a:pt x="3442" y="3138"/>
                    <a:pt x="3326" y="4608"/>
                  </a:cubicBezTo>
                  <a:lnTo>
                    <a:pt x="3326" y="4608"/>
                  </a:lnTo>
                  <a:cubicBezTo>
                    <a:pt x="2955" y="3763"/>
                    <a:pt x="2740" y="2856"/>
                    <a:pt x="2664" y="1948"/>
                  </a:cubicBezTo>
                  <a:cubicBezTo>
                    <a:pt x="2664" y="1810"/>
                    <a:pt x="2568" y="1719"/>
                    <a:pt x="2459" y="1719"/>
                  </a:cubicBezTo>
                  <a:cubicBezTo>
                    <a:pt x="2442" y="1719"/>
                    <a:pt x="2426" y="1721"/>
                    <a:pt x="2409" y="1725"/>
                  </a:cubicBezTo>
                  <a:cubicBezTo>
                    <a:pt x="2075" y="1805"/>
                    <a:pt x="1725" y="1845"/>
                    <a:pt x="1375" y="1845"/>
                  </a:cubicBezTo>
                  <a:cubicBezTo>
                    <a:pt x="1025" y="1845"/>
                    <a:pt x="674" y="1805"/>
                    <a:pt x="340" y="1725"/>
                  </a:cubicBezTo>
                  <a:cubicBezTo>
                    <a:pt x="330" y="1724"/>
                    <a:pt x="320" y="1723"/>
                    <a:pt x="311" y="1723"/>
                  </a:cubicBezTo>
                  <a:cubicBezTo>
                    <a:pt x="78" y="1723"/>
                    <a:pt x="0" y="2078"/>
                    <a:pt x="245" y="2139"/>
                  </a:cubicBezTo>
                  <a:cubicBezTo>
                    <a:pt x="611" y="2219"/>
                    <a:pt x="993" y="2259"/>
                    <a:pt x="1375" y="2259"/>
                  </a:cubicBezTo>
                  <a:cubicBezTo>
                    <a:pt x="1676" y="2259"/>
                    <a:pt x="1978" y="2234"/>
                    <a:pt x="2272" y="2184"/>
                  </a:cubicBezTo>
                  <a:lnTo>
                    <a:pt x="2272" y="2184"/>
                  </a:lnTo>
                  <a:cubicBezTo>
                    <a:pt x="2391" y="3339"/>
                    <a:pt x="2734" y="4436"/>
                    <a:pt x="3301" y="5450"/>
                  </a:cubicBezTo>
                  <a:cubicBezTo>
                    <a:pt x="3340" y="5528"/>
                    <a:pt x="3405" y="5563"/>
                    <a:pt x="3468" y="5563"/>
                  </a:cubicBezTo>
                  <a:cubicBezTo>
                    <a:pt x="3561" y="5563"/>
                    <a:pt x="3651" y="5487"/>
                    <a:pt x="3651" y="5354"/>
                  </a:cubicBezTo>
                  <a:cubicBezTo>
                    <a:pt x="3803" y="3716"/>
                    <a:pt x="3926" y="2106"/>
                    <a:pt x="4047" y="470"/>
                  </a:cubicBezTo>
                  <a:lnTo>
                    <a:pt x="4047" y="470"/>
                  </a:lnTo>
                  <a:cubicBezTo>
                    <a:pt x="4794" y="619"/>
                    <a:pt x="5556" y="691"/>
                    <a:pt x="6321" y="691"/>
                  </a:cubicBezTo>
                  <a:cubicBezTo>
                    <a:pt x="6950" y="691"/>
                    <a:pt x="7579" y="642"/>
                    <a:pt x="8203" y="547"/>
                  </a:cubicBezTo>
                  <a:cubicBezTo>
                    <a:pt x="8458" y="516"/>
                    <a:pt x="8331" y="134"/>
                    <a:pt x="8076" y="134"/>
                  </a:cubicBezTo>
                  <a:cubicBezTo>
                    <a:pt x="7493" y="229"/>
                    <a:pt x="6898" y="277"/>
                    <a:pt x="6301" y="277"/>
                  </a:cubicBezTo>
                  <a:cubicBezTo>
                    <a:pt x="5498" y="277"/>
                    <a:pt x="4691" y="189"/>
                    <a:pt x="3906" y="6"/>
                  </a:cubicBezTo>
                  <a:cubicBezTo>
                    <a:pt x="3889" y="2"/>
                    <a:pt x="3873" y="0"/>
                    <a:pt x="38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29"/>
            <p:cNvSpPr/>
            <p:nvPr/>
          </p:nvSpPr>
          <p:spPr>
            <a:xfrm>
              <a:off x="1618776" y="662470"/>
              <a:ext cx="58976" cy="59078"/>
            </a:xfrm>
            <a:custGeom>
              <a:avLst/>
              <a:gdLst/>
              <a:ahLst/>
              <a:cxnLst/>
              <a:rect l="l" t="t" r="r" b="b"/>
              <a:pathLst>
                <a:path w="2306" h="2310" extrusionOk="0">
                  <a:moveTo>
                    <a:pt x="1312" y="1"/>
                  </a:moveTo>
                  <a:cubicBezTo>
                    <a:pt x="1278" y="1"/>
                    <a:pt x="1243" y="9"/>
                    <a:pt x="1210" y="25"/>
                  </a:cubicBezTo>
                  <a:cubicBezTo>
                    <a:pt x="947" y="131"/>
                    <a:pt x="661" y="192"/>
                    <a:pt x="372" y="192"/>
                  </a:cubicBezTo>
                  <a:cubicBezTo>
                    <a:pt x="312" y="192"/>
                    <a:pt x="252" y="190"/>
                    <a:pt x="192" y="184"/>
                  </a:cubicBezTo>
                  <a:cubicBezTo>
                    <a:pt x="64" y="184"/>
                    <a:pt x="1" y="280"/>
                    <a:pt x="1" y="375"/>
                  </a:cubicBezTo>
                  <a:cubicBezTo>
                    <a:pt x="1" y="503"/>
                    <a:pt x="64" y="566"/>
                    <a:pt x="192" y="566"/>
                  </a:cubicBezTo>
                  <a:lnTo>
                    <a:pt x="192" y="598"/>
                  </a:lnTo>
                  <a:cubicBezTo>
                    <a:pt x="259" y="603"/>
                    <a:pt x="326" y="606"/>
                    <a:pt x="393" y="606"/>
                  </a:cubicBezTo>
                  <a:cubicBezTo>
                    <a:pt x="639" y="606"/>
                    <a:pt x="882" y="570"/>
                    <a:pt x="1118" y="492"/>
                  </a:cubicBezTo>
                  <a:lnTo>
                    <a:pt x="1118" y="492"/>
                  </a:lnTo>
                  <a:cubicBezTo>
                    <a:pt x="1076" y="1055"/>
                    <a:pt x="740" y="1561"/>
                    <a:pt x="192" y="1808"/>
                  </a:cubicBezTo>
                  <a:cubicBezTo>
                    <a:pt x="32" y="1903"/>
                    <a:pt x="96" y="2126"/>
                    <a:pt x="255" y="2190"/>
                  </a:cubicBezTo>
                  <a:cubicBezTo>
                    <a:pt x="542" y="2269"/>
                    <a:pt x="844" y="2309"/>
                    <a:pt x="1151" y="2309"/>
                  </a:cubicBezTo>
                  <a:cubicBezTo>
                    <a:pt x="1457" y="2309"/>
                    <a:pt x="1767" y="2269"/>
                    <a:pt x="2070" y="2190"/>
                  </a:cubicBezTo>
                  <a:cubicBezTo>
                    <a:pt x="2305" y="2102"/>
                    <a:pt x="2242" y="1769"/>
                    <a:pt x="2005" y="1769"/>
                  </a:cubicBezTo>
                  <a:cubicBezTo>
                    <a:pt x="1985" y="1769"/>
                    <a:pt x="1964" y="1771"/>
                    <a:pt x="1943" y="1776"/>
                  </a:cubicBezTo>
                  <a:cubicBezTo>
                    <a:pt x="1688" y="1856"/>
                    <a:pt x="1425" y="1895"/>
                    <a:pt x="1159" y="1895"/>
                  </a:cubicBezTo>
                  <a:cubicBezTo>
                    <a:pt x="1054" y="1895"/>
                    <a:pt x="948" y="1889"/>
                    <a:pt x="842" y="1877"/>
                  </a:cubicBezTo>
                  <a:lnTo>
                    <a:pt x="842" y="1877"/>
                  </a:lnTo>
                  <a:cubicBezTo>
                    <a:pt x="1312" y="1467"/>
                    <a:pt x="1572" y="835"/>
                    <a:pt x="1497" y="184"/>
                  </a:cubicBezTo>
                  <a:cubicBezTo>
                    <a:pt x="1497" y="66"/>
                    <a:pt x="1409" y="1"/>
                    <a:pt x="13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29"/>
            <p:cNvSpPr/>
            <p:nvPr/>
          </p:nvSpPr>
          <p:spPr>
            <a:xfrm>
              <a:off x="1442924" y="786864"/>
              <a:ext cx="342782" cy="14424"/>
            </a:xfrm>
            <a:custGeom>
              <a:avLst/>
              <a:gdLst/>
              <a:ahLst/>
              <a:cxnLst/>
              <a:rect l="l" t="t" r="r" b="b"/>
              <a:pathLst>
                <a:path w="13403" h="564" extrusionOk="0">
                  <a:moveTo>
                    <a:pt x="13148" y="0"/>
                  </a:moveTo>
                  <a:cubicBezTo>
                    <a:pt x="10877" y="108"/>
                    <a:pt x="8606" y="172"/>
                    <a:pt x="6335" y="172"/>
                  </a:cubicBezTo>
                  <a:cubicBezTo>
                    <a:pt x="5263" y="172"/>
                    <a:pt x="4192" y="158"/>
                    <a:pt x="3120" y="127"/>
                  </a:cubicBezTo>
                  <a:cubicBezTo>
                    <a:pt x="2165" y="96"/>
                    <a:pt x="1210" y="64"/>
                    <a:pt x="255" y="32"/>
                  </a:cubicBezTo>
                  <a:cubicBezTo>
                    <a:pt x="0" y="32"/>
                    <a:pt x="0" y="414"/>
                    <a:pt x="255" y="414"/>
                  </a:cubicBezTo>
                  <a:cubicBezTo>
                    <a:pt x="2344" y="513"/>
                    <a:pt x="4433" y="563"/>
                    <a:pt x="6530" y="563"/>
                  </a:cubicBezTo>
                  <a:cubicBezTo>
                    <a:pt x="7788" y="563"/>
                    <a:pt x="9049" y="545"/>
                    <a:pt x="10315" y="509"/>
                  </a:cubicBezTo>
                  <a:cubicBezTo>
                    <a:pt x="11270" y="478"/>
                    <a:pt x="12225" y="446"/>
                    <a:pt x="13148" y="414"/>
                  </a:cubicBezTo>
                  <a:cubicBezTo>
                    <a:pt x="13403" y="414"/>
                    <a:pt x="13403" y="0"/>
                    <a:pt x="131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29"/>
            <p:cNvSpPr/>
            <p:nvPr/>
          </p:nvSpPr>
          <p:spPr>
            <a:xfrm>
              <a:off x="1439650" y="824331"/>
              <a:ext cx="68515" cy="148872"/>
            </a:xfrm>
            <a:custGeom>
              <a:avLst/>
              <a:gdLst/>
              <a:ahLst/>
              <a:cxnLst/>
              <a:rect l="l" t="t" r="r" b="b"/>
              <a:pathLst>
                <a:path w="2679" h="5821" extrusionOk="0">
                  <a:moveTo>
                    <a:pt x="1925" y="0"/>
                  </a:moveTo>
                  <a:cubicBezTo>
                    <a:pt x="1878" y="0"/>
                    <a:pt x="1828" y="19"/>
                    <a:pt x="1784" y="63"/>
                  </a:cubicBezTo>
                  <a:cubicBezTo>
                    <a:pt x="1" y="1687"/>
                    <a:pt x="256" y="4520"/>
                    <a:pt x="2293" y="5793"/>
                  </a:cubicBezTo>
                  <a:cubicBezTo>
                    <a:pt x="2326" y="5812"/>
                    <a:pt x="2359" y="5821"/>
                    <a:pt x="2390" y="5821"/>
                  </a:cubicBezTo>
                  <a:cubicBezTo>
                    <a:pt x="2565" y="5821"/>
                    <a:pt x="2678" y="5551"/>
                    <a:pt x="2516" y="5443"/>
                  </a:cubicBezTo>
                  <a:cubicBezTo>
                    <a:pt x="701" y="4297"/>
                    <a:pt x="479" y="1750"/>
                    <a:pt x="2070" y="350"/>
                  </a:cubicBezTo>
                  <a:cubicBezTo>
                    <a:pt x="2217" y="203"/>
                    <a:pt x="2082" y="0"/>
                    <a:pt x="19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29"/>
            <p:cNvSpPr/>
            <p:nvPr/>
          </p:nvSpPr>
          <p:spPr>
            <a:xfrm>
              <a:off x="1533280" y="824305"/>
              <a:ext cx="10614" cy="65983"/>
            </a:xfrm>
            <a:custGeom>
              <a:avLst/>
              <a:gdLst/>
              <a:ahLst/>
              <a:cxnLst/>
              <a:rect l="l" t="t" r="r" b="b"/>
              <a:pathLst>
                <a:path w="415" h="2580" extrusionOk="0">
                  <a:moveTo>
                    <a:pt x="224" y="0"/>
                  </a:moveTo>
                  <a:cubicBezTo>
                    <a:pt x="128" y="0"/>
                    <a:pt x="33" y="64"/>
                    <a:pt x="33" y="191"/>
                  </a:cubicBezTo>
                  <a:cubicBezTo>
                    <a:pt x="33" y="924"/>
                    <a:pt x="1" y="1656"/>
                    <a:pt x="1" y="2388"/>
                  </a:cubicBezTo>
                  <a:cubicBezTo>
                    <a:pt x="1" y="2515"/>
                    <a:pt x="96" y="2579"/>
                    <a:pt x="192" y="2579"/>
                  </a:cubicBezTo>
                  <a:cubicBezTo>
                    <a:pt x="288" y="2579"/>
                    <a:pt x="383" y="2515"/>
                    <a:pt x="383" y="2388"/>
                  </a:cubicBezTo>
                  <a:cubicBezTo>
                    <a:pt x="383" y="1656"/>
                    <a:pt x="415" y="924"/>
                    <a:pt x="415" y="191"/>
                  </a:cubicBezTo>
                  <a:cubicBezTo>
                    <a:pt x="415" y="64"/>
                    <a:pt x="319" y="0"/>
                    <a:pt x="22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29"/>
            <p:cNvSpPr/>
            <p:nvPr/>
          </p:nvSpPr>
          <p:spPr>
            <a:xfrm>
              <a:off x="1492590" y="899162"/>
              <a:ext cx="94474" cy="12532"/>
            </a:xfrm>
            <a:custGeom>
              <a:avLst/>
              <a:gdLst/>
              <a:ahLst/>
              <a:cxnLst/>
              <a:rect l="l" t="t" r="r" b="b"/>
              <a:pathLst>
                <a:path w="3694" h="490" extrusionOk="0">
                  <a:moveTo>
                    <a:pt x="226" y="0"/>
                  </a:moveTo>
                  <a:cubicBezTo>
                    <a:pt x="1" y="0"/>
                    <a:pt x="10" y="354"/>
                    <a:pt x="255" y="384"/>
                  </a:cubicBezTo>
                  <a:cubicBezTo>
                    <a:pt x="870" y="459"/>
                    <a:pt x="1486" y="490"/>
                    <a:pt x="2108" y="490"/>
                  </a:cubicBezTo>
                  <a:cubicBezTo>
                    <a:pt x="2547" y="490"/>
                    <a:pt x="2990" y="474"/>
                    <a:pt x="3438" y="448"/>
                  </a:cubicBezTo>
                  <a:cubicBezTo>
                    <a:pt x="3693" y="448"/>
                    <a:pt x="3693" y="66"/>
                    <a:pt x="3438" y="66"/>
                  </a:cubicBezTo>
                  <a:cubicBezTo>
                    <a:pt x="3055" y="88"/>
                    <a:pt x="2676" y="99"/>
                    <a:pt x="2299" y="99"/>
                  </a:cubicBezTo>
                  <a:cubicBezTo>
                    <a:pt x="1612" y="99"/>
                    <a:pt x="933" y="64"/>
                    <a:pt x="255" y="2"/>
                  </a:cubicBezTo>
                  <a:cubicBezTo>
                    <a:pt x="245" y="1"/>
                    <a:pt x="235" y="0"/>
                    <a:pt x="2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29"/>
            <p:cNvSpPr/>
            <p:nvPr/>
          </p:nvSpPr>
          <p:spPr>
            <a:xfrm>
              <a:off x="1525888" y="931565"/>
              <a:ext cx="65191" cy="49181"/>
            </a:xfrm>
            <a:custGeom>
              <a:avLst/>
              <a:gdLst/>
              <a:ahLst/>
              <a:cxnLst/>
              <a:rect l="l" t="t" r="r" b="b"/>
              <a:pathLst>
                <a:path w="2549" h="1923" extrusionOk="0">
                  <a:moveTo>
                    <a:pt x="831" y="1"/>
                  </a:moveTo>
                  <a:cubicBezTo>
                    <a:pt x="600" y="1"/>
                    <a:pt x="370" y="56"/>
                    <a:pt x="163" y="168"/>
                  </a:cubicBezTo>
                  <a:cubicBezTo>
                    <a:pt x="0" y="276"/>
                    <a:pt x="114" y="545"/>
                    <a:pt x="289" y="545"/>
                  </a:cubicBezTo>
                  <a:cubicBezTo>
                    <a:pt x="319" y="545"/>
                    <a:pt x="352" y="537"/>
                    <a:pt x="385" y="518"/>
                  </a:cubicBezTo>
                  <a:lnTo>
                    <a:pt x="354" y="518"/>
                  </a:lnTo>
                  <a:cubicBezTo>
                    <a:pt x="497" y="438"/>
                    <a:pt x="656" y="399"/>
                    <a:pt x="815" y="399"/>
                  </a:cubicBezTo>
                  <a:cubicBezTo>
                    <a:pt x="924" y="399"/>
                    <a:pt x="1033" y="417"/>
                    <a:pt x="1137" y="454"/>
                  </a:cubicBezTo>
                  <a:lnTo>
                    <a:pt x="1137" y="454"/>
                  </a:lnTo>
                  <a:cubicBezTo>
                    <a:pt x="982" y="923"/>
                    <a:pt x="653" y="1304"/>
                    <a:pt x="194" y="1505"/>
                  </a:cubicBezTo>
                  <a:cubicBezTo>
                    <a:pt x="35" y="1600"/>
                    <a:pt x="67" y="1823"/>
                    <a:pt x="226" y="1887"/>
                  </a:cubicBezTo>
                  <a:cubicBezTo>
                    <a:pt x="409" y="1911"/>
                    <a:pt x="592" y="1923"/>
                    <a:pt x="774" y="1923"/>
                  </a:cubicBezTo>
                  <a:cubicBezTo>
                    <a:pt x="1321" y="1923"/>
                    <a:pt x="1858" y="1815"/>
                    <a:pt x="2359" y="1600"/>
                  </a:cubicBezTo>
                  <a:cubicBezTo>
                    <a:pt x="2549" y="1492"/>
                    <a:pt x="2439" y="1223"/>
                    <a:pt x="2265" y="1223"/>
                  </a:cubicBezTo>
                  <a:cubicBezTo>
                    <a:pt x="2234" y="1223"/>
                    <a:pt x="2202" y="1231"/>
                    <a:pt x="2168" y="1250"/>
                  </a:cubicBezTo>
                  <a:cubicBezTo>
                    <a:pt x="1771" y="1427"/>
                    <a:pt x="1342" y="1512"/>
                    <a:pt x="915" y="1526"/>
                  </a:cubicBezTo>
                  <a:lnTo>
                    <a:pt x="915" y="1526"/>
                  </a:lnTo>
                  <a:cubicBezTo>
                    <a:pt x="1247" y="1239"/>
                    <a:pt x="1487" y="844"/>
                    <a:pt x="1595" y="391"/>
                  </a:cubicBezTo>
                  <a:cubicBezTo>
                    <a:pt x="1595" y="327"/>
                    <a:pt x="1563" y="231"/>
                    <a:pt x="1500" y="168"/>
                  </a:cubicBezTo>
                  <a:cubicBezTo>
                    <a:pt x="1293" y="56"/>
                    <a:pt x="1062" y="1"/>
                    <a:pt x="8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29"/>
            <p:cNvSpPr/>
            <p:nvPr/>
          </p:nvSpPr>
          <p:spPr>
            <a:xfrm>
              <a:off x="1609467" y="824638"/>
              <a:ext cx="67134" cy="165777"/>
            </a:xfrm>
            <a:custGeom>
              <a:avLst/>
              <a:gdLst/>
              <a:ahLst/>
              <a:cxnLst/>
              <a:rect l="l" t="t" r="r" b="b"/>
              <a:pathLst>
                <a:path w="2625" h="6482" extrusionOk="0">
                  <a:moveTo>
                    <a:pt x="293" y="1"/>
                  </a:moveTo>
                  <a:cubicBezTo>
                    <a:pt x="135" y="1"/>
                    <a:pt x="0" y="182"/>
                    <a:pt x="174" y="306"/>
                  </a:cubicBezTo>
                  <a:lnTo>
                    <a:pt x="174" y="338"/>
                  </a:lnTo>
                  <a:cubicBezTo>
                    <a:pt x="1893" y="1770"/>
                    <a:pt x="2179" y="4317"/>
                    <a:pt x="842" y="6132"/>
                  </a:cubicBezTo>
                  <a:cubicBezTo>
                    <a:pt x="720" y="6278"/>
                    <a:pt x="842" y="6481"/>
                    <a:pt x="977" y="6481"/>
                  </a:cubicBezTo>
                  <a:cubicBezTo>
                    <a:pt x="1018" y="6481"/>
                    <a:pt x="1060" y="6462"/>
                    <a:pt x="1097" y="6418"/>
                  </a:cubicBezTo>
                  <a:cubicBezTo>
                    <a:pt x="2625" y="4444"/>
                    <a:pt x="2338" y="1643"/>
                    <a:pt x="428" y="51"/>
                  </a:cubicBezTo>
                  <a:cubicBezTo>
                    <a:pt x="386" y="16"/>
                    <a:pt x="338" y="1"/>
                    <a:pt x="2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29"/>
            <p:cNvSpPr/>
            <p:nvPr/>
          </p:nvSpPr>
          <p:spPr>
            <a:xfrm>
              <a:off x="1694503" y="852233"/>
              <a:ext cx="53759" cy="76725"/>
            </a:xfrm>
            <a:custGeom>
              <a:avLst/>
              <a:gdLst/>
              <a:ahLst/>
              <a:cxnLst/>
              <a:rect l="l" t="t" r="r" b="b"/>
              <a:pathLst>
                <a:path w="2102" h="3000" extrusionOk="0">
                  <a:moveTo>
                    <a:pt x="900" y="1"/>
                  </a:moveTo>
                  <a:cubicBezTo>
                    <a:pt x="801" y="1"/>
                    <a:pt x="701" y="19"/>
                    <a:pt x="605" y="54"/>
                  </a:cubicBezTo>
                  <a:cubicBezTo>
                    <a:pt x="319" y="150"/>
                    <a:pt x="128" y="468"/>
                    <a:pt x="191" y="755"/>
                  </a:cubicBezTo>
                  <a:cubicBezTo>
                    <a:pt x="217" y="859"/>
                    <a:pt x="297" y="905"/>
                    <a:pt x="379" y="905"/>
                  </a:cubicBezTo>
                  <a:cubicBezTo>
                    <a:pt x="498" y="905"/>
                    <a:pt x="624" y="810"/>
                    <a:pt x="605" y="659"/>
                  </a:cubicBezTo>
                  <a:lnTo>
                    <a:pt x="573" y="659"/>
                  </a:lnTo>
                  <a:cubicBezTo>
                    <a:pt x="573" y="628"/>
                    <a:pt x="573" y="596"/>
                    <a:pt x="573" y="564"/>
                  </a:cubicBezTo>
                  <a:cubicBezTo>
                    <a:pt x="573" y="532"/>
                    <a:pt x="605" y="500"/>
                    <a:pt x="637" y="500"/>
                  </a:cubicBezTo>
                  <a:cubicBezTo>
                    <a:pt x="701" y="437"/>
                    <a:pt x="796" y="405"/>
                    <a:pt x="892" y="405"/>
                  </a:cubicBezTo>
                  <a:cubicBezTo>
                    <a:pt x="987" y="405"/>
                    <a:pt x="1083" y="405"/>
                    <a:pt x="1146" y="468"/>
                  </a:cubicBezTo>
                  <a:cubicBezTo>
                    <a:pt x="1242" y="596"/>
                    <a:pt x="1306" y="723"/>
                    <a:pt x="1274" y="882"/>
                  </a:cubicBezTo>
                  <a:cubicBezTo>
                    <a:pt x="1242" y="1232"/>
                    <a:pt x="1083" y="1551"/>
                    <a:pt x="828" y="1805"/>
                  </a:cubicBezTo>
                  <a:cubicBezTo>
                    <a:pt x="541" y="2060"/>
                    <a:pt x="287" y="2347"/>
                    <a:pt x="64" y="2665"/>
                  </a:cubicBezTo>
                  <a:cubicBezTo>
                    <a:pt x="0" y="2760"/>
                    <a:pt x="32" y="2920"/>
                    <a:pt x="159" y="2951"/>
                  </a:cubicBezTo>
                  <a:cubicBezTo>
                    <a:pt x="446" y="2983"/>
                    <a:pt x="740" y="2999"/>
                    <a:pt x="1031" y="2999"/>
                  </a:cubicBezTo>
                  <a:cubicBezTo>
                    <a:pt x="1321" y="2999"/>
                    <a:pt x="1608" y="2983"/>
                    <a:pt x="1879" y="2951"/>
                  </a:cubicBezTo>
                  <a:cubicBezTo>
                    <a:pt x="2006" y="2951"/>
                    <a:pt x="2101" y="2856"/>
                    <a:pt x="2101" y="2760"/>
                  </a:cubicBezTo>
                  <a:cubicBezTo>
                    <a:pt x="2101" y="2675"/>
                    <a:pt x="2025" y="2564"/>
                    <a:pt x="1918" y="2564"/>
                  </a:cubicBezTo>
                  <a:cubicBezTo>
                    <a:pt x="1905" y="2564"/>
                    <a:pt x="1892" y="2566"/>
                    <a:pt x="1879" y="2569"/>
                  </a:cubicBezTo>
                  <a:cubicBezTo>
                    <a:pt x="1624" y="2601"/>
                    <a:pt x="1361" y="2617"/>
                    <a:pt x="1095" y="2617"/>
                  </a:cubicBezTo>
                  <a:cubicBezTo>
                    <a:pt x="923" y="2617"/>
                    <a:pt x="751" y="2611"/>
                    <a:pt x="577" y="2598"/>
                  </a:cubicBezTo>
                  <a:lnTo>
                    <a:pt x="577" y="2598"/>
                  </a:lnTo>
                  <a:cubicBezTo>
                    <a:pt x="994" y="2110"/>
                    <a:pt x="1547" y="1755"/>
                    <a:pt x="1656" y="1073"/>
                  </a:cubicBezTo>
                  <a:cubicBezTo>
                    <a:pt x="1751" y="723"/>
                    <a:pt x="1624" y="373"/>
                    <a:pt x="1369" y="150"/>
                  </a:cubicBezTo>
                  <a:cubicBezTo>
                    <a:pt x="1230" y="51"/>
                    <a:pt x="1066" y="1"/>
                    <a:pt x="9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08" name="Google Shape;1008;p29"/>
          <p:cNvSpPr/>
          <p:nvPr/>
        </p:nvSpPr>
        <p:spPr>
          <a:xfrm>
            <a:off x="1930825" y="570049"/>
            <a:ext cx="76500" cy="76500"/>
          </a:xfrm>
          <a:prstGeom prst="diamond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09" name="Google Shape;1009;p29"/>
          <p:cNvGrpSpPr/>
          <p:nvPr/>
        </p:nvGrpSpPr>
        <p:grpSpPr>
          <a:xfrm>
            <a:off x="1008639" y="646560"/>
            <a:ext cx="264060" cy="262897"/>
            <a:chOff x="3070402" y="2022622"/>
            <a:chExt cx="264060" cy="262897"/>
          </a:xfrm>
        </p:grpSpPr>
        <p:sp>
          <p:nvSpPr>
            <p:cNvPr id="1010" name="Google Shape;1010;p29"/>
            <p:cNvSpPr/>
            <p:nvPr/>
          </p:nvSpPr>
          <p:spPr>
            <a:xfrm>
              <a:off x="3082284" y="2022622"/>
              <a:ext cx="54346" cy="73266"/>
            </a:xfrm>
            <a:custGeom>
              <a:avLst/>
              <a:gdLst/>
              <a:ahLst/>
              <a:cxnLst/>
              <a:rect l="l" t="t" r="r" b="b"/>
              <a:pathLst>
                <a:path w="2621" h="3533" extrusionOk="0">
                  <a:moveTo>
                    <a:pt x="1998" y="1"/>
                  </a:moveTo>
                  <a:cubicBezTo>
                    <a:pt x="1237" y="1"/>
                    <a:pt x="541" y="487"/>
                    <a:pt x="255" y="1230"/>
                  </a:cubicBezTo>
                  <a:cubicBezTo>
                    <a:pt x="1" y="1994"/>
                    <a:pt x="319" y="2885"/>
                    <a:pt x="1051" y="3267"/>
                  </a:cubicBezTo>
                  <a:cubicBezTo>
                    <a:pt x="1322" y="3448"/>
                    <a:pt x="1640" y="3532"/>
                    <a:pt x="1962" y="3532"/>
                  </a:cubicBezTo>
                  <a:cubicBezTo>
                    <a:pt x="2094" y="3532"/>
                    <a:pt x="2226" y="3518"/>
                    <a:pt x="2356" y="3490"/>
                  </a:cubicBezTo>
                  <a:cubicBezTo>
                    <a:pt x="2621" y="3402"/>
                    <a:pt x="2532" y="3069"/>
                    <a:pt x="2317" y="3069"/>
                  </a:cubicBezTo>
                  <a:cubicBezTo>
                    <a:pt x="2299" y="3069"/>
                    <a:pt x="2280" y="3071"/>
                    <a:pt x="2261" y="3076"/>
                  </a:cubicBezTo>
                  <a:cubicBezTo>
                    <a:pt x="2144" y="3108"/>
                    <a:pt x="2026" y="3123"/>
                    <a:pt x="1910" y="3123"/>
                  </a:cubicBezTo>
                  <a:cubicBezTo>
                    <a:pt x="1206" y="3123"/>
                    <a:pt x="569" y="2573"/>
                    <a:pt x="542" y="1835"/>
                  </a:cubicBezTo>
                  <a:cubicBezTo>
                    <a:pt x="512" y="1017"/>
                    <a:pt x="1153" y="387"/>
                    <a:pt x="1923" y="387"/>
                  </a:cubicBezTo>
                  <a:cubicBezTo>
                    <a:pt x="1992" y="387"/>
                    <a:pt x="2063" y="392"/>
                    <a:pt x="2133" y="402"/>
                  </a:cubicBezTo>
                  <a:cubicBezTo>
                    <a:pt x="2153" y="407"/>
                    <a:pt x="2171" y="409"/>
                    <a:pt x="2189" y="409"/>
                  </a:cubicBezTo>
                  <a:cubicBezTo>
                    <a:pt x="2401" y="409"/>
                    <a:pt x="2464" y="79"/>
                    <a:pt x="2229" y="20"/>
                  </a:cubicBezTo>
                  <a:lnTo>
                    <a:pt x="2261" y="20"/>
                  </a:lnTo>
                  <a:cubicBezTo>
                    <a:pt x="2173" y="7"/>
                    <a:pt x="2085" y="1"/>
                    <a:pt x="199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29"/>
            <p:cNvSpPr/>
            <p:nvPr/>
          </p:nvSpPr>
          <p:spPr>
            <a:xfrm>
              <a:off x="3173129" y="2049935"/>
              <a:ext cx="45824" cy="12629"/>
            </a:xfrm>
            <a:custGeom>
              <a:avLst/>
              <a:gdLst/>
              <a:ahLst/>
              <a:cxnLst/>
              <a:rect l="l" t="t" r="r" b="b"/>
              <a:pathLst>
                <a:path w="2210" h="609" extrusionOk="0">
                  <a:moveTo>
                    <a:pt x="2003" y="0"/>
                  </a:moveTo>
                  <a:cubicBezTo>
                    <a:pt x="1987" y="0"/>
                    <a:pt x="1971" y="3"/>
                    <a:pt x="1955" y="8"/>
                  </a:cubicBezTo>
                  <a:cubicBezTo>
                    <a:pt x="1658" y="138"/>
                    <a:pt x="1339" y="203"/>
                    <a:pt x="1024" y="203"/>
                  </a:cubicBezTo>
                  <a:cubicBezTo>
                    <a:pt x="798" y="203"/>
                    <a:pt x="575" y="170"/>
                    <a:pt x="363" y="104"/>
                  </a:cubicBezTo>
                  <a:cubicBezTo>
                    <a:pt x="341" y="99"/>
                    <a:pt x="320" y="97"/>
                    <a:pt x="301" y="97"/>
                  </a:cubicBezTo>
                  <a:cubicBezTo>
                    <a:pt x="64" y="97"/>
                    <a:pt x="0" y="429"/>
                    <a:pt x="236" y="518"/>
                  </a:cubicBezTo>
                  <a:lnTo>
                    <a:pt x="267" y="486"/>
                  </a:lnTo>
                  <a:cubicBezTo>
                    <a:pt x="513" y="568"/>
                    <a:pt x="770" y="609"/>
                    <a:pt x="1029" y="609"/>
                  </a:cubicBezTo>
                  <a:cubicBezTo>
                    <a:pt x="1374" y="609"/>
                    <a:pt x="1723" y="536"/>
                    <a:pt x="2050" y="390"/>
                  </a:cubicBezTo>
                  <a:cubicBezTo>
                    <a:pt x="2146" y="359"/>
                    <a:pt x="2209" y="263"/>
                    <a:pt x="2177" y="167"/>
                  </a:cubicBezTo>
                  <a:cubicBezTo>
                    <a:pt x="2151" y="62"/>
                    <a:pt x="2081" y="0"/>
                    <a:pt x="20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29"/>
            <p:cNvSpPr/>
            <p:nvPr/>
          </p:nvSpPr>
          <p:spPr>
            <a:xfrm>
              <a:off x="3265135" y="2026335"/>
              <a:ext cx="13353" cy="56593"/>
            </a:xfrm>
            <a:custGeom>
              <a:avLst/>
              <a:gdLst/>
              <a:ahLst/>
              <a:cxnLst/>
              <a:rect l="l" t="t" r="r" b="b"/>
              <a:pathLst>
                <a:path w="644" h="2729" extrusionOk="0">
                  <a:moveTo>
                    <a:pt x="283" y="0"/>
                  </a:moveTo>
                  <a:cubicBezTo>
                    <a:pt x="184" y="0"/>
                    <a:pt x="80" y="64"/>
                    <a:pt x="64" y="191"/>
                  </a:cubicBezTo>
                  <a:cubicBezTo>
                    <a:pt x="1" y="987"/>
                    <a:pt x="33" y="1815"/>
                    <a:pt x="224" y="2579"/>
                  </a:cubicBezTo>
                  <a:cubicBezTo>
                    <a:pt x="237" y="2683"/>
                    <a:pt x="314" y="2729"/>
                    <a:pt x="396" y="2729"/>
                  </a:cubicBezTo>
                  <a:cubicBezTo>
                    <a:pt x="514" y="2729"/>
                    <a:pt x="643" y="2634"/>
                    <a:pt x="606" y="2483"/>
                  </a:cubicBezTo>
                  <a:cubicBezTo>
                    <a:pt x="446" y="1719"/>
                    <a:pt x="415" y="955"/>
                    <a:pt x="478" y="191"/>
                  </a:cubicBezTo>
                  <a:cubicBezTo>
                    <a:pt x="478" y="64"/>
                    <a:pt x="383" y="0"/>
                    <a:pt x="28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29"/>
            <p:cNvSpPr/>
            <p:nvPr/>
          </p:nvSpPr>
          <p:spPr>
            <a:xfrm>
              <a:off x="3268515" y="2024924"/>
              <a:ext cx="48126" cy="70590"/>
            </a:xfrm>
            <a:custGeom>
              <a:avLst/>
              <a:gdLst/>
              <a:ahLst/>
              <a:cxnLst/>
              <a:rect l="l" t="t" r="r" b="b"/>
              <a:pathLst>
                <a:path w="2321" h="3404" extrusionOk="0">
                  <a:moveTo>
                    <a:pt x="662" y="0"/>
                  </a:moveTo>
                  <a:cubicBezTo>
                    <a:pt x="503" y="0"/>
                    <a:pt x="341" y="42"/>
                    <a:pt x="188" y="132"/>
                  </a:cubicBezTo>
                  <a:cubicBezTo>
                    <a:pt x="1" y="266"/>
                    <a:pt x="106" y="511"/>
                    <a:pt x="295" y="511"/>
                  </a:cubicBezTo>
                  <a:cubicBezTo>
                    <a:pt x="331" y="511"/>
                    <a:pt x="370" y="503"/>
                    <a:pt x="411" y="482"/>
                  </a:cubicBezTo>
                  <a:lnTo>
                    <a:pt x="379" y="482"/>
                  </a:lnTo>
                  <a:cubicBezTo>
                    <a:pt x="463" y="436"/>
                    <a:pt x="554" y="414"/>
                    <a:pt x="646" y="414"/>
                  </a:cubicBezTo>
                  <a:cubicBezTo>
                    <a:pt x="867" y="414"/>
                    <a:pt x="1085" y="543"/>
                    <a:pt x="1175" y="769"/>
                  </a:cubicBezTo>
                  <a:cubicBezTo>
                    <a:pt x="1270" y="1119"/>
                    <a:pt x="1016" y="1437"/>
                    <a:pt x="634" y="1437"/>
                  </a:cubicBezTo>
                  <a:cubicBezTo>
                    <a:pt x="474" y="1437"/>
                    <a:pt x="379" y="1692"/>
                    <a:pt x="506" y="1787"/>
                  </a:cubicBezTo>
                  <a:cubicBezTo>
                    <a:pt x="719" y="1920"/>
                    <a:pt x="953" y="1986"/>
                    <a:pt x="1209" y="1986"/>
                  </a:cubicBezTo>
                  <a:cubicBezTo>
                    <a:pt x="1261" y="1986"/>
                    <a:pt x="1313" y="1984"/>
                    <a:pt x="1366" y="1978"/>
                  </a:cubicBezTo>
                  <a:cubicBezTo>
                    <a:pt x="1589" y="1978"/>
                    <a:pt x="1875" y="2010"/>
                    <a:pt x="1875" y="2297"/>
                  </a:cubicBezTo>
                  <a:cubicBezTo>
                    <a:pt x="1901" y="2879"/>
                    <a:pt x="1321" y="2978"/>
                    <a:pt x="843" y="2978"/>
                  </a:cubicBezTo>
                  <a:cubicBezTo>
                    <a:pt x="720" y="2978"/>
                    <a:pt x="604" y="2972"/>
                    <a:pt x="506" y="2965"/>
                  </a:cubicBezTo>
                  <a:cubicBezTo>
                    <a:pt x="252" y="2965"/>
                    <a:pt x="252" y="3379"/>
                    <a:pt x="506" y="3379"/>
                  </a:cubicBezTo>
                  <a:cubicBezTo>
                    <a:pt x="613" y="3396"/>
                    <a:pt x="720" y="3403"/>
                    <a:pt x="827" y="3403"/>
                  </a:cubicBezTo>
                  <a:cubicBezTo>
                    <a:pt x="1132" y="3403"/>
                    <a:pt x="1433" y="3338"/>
                    <a:pt x="1716" y="3220"/>
                  </a:cubicBezTo>
                  <a:cubicBezTo>
                    <a:pt x="2034" y="3061"/>
                    <a:pt x="2257" y="2742"/>
                    <a:pt x="2289" y="2392"/>
                  </a:cubicBezTo>
                  <a:cubicBezTo>
                    <a:pt x="2321" y="2074"/>
                    <a:pt x="2130" y="1756"/>
                    <a:pt x="1780" y="1628"/>
                  </a:cubicBezTo>
                  <a:cubicBezTo>
                    <a:pt x="1667" y="1606"/>
                    <a:pt x="1555" y="1583"/>
                    <a:pt x="1431" y="1583"/>
                  </a:cubicBezTo>
                  <a:cubicBezTo>
                    <a:pt x="1394" y="1583"/>
                    <a:pt x="1357" y="1585"/>
                    <a:pt x="1319" y="1590"/>
                  </a:cubicBezTo>
                  <a:lnTo>
                    <a:pt x="1319" y="1590"/>
                  </a:lnTo>
                  <a:cubicBezTo>
                    <a:pt x="1543" y="1366"/>
                    <a:pt x="1647" y="1030"/>
                    <a:pt x="1557" y="705"/>
                  </a:cubicBezTo>
                  <a:cubicBezTo>
                    <a:pt x="1443" y="271"/>
                    <a:pt x="1066" y="0"/>
                    <a:pt x="66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29"/>
            <p:cNvSpPr/>
            <p:nvPr/>
          </p:nvSpPr>
          <p:spPr>
            <a:xfrm>
              <a:off x="3070402" y="2143195"/>
              <a:ext cx="264060" cy="14661"/>
            </a:xfrm>
            <a:custGeom>
              <a:avLst/>
              <a:gdLst/>
              <a:ahLst/>
              <a:cxnLst/>
              <a:rect l="l" t="t" r="r" b="b"/>
              <a:pathLst>
                <a:path w="12735" h="707" extrusionOk="0">
                  <a:moveTo>
                    <a:pt x="12480" y="0"/>
                  </a:moveTo>
                  <a:cubicBezTo>
                    <a:pt x="8821" y="200"/>
                    <a:pt x="5162" y="323"/>
                    <a:pt x="1503" y="323"/>
                  </a:cubicBezTo>
                  <a:cubicBezTo>
                    <a:pt x="1087" y="323"/>
                    <a:pt x="671" y="322"/>
                    <a:pt x="255" y="318"/>
                  </a:cubicBezTo>
                  <a:cubicBezTo>
                    <a:pt x="0" y="318"/>
                    <a:pt x="0" y="700"/>
                    <a:pt x="255" y="700"/>
                  </a:cubicBezTo>
                  <a:cubicBezTo>
                    <a:pt x="757" y="704"/>
                    <a:pt x="1258" y="706"/>
                    <a:pt x="1760" y="706"/>
                  </a:cubicBezTo>
                  <a:cubicBezTo>
                    <a:pt x="5333" y="706"/>
                    <a:pt x="8907" y="605"/>
                    <a:pt x="12480" y="382"/>
                  </a:cubicBezTo>
                  <a:cubicBezTo>
                    <a:pt x="12734" y="382"/>
                    <a:pt x="12734" y="0"/>
                    <a:pt x="124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29"/>
            <p:cNvSpPr/>
            <p:nvPr/>
          </p:nvSpPr>
          <p:spPr>
            <a:xfrm>
              <a:off x="3090889" y="2203834"/>
              <a:ext cx="47960" cy="81685"/>
            </a:xfrm>
            <a:custGeom>
              <a:avLst/>
              <a:gdLst/>
              <a:ahLst/>
              <a:cxnLst/>
              <a:rect l="l" t="t" r="r" b="b"/>
              <a:pathLst>
                <a:path w="2313" h="3939" extrusionOk="0">
                  <a:moveTo>
                    <a:pt x="935" y="0"/>
                  </a:moveTo>
                  <a:cubicBezTo>
                    <a:pt x="673" y="0"/>
                    <a:pt x="413" y="74"/>
                    <a:pt x="190" y="228"/>
                  </a:cubicBezTo>
                  <a:cubicBezTo>
                    <a:pt x="1" y="336"/>
                    <a:pt x="134" y="605"/>
                    <a:pt x="295" y="605"/>
                  </a:cubicBezTo>
                  <a:cubicBezTo>
                    <a:pt x="323" y="605"/>
                    <a:pt x="353" y="597"/>
                    <a:pt x="381" y="578"/>
                  </a:cubicBezTo>
                  <a:lnTo>
                    <a:pt x="413" y="578"/>
                  </a:lnTo>
                  <a:cubicBezTo>
                    <a:pt x="579" y="443"/>
                    <a:pt x="780" y="378"/>
                    <a:pt x="979" y="378"/>
                  </a:cubicBezTo>
                  <a:cubicBezTo>
                    <a:pt x="1168" y="378"/>
                    <a:pt x="1356" y="436"/>
                    <a:pt x="1511" y="546"/>
                  </a:cubicBezTo>
                  <a:lnTo>
                    <a:pt x="1511" y="546"/>
                  </a:lnTo>
                  <a:cubicBezTo>
                    <a:pt x="1356" y="938"/>
                    <a:pt x="1143" y="1277"/>
                    <a:pt x="827" y="1565"/>
                  </a:cubicBezTo>
                  <a:cubicBezTo>
                    <a:pt x="732" y="1660"/>
                    <a:pt x="795" y="1851"/>
                    <a:pt x="923" y="1883"/>
                  </a:cubicBezTo>
                  <a:cubicBezTo>
                    <a:pt x="1400" y="2010"/>
                    <a:pt x="1878" y="2552"/>
                    <a:pt x="1687" y="3093"/>
                  </a:cubicBezTo>
                  <a:cubicBezTo>
                    <a:pt x="1576" y="3379"/>
                    <a:pt x="1313" y="3544"/>
                    <a:pt x="1035" y="3544"/>
                  </a:cubicBezTo>
                  <a:cubicBezTo>
                    <a:pt x="912" y="3544"/>
                    <a:pt x="785" y="3512"/>
                    <a:pt x="668" y="3443"/>
                  </a:cubicBezTo>
                  <a:cubicBezTo>
                    <a:pt x="629" y="3410"/>
                    <a:pt x="585" y="3396"/>
                    <a:pt x="543" y="3396"/>
                  </a:cubicBezTo>
                  <a:cubicBezTo>
                    <a:pt x="379" y="3396"/>
                    <a:pt x="230" y="3603"/>
                    <a:pt x="381" y="3730"/>
                  </a:cubicBezTo>
                  <a:cubicBezTo>
                    <a:pt x="578" y="3871"/>
                    <a:pt x="800" y="3938"/>
                    <a:pt x="1019" y="3938"/>
                  </a:cubicBezTo>
                  <a:cubicBezTo>
                    <a:pt x="1440" y="3938"/>
                    <a:pt x="1848" y="3691"/>
                    <a:pt x="2037" y="3252"/>
                  </a:cubicBezTo>
                  <a:cubicBezTo>
                    <a:pt x="2313" y="2618"/>
                    <a:pt x="1895" y="1936"/>
                    <a:pt x="1324" y="1620"/>
                  </a:cubicBezTo>
                  <a:lnTo>
                    <a:pt x="1324" y="1620"/>
                  </a:lnTo>
                  <a:cubicBezTo>
                    <a:pt x="1592" y="1293"/>
                    <a:pt x="1781" y="930"/>
                    <a:pt x="1909" y="546"/>
                  </a:cubicBezTo>
                  <a:cubicBezTo>
                    <a:pt x="1941" y="482"/>
                    <a:pt x="1909" y="387"/>
                    <a:pt x="1878" y="355"/>
                  </a:cubicBezTo>
                  <a:cubicBezTo>
                    <a:pt x="1609" y="122"/>
                    <a:pt x="1270" y="0"/>
                    <a:pt x="9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29"/>
            <p:cNvSpPr/>
            <p:nvPr/>
          </p:nvSpPr>
          <p:spPr>
            <a:xfrm>
              <a:off x="3188557" y="2234962"/>
              <a:ext cx="45576" cy="7942"/>
            </a:xfrm>
            <a:custGeom>
              <a:avLst/>
              <a:gdLst/>
              <a:ahLst/>
              <a:cxnLst/>
              <a:rect l="l" t="t" r="r" b="b"/>
              <a:pathLst>
                <a:path w="2198" h="383" extrusionOk="0">
                  <a:moveTo>
                    <a:pt x="256" y="0"/>
                  </a:moveTo>
                  <a:cubicBezTo>
                    <a:pt x="1" y="0"/>
                    <a:pt x="1" y="382"/>
                    <a:pt x="256" y="382"/>
                  </a:cubicBezTo>
                  <a:lnTo>
                    <a:pt x="1943" y="382"/>
                  </a:lnTo>
                  <a:cubicBezTo>
                    <a:pt x="2198" y="382"/>
                    <a:pt x="2198" y="0"/>
                    <a:pt x="19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29"/>
            <p:cNvSpPr/>
            <p:nvPr/>
          </p:nvSpPr>
          <p:spPr>
            <a:xfrm>
              <a:off x="3275711" y="2206468"/>
              <a:ext cx="52812" cy="70881"/>
            </a:xfrm>
            <a:custGeom>
              <a:avLst/>
              <a:gdLst/>
              <a:ahLst/>
              <a:cxnLst/>
              <a:rect l="l" t="t" r="r" b="b"/>
              <a:pathLst>
                <a:path w="2547" h="3418" extrusionOk="0">
                  <a:moveTo>
                    <a:pt x="1029" y="1"/>
                  </a:moveTo>
                  <a:cubicBezTo>
                    <a:pt x="930" y="1"/>
                    <a:pt x="830" y="13"/>
                    <a:pt x="732" y="37"/>
                  </a:cubicBezTo>
                  <a:cubicBezTo>
                    <a:pt x="475" y="94"/>
                    <a:pt x="551" y="433"/>
                    <a:pt x="754" y="433"/>
                  </a:cubicBezTo>
                  <a:cubicBezTo>
                    <a:pt x="777" y="433"/>
                    <a:pt x="802" y="429"/>
                    <a:pt x="828" y="419"/>
                  </a:cubicBezTo>
                  <a:cubicBezTo>
                    <a:pt x="887" y="406"/>
                    <a:pt x="946" y="399"/>
                    <a:pt x="1004" y="399"/>
                  </a:cubicBezTo>
                  <a:cubicBezTo>
                    <a:pt x="1626" y="399"/>
                    <a:pt x="2122" y="1142"/>
                    <a:pt x="2006" y="1724"/>
                  </a:cubicBezTo>
                  <a:cubicBezTo>
                    <a:pt x="1892" y="2406"/>
                    <a:pt x="1272" y="2834"/>
                    <a:pt x="621" y="3009"/>
                  </a:cubicBezTo>
                  <a:lnTo>
                    <a:pt x="621" y="3009"/>
                  </a:lnTo>
                  <a:cubicBezTo>
                    <a:pt x="558" y="2103"/>
                    <a:pt x="472" y="1195"/>
                    <a:pt x="414" y="260"/>
                  </a:cubicBezTo>
                  <a:cubicBezTo>
                    <a:pt x="398" y="133"/>
                    <a:pt x="295" y="69"/>
                    <a:pt x="195" y="69"/>
                  </a:cubicBezTo>
                  <a:cubicBezTo>
                    <a:pt x="101" y="69"/>
                    <a:pt x="10" y="126"/>
                    <a:pt x="1" y="240"/>
                  </a:cubicBezTo>
                  <a:lnTo>
                    <a:pt x="1" y="240"/>
                  </a:lnTo>
                  <a:cubicBezTo>
                    <a:pt x="1" y="236"/>
                    <a:pt x="0" y="232"/>
                    <a:pt x="0" y="228"/>
                  </a:cubicBezTo>
                  <a:lnTo>
                    <a:pt x="0" y="260"/>
                  </a:lnTo>
                  <a:cubicBezTo>
                    <a:pt x="0" y="253"/>
                    <a:pt x="0" y="247"/>
                    <a:pt x="1" y="240"/>
                  </a:cubicBezTo>
                  <a:lnTo>
                    <a:pt x="1" y="240"/>
                  </a:lnTo>
                  <a:cubicBezTo>
                    <a:pt x="65" y="1255"/>
                    <a:pt x="160" y="2238"/>
                    <a:pt x="223" y="3221"/>
                  </a:cubicBezTo>
                  <a:cubicBezTo>
                    <a:pt x="223" y="3331"/>
                    <a:pt x="319" y="3418"/>
                    <a:pt x="428" y="3418"/>
                  </a:cubicBezTo>
                  <a:cubicBezTo>
                    <a:pt x="444" y="3418"/>
                    <a:pt x="461" y="3416"/>
                    <a:pt x="478" y="3412"/>
                  </a:cubicBezTo>
                  <a:cubicBezTo>
                    <a:pt x="1210" y="3316"/>
                    <a:pt x="1878" y="2870"/>
                    <a:pt x="2229" y="2234"/>
                  </a:cubicBezTo>
                  <a:cubicBezTo>
                    <a:pt x="2547" y="1565"/>
                    <a:pt x="2388" y="769"/>
                    <a:pt x="1815" y="292"/>
                  </a:cubicBezTo>
                  <a:cubicBezTo>
                    <a:pt x="1601" y="102"/>
                    <a:pt x="1317" y="1"/>
                    <a:pt x="10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018" name="Google Shape;1018;p29"/>
          <p:cNvCxnSpPr/>
          <p:nvPr/>
        </p:nvCxnSpPr>
        <p:spPr>
          <a:xfrm>
            <a:off x="1083700" y="4608576"/>
            <a:ext cx="3108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19" name="Google Shape;1019;p29"/>
          <p:cNvSpPr txBox="1"/>
          <p:nvPr/>
        </p:nvSpPr>
        <p:spPr>
          <a:xfrm>
            <a:off x="4806275" y="3259625"/>
            <a:ext cx="3108900" cy="10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CREDITS: This presentation template was created by </a:t>
            </a:r>
            <a:r>
              <a:rPr lang="en" b="1">
                <a:solidFill>
                  <a:schemeClr val="dk1"/>
                </a:solidFill>
                <a:uFill>
                  <a:noFill/>
                </a:uFill>
                <a:latin typeface="Nunito"/>
                <a:ea typeface="Nunito"/>
                <a:cs typeface="Nunito"/>
                <a:sym typeface="Nunito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, including icons by </a:t>
            </a:r>
            <a:r>
              <a:rPr lang="en" b="1">
                <a:solidFill>
                  <a:schemeClr val="dk1"/>
                </a:solidFill>
                <a:uFill>
                  <a:noFill/>
                </a:uFill>
                <a:latin typeface="Nunito"/>
                <a:ea typeface="Nunito"/>
                <a:cs typeface="Nunito"/>
                <a:sym typeface="Nuni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, and infographics &amp; images by </a:t>
            </a:r>
            <a:r>
              <a:rPr lang="en" b="1">
                <a:solidFill>
                  <a:schemeClr val="dk1"/>
                </a:solidFill>
                <a:uFill>
                  <a:noFill/>
                </a:uFill>
                <a:latin typeface="Nunito"/>
                <a:ea typeface="Nunito"/>
                <a:cs typeface="Nunito"/>
                <a:sym typeface="Nuni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b="1" u="sng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020" name="Google Shape;1020;p2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6">
    <p:spTree>
      <p:nvGrpSpPr>
        <p:cNvPr id="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30"/>
          <p:cNvSpPr/>
          <p:nvPr/>
        </p:nvSpPr>
        <p:spPr>
          <a:xfrm>
            <a:off x="659850" y="-4761625"/>
            <a:ext cx="7824300" cy="7824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3" name="Google Shape;1023;p30"/>
          <p:cNvSpPr/>
          <p:nvPr/>
        </p:nvSpPr>
        <p:spPr>
          <a:xfrm>
            <a:off x="5758913" y="3697469"/>
            <a:ext cx="758521" cy="914453"/>
          </a:xfrm>
          <a:custGeom>
            <a:avLst/>
            <a:gdLst/>
            <a:ahLst/>
            <a:cxnLst/>
            <a:rect l="l" t="t" r="r" b="b"/>
            <a:pathLst>
              <a:path w="15357" h="18514" extrusionOk="0">
                <a:moveTo>
                  <a:pt x="3248" y="0"/>
                </a:moveTo>
                <a:cubicBezTo>
                  <a:pt x="3146" y="0"/>
                  <a:pt x="3040" y="22"/>
                  <a:pt x="2939" y="68"/>
                </a:cubicBezTo>
                <a:cubicBezTo>
                  <a:pt x="2412" y="349"/>
                  <a:pt x="2271" y="1414"/>
                  <a:pt x="2353" y="1941"/>
                </a:cubicBezTo>
                <a:cubicBezTo>
                  <a:pt x="2353" y="1987"/>
                  <a:pt x="2561" y="2667"/>
                  <a:pt x="2575" y="2667"/>
                </a:cubicBezTo>
                <a:cubicBezTo>
                  <a:pt x="2576" y="2667"/>
                  <a:pt x="2576" y="2666"/>
                  <a:pt x="2576" y="2666"/>
                </a:cubicBezTo>
                <a:lnTo>
                  <a:pt x="2587" y="2666"/>
                </a:lnTo>
                <a:cubicBezTo>
                  <a:pt x="2564" y="2842"/>
                  <a:pt x="2541" y="3017"/>
                  <a:pt x="2517" y="3216"/>
                </a:cubicBezTo>
                <a:cubicBezTo>
                  <a:pt x="2482" y="3579"/>
                  <a:pt x="2447" y="4001"/>
                  <a:pt x="2435" y="4445"/>
                </a:cubicBezTo>
                <a:cubicBezTo>
                  <a:pt x="2412" y="4937"/>
                  <a:pt x="2424" y="5429"/>
                  <a:pt x="2470" y="5908"/>
                </a:cubicBezTo>
                <a:cubicBezTo>
                  <a:pt x="2506" y="6458"/>
                  <a:pt x="2599" y="6997"/>
                  <a:pt x="2740" y="7524"/>
                </a:cubicBezTo>
                <a:cubicBezTo>
                  <a:pt x="2740" y="7524"/>
                  <a:pt x="2740" y="7535"/>
                  <a:pt x="2740" y="7535"/>
                </a:cubicBezTo>
                <a:cubicBezTo>
                  <a:pt x="2646" y="7395"/>
                  <a:pt x="2365" y="6985"/>
                  <a:pt x="2342" y="6950"/>
                </a:cubicBezTo>
                <a:cubicBezTo>
                  <a:pt x="2047" y="6616"/>
                  <a:pt x="1356" y="6158"/>
                  <a:pt x="817" y="6158"/>
                </a:cubicBezTo>
                <a:cubicBezTo>
                  <a:pt x="714" y="6158"/>
                  <a:pt x="616" y="6175"/>
                  <a:pt x="528" y="6213"/>
                </a:cubicBezTo>
                <a:cubicBezTo>
                  <a:pt x="153" y="6388"/>
                  <a:pt x="1" y="6856"/>
                  <a:pt x="223" y="7219"/>
                </a:cubicBezTo>
                <a:cubicBezTo>
                  <a:pt x="422" y="7605"/>
                  <a:pt x="902" y="7793"/>
                  <a:pt x="1300" y="7851"/>
                </a:cubicBezTo>
                <a:cubicBezTo>
                  <a:pt x="1342" y="7857"/>
                  <a:pt x="1390" y="7860"/>
                  <a:pt x="1440" y="7860"/>
                </a:cubicBezTo>
                <a:cubicBezTo>
                  <a:pt x="1910" y="7860"/>
                  <a:pt x="2688" y="7638"/>
                  <a:pt x="2751" y="7617"/>
                </a:cubicBezTo>
                <a:cubicBezTo>
                  <a:pt x="2903" y="8156"/>
                  <a:pt x="3091" y="8682"/>
                  <a:pt x="3325" y="9197"/>
                </a:cubicBezTo>
                <a:cubicBezTo>
                  <a:pt x="3454" y="9490"/>
                  <a:pt x="3582" y="9782"/>
                  <a:pt x="3734" y="10075"/>
                </a:cubicBezTo>
                <a:cubicBezTo>
                  <a:pt x="3641" y="9958"/>
                  <a:pt x="3571" y="9841"/>
                  <a:pt x="3559" y="9829"/>
                </a:cubicBezTo>
                <a:cubicBezTo>
                  <a:pt x="3266" y="9497"/>
                  <a:pt x="2580" y="9034"/>
                  <a:pt x="2042" y="9034"/>
                </a:cubicBezTo>
                <a:cubicBezTo>
                  <a:pt x="1936" y="9034"/>
                  <a:pt x="1835" y="9051"/>
                  <a:pt x="1745" y="9092"/>
                </a:cubicBezTo>
                <a:cubicBezTo>
                  <a:pt x="1359" y="9256"/>
                  <a:pt x="1218" y="9724"/>
                  <a:pt x="1429" y="10087"/>
                </a:cubicBezTo>
                <a:cubicBezTo>
                  <a:pt x="1639" y="10461"/>
                  <a:pt x="2119" y="10637"/>
                  <a:pt x="2517" y="10695"/>
                </a:cubicBezTo>
                <a:cubicBezTo>
                  <a:pt x="2564" y="10702"/>
                  <a:pt x="2616" y="10706"/>
                  <a:pt x="2673" y="10706"/>
                </a:cubicBezTo>
                <a:cubicBezTo>
                  <a:pt x="3091" y="10706"/>
                  <a:pt x="3748" y="10536"/>
                  <a:pt x="3933" y="10485"/>
                </a:cubicBezTo>
                <a:lnTo>
                  <a:pt x="4097" y="10824"/>
                </a:lnTo>
                <a:cubicBezTo>
                  <a:pt x="4367" y="11363"/>
                  <a:pt x="4636" y="11901"/>
                  <a:pt x="4893" y="12428"/>
                </a:cubicBezTo>
                <a:cubicBezTo>
                  <a:pt x="4975" y="12615"/>
                  <a:pt x="5057" y="12802"/>
                  <a:pt x="5139" y="12989"/>
                </a:cubicBezTo>
                <a:cubicBezTo>
                  <a:pt x="5069" y="12884"/>
                  <a:pt x="4999" y="12790"/>
                  <a:pt x="4999" y="12779"/>
                </a:cubicBezTo>
                <a:cubicBezTo>
                  <a:pt x="4704" y="12435"/>
                  <a:pt x="4013" y="11975"/>
                  <a:pt x="3473" y="11975"/>
                </a:cubicBezTo>
                <a:cubicBezTo>
                  <a:pt x="3370" y="11975"/>
                  <a:pt x="3273" y="11992"/>
                  <a:pt x="3184" y="12030"/>
                </a:cubicBezTo>
                <a:cubicBezTo>
                  <a:pt x="2798" y="12205"/>
                  <a:pt x="2658" y="12673"/>
                  <a:pt x="2868" y="13036"/>
                </a:cubicBezTo>
                <a:cubicBezTo>
                  <a:pt x="3079" y="13411"/>
                  <a:pt x="3559" y="13586"/>
                  <a:pt x="3957" y="13645"/>
                </a:cubicBezTo>
                <a:cubicBezTo>
                  <a:pt x="4008" y="13653"/>
                  <a:pt x="4065" y="13656"/>
                  <a:pt x="4126" y="13656"/>
                </a:cubicBezTo>
                <a:cubicBezTo>
                  <a:pt x="4529" y="13656"/>
                  <a:pt x="5113" y="13507"/>
                  <a:pt x="5326" y="13446"/>
                </a:cubicBezTo>
                <a:cubicBezTo>
                  <a:pt x="5408" y="13633"/>
                  <a:pt x="5490" y="13832"/>
                  <a:pt x="5549" y="14031"/>
                </a:cubicBezTo>
                <a:cubicBezTo>
                  <a:pt x="5595" y="14160"/>
                  <a:pt x="5642" y="14289"/>
                  <a:pt x="5677" y="14417"/>
                </a:cubicBezTo>
                <a:cubicBezTo>
                  <a:pt x="5712" y="14558"/>
                  <a:pt x="5748" y="14686"/>
                  <a:pt x="5783" y="14815"/>
                </a:cubicBezTo>
                <a:cubicBezTo>
                  <a:pt x="5853" y="15073"/>
                  <a:pt x="5911" y="15330"/>
                  <a:pt x="5970" y="15588"/>
                </a:cubicBezTo>
                <a:cubicBezTo>
                  <a:pt x="6005" y="15763"/>
                  <a:pt x="6040" y="15927"/>
                  <a:pt x="6075" y="16091"/>
                </a:cubicBezTo>
                <a:cubicBezTo>
                  <a:pt x="5982" y="15904"/>
                  <a:pt x="5806" y="15541"/>
                  <a:pt x="5794" y="15506"/>
                </a:cubicBezTo>
                <a:cubicBezTo>
                  <a:pt x="5540" y="15103"/>
                  <a:pt x="4843" y="14478"/>
                  <a:pt x="4288" y="14478"/>
                </a:cubicBezTo>
                <a:cubicBezTo>
                  <a:pt x="4230" y="14478"/>
                  <a:pt x="4174" y="14485"/>
                  <a:pt x="4121" y="14499"/>
                </a:cubicBezTo>
                <a:cubicBezTo>
                  <a:pt x="3711" y="14616"/>
                  <a:pt x="3500" y="15061"/>
                  <a:pt x="3653" y="15447"/>
                </a:cubicBezTo>
                <a:cubicBezTo>
                  <a:pt x="3805" y="15845"/>
                  <a:pt x="4249" y="16091"/>
                  <a:pt x="4636" y="16208"/>
                </a:cubicBezTo>
                <a:cubicBezTo>
                  <a:pt x="4783" y="16253"/>
                  <a:pt x="4991" y="16268"/>
                  <a:pt x="5205" y="16268"/>
                </a:cubicBezTo>
                <a:cubicBezTo>
                  <a:pt x="5604" y="16268"/>
                  <a:pt x="6022" y="16216"/>
                  <a:pt x="6099" y="16208"/>
                </a:cubicBezTo>
                <a:cubicBezTo>
                  <a:pt x="6157" y="16489"/>
                  <a:pt x="6204" y="16758"/>
                  <a:pt x="6239" y="17016"/>
                </a:cubicBezTo>
                <a:cubicBezTo>
                  <a:pt x="6344" y="17577"/>
                  <a:pt x="6415" y="18081"/>
                  <a:pt x="6473" y="18514"/>
                </a:cubicBezTo>
                <a:lnTo>
                  <a:pt x="6871" y="18514"/>
                </a:lnTo>
                <a:cubicBezTo>
                  <a:pt x="6801" y="18069"/>
                  <a:pt x="6719" y="17542"/>
                  <a:pt x="6602" y="16945"/>
                </a:cubicBezTo>
                <a:cubicBezTo>
                  <a:pt x="6543" y="16664"/>
                  <a:pt x="6473" y="16360"/>
                  <a:pt x="6403" y="16056"/>
                </a:cubicBezTo>
                <a:cubicBezTo>
                  <a:pt x="6684" y="15951"/>
                  <a:pt x="6953" y="15822"/>
                  <a:pt x="7222" y="15681"/>
                </a:cubicBezTo>
                <a:cubicBezTo>
                  <a:pt x="7527" y="16009"/>
                  <a:pt x="8311" y="16395"/>
                  <a:pt x="8416" y="16442"/>
                </a:cubicBezTo>
                <a:cubicBezTo>
                  <a:pt x="8311" y="16711"/>
                  <a:pt x="8205" y="16957"/>
                  <a:pt x="8100" y="17203"/>
                </a:cubicBezTo>
                <a:cubicBezTo>
                  <a:pt x="7878" y="17694"/>
                  <a:pt x="7679" y="18139"/>
                  <a:pt x="7491" y="18514"/>
                </a:cubicBezTo>
                <a:lnTo>
                  <a:pt x="7913" y="18514"/>
                </a:lnTo>
                <a:cubicBezTo>
                  <a:pt x="8077" y="18163"/>
                  <a:pt x="8241" y="17776"/>
                  <a:pt x="8428" y="17332"/>
                </a:cubicBezTo>
                <a:cubicBezTo>
                  <a:pt x="8533" y="17074"/>
                  <a:pt x="8638" y="16781"/>
                  <a:pt x="8756" y="16489"/>
                </a:cubicBezTo>
                <a:cubicBezTo>
                  <a:pt x="8849" y="16508"/>
                  <a:pt x="9448" y="16632"/>
                  <a:pt x="9911" y="16632"/>
                </a:cubicBezTo>
                <a:cubicBezTo>
                  <a:pt x="10025" y="16632"/>
                  <a:pt x="10131" y="16624"/>
                  <a:pt x="10219" y="16606"/>
                </a:cubicBezTo>
                <a:cubicBezTo>
                  <a:pt x="10605" y="16512"/>
                  <a:pt x="11073" y="16290"/>
                  <a:pt x="11248" y="15915"/>
                </a:cubicBezTo>
                <a:cubicBezTo>
                  <a:pt x="11436" y="15529"/>
                  <a:pt x="11260" y="15084"/>
                  <a:pt x="10862" y="14932"/>
                </a:cubicBezTo>
                <a:cubicBezTo>
                  <a:pt x="10794" y="14909"/>
                  <a:pt x="10720" y="14899"/>
                  <a:pt x="10644" y="14899"/>
                </a:cubicBezTo>
                <a:cubicBezTo>
                  <a:pt x="10097" y="14899"/>
                  <a:pt x="9396" y="15440"/>
                  <a:pt x="9118" y="15810"/>
                </a:cubicBezTo>
                <a:cubicBezTo>
                  <a:pt x="9095" y="15833"/>
                  <a:pt x="8919" y="16138"/>
                  <a:pt x="8826" y="16325"/>
                </a:cubicBezTo>
                <a:cubicBezTo>
                  <a:pt x="8873" y="16208"/>
                  <a:pt x="8908" y="16091"/>
                  <a:pt x="8954" y="15962"/>
                </a:cubicBezTo>
                <a:cubicBezTo>
                  <a:pt x="9048" y="15716"/>
                  <a:pt x="9130" y="15471"/>
                  <a:pt x="9224" y="15201"/>
                </a:cubicBezTo>
                <a:lnTo>
                  <a:pt x="9341" y="14804"/>
                </a:lnTo>
                <a:cubicBezTo>
                  <a:pt x="9376" y="14675"/>
                  <a:pt x="9411" y="14534"/>
                  <a:pt x="9446" y="14394"/>
                </a:cubicBezTo>
                <a:cubicBezTo>
                  <a:pt x="9516" y="14066"/>
                  <a:pt x="9587" y="13738"/>
                  <a:pt x="9633" y="13399"/>
                </a:cubicBezTo>
                <a:cubicBezTo>
                  <a:pt x="9847" y="13478"/>
                  <a:pt x="10565" y="13728"/>
                  <a:pt x="10975" y="13728"/>
                </a:cubicBezTo>
                <a:cubicBezTo>
                  <a:pt x="10993" y="13728"/>
                  <a:pt x="11010" y="13728"/>
                  <a:pt x="11026" y="13727"/>
                </a:cubicBezTo>
                <a:cubicBezTo>
                  <a:pt x="11424" y="13692"/>
                  <a:pt x="11916" y="13551"/>
                  <a:pt x="12150" y="13188"/>
                </a:cubicBezTo>
                <a:cubicBezTo>
                  <a:pt x="12384" y="12849"/>
                  <a:pt x="12278" y="12369"/>
                  <a:pt x="11916" y="12170"/>
                </a:cubicBezTo>
                <a:cubicBezTo>
                  <a:pt x="11810" y="12117"/>
                  <a:pt x="11688" y="12094"/>
                  <a:pt x="11558" y="12094"/>
                </a:cubicBezTo>
                <a:cubicBezTo>
                  <a:pt x="11026" y="12094"/>
                  <a:pt x="10355" y="12478"/>
                  <a:pt x="10055" y="12779"/>
                </a:cubicBezTo>
                <a:cubicBezTo>
                  <a:pt x="10031" y="12802"/>
                  <a:pt x="9785" y="13095"/>
                  <a:pt x="9657" y="13270"/>
                </a:cubicBezTo>
                <a:cubicBezTo>
                  <a:pt x="9692" y="13071"/>
                  <a:pt x="9727" y="12861"/>
                  <a:pt x="9750" y="12662"/>
                </a:cubicBezTo>
                <a:cubicBezTo>
                  <a:pt x="9821" y="12076"/>
                  <a:pt x="9879" y="11468"/>
                  <a:pt x="9938" y="10871"/>
                </a:cubicBezTo>
                <a:cubicBezTo>
                  <a:pt x="9949" y="10684"/>
                  <a:pt x="9973" y="10496"/>
                  <a:pt x="9996" y="10321"/>
                </a:cubicBezTo>
                <a:cubicBezTo>
                  <a:pt x="10063" y="10343"/>
                  <a:pt x="10892" y="10651"/>
                  <a:pt x="11355" y="10651"/>
                </a:cubicBezTo>
                <a:cubicBezTo>
                  <a:pt x="11379" y="10651"/>
                  <a:pt x="11402" y="10650"/>
                  <a:pt x="11424" y="10649"/>
                </a:cubicBezTo>
                <a:cubicBezTo>
                  <a:pt x="11822" y="10625"/>
                  <a:pt x="12314" y="10485"/>
                  <a:pt x="12548" y="10122"/>
                </a:cubicBezTo>
                <a:cubicBezTo>
                  <a:pt x="12793" y="9782"/>
                  <a:pt x="12676" y="9303"/>
                  <a:pt x="12314" y="9104"/>
                </a:cubicBezTo>
                <a:cubicBezTo>
                  <a:pt x="12210" y="9051"/>
                  <a:pt x="12089" y="9028"/>
                  <a:pt x="11960" y="9028"/>
                </a:cubicBezTo>
                <a:cubicBezTo>
                  <a:pt x="11432" y="9028"/>
                  <a:pt x="10753" y="9411"/>
                  <a:pt x="10453" y="9712"/>
                </a:cubicBezTo>
                <a:cubicBezTo>
                  <a:pt x="10429" y="9736"/>
                  <a:pt x="10078" y="10169"/>
                  <a:pt x="9996" y="10286"/>
                </a:cubicBezTo>
                <a:cubicBezTo>
                  <a:pt x="10043" y="9876"/>
                  <a:pt x="10090" y="9478"/>
                  <a:pt x="10137" y="9080"/>
                </a:cubicBezTo>
                <a:cubicBezTo>
                  <a:pt x="10219" y="8554"/>
                  <a:pt x="10336" y="8027"/>
                  <a:pt x="10488" y="7512"/>
                </a:cubicBezTo>
                <a:cubicBezTo>
                  <a:pt x="10522" y="7523"/>
                  <a:pt x="11411" y="7852"/>
                  <a:pt x="11882" y="7852"/>
                </a:cubicBezTo>
                <a:cubicBezTo>
                  <a:pt x="11897" y="7852"/>
                  <a:pt x="11913" y="7852"/>
                  <a:pt x="11927" y="7851"/>
                </a:cubicBezTo>
                <a:cubicBezTo>
                  <a:pt x="12325" y="7816"/>
                  <a:pt x="12817" y="7676"/>
                  <a:pt x="13051" y="7325"/>
                </a:cubicBezTo>
                <a:cubicBezTo>
                  <a:pt x="13297" y="6973"/>
                  <a:pt x="13180" y="6494"/>
                  <a:pt x="12817" y="6295"/>
                </a:cubicBezTo>
                <a:cubicBezTo>
                  <a:pt x="12711" y="6242"/>
                  <a:pt x="12589" y="6219"/>
                  <a:pt x="12459" y="6219"/>
                </a:cubicBezTo>
                <a:cubicBezTo>
                  <a:pt x="11927" y="6219"/>
                  <a:pt x="11257" y="6602"/>
                  <a:pt x="10956" y="6903"/>
                </a:cubicBezTo>
                <a:cubicBezTo>
                  <a:pt x="10921" y="6938"/>
                  <a:pt x="10558" y="7395"/>
                  <a:pt x="10488" y="7488"/>
                </a:cubicBezTo>
                <a:cubicBezTo>
                  <a:pt x="10499" y="7465"/>
                  <a:pt x="10511" y="7430"/>
                  <a:pt x="10511" y="7395"/>
                </a:cubicBezTo>
                <a:cubicBezTo>
                  <a:pt x="10675" y="6880"/>
                  <a:pt x="10886" y="6388"/>
                  <a:pt x="11143" y="5908"/>
                </a:cubicBezTo>
                <a:cubicBezTo>
                  <a:pt x="11272" y="5639"/>
                  <a:pt x="11424" y="5393"/>
                  <a:pt x="11565" y="5159"/>
                </a:cubicBezTo>
                <a:cubicBezTo>
                  <a:pt x="11740" y="5241"/>
                  <a:pt x="12513" y="5616"/>
                  <a:pt x="12934" y="5639"/>
                </a:cubicBezTo>
                <a:cubicBezTo>
                  <a:pt x="12956" y="5640"/>
                  <a:pt x="12978" y="5640"/>
                  <a:pt x="13001" y="5640"/>
                </a:cubicBezTo>
                <a:cubicBezTo>
                  <a:pt x="13396" y="5640"/>
                  <a:pt x="13850" y="5540"/>
                  <a:pt x="14104" y="5241"/>
                </a:cubicBezTo>
                <a:cubicBezTo>
                  <a:pt x="14373" y="4925"/>
                  <a:pt x="14315" y="4434"/>
                  <a:pt x="13976" y="4188"/>
                </a:cubicBezTo>
                <a:cubicBezTo>
                  <a:pt x="13846" y="4102"/>
                  <a:pt x="13681" y="4066"/>
                  <a:pt x="13500" y="4066"/>
                </a:cubicBezTo>
                <a:cubicBezTo>
                  <a:pt x="12995" y="4066"/>
                  <a:pt x="12367" y="4347"/>
                  <a:pt x="12056" y="4598"/>
                </a:cubicBezTo>
                <a:cubicBezTo>
                  <a:pt x="12044" y="4609"/>
                  <a:pt x="11834" y="4820"/>
                  <a:pt x="11682" y="4972"/>
                </a:cubicBezTo>
                <a:cubicBezTo>
                  <a:pt x="11752" y="4867"/>
                  <a:pt x="11810" y="4761"/>
                  <a:pt x="11881" y="4656"/>
                </a:cubicBezTo>
                <a:cubicBezTo>
                  <a:pt x="12126" y="4282"/>
                  <a:pt x="12384" y="3954"/>
                  <a:pt x="12606" y="3661"/>
                </a:cubicBezTo>
                <a:cubicBezTo>
                  <a:pt x="12747" y="3497"/>
                  <a:pt x="12864" y="3357"/>
                  <a:pt x="12981" y="3228"/>
                </a:cubicBezTo>
                <a:cubicBezTo>
                  <a:pt x="13180" y="3228"/>
                  <a:pt x="14034" y="3193"/>
                  <a:pt x="14397" y="3017"/>
                </a:cubicBezTo>
                <a:cubicBezTo>
                  <a:pt x="14771" y="2854"/>
                  <a:pt x="15169" y="2538"/>
                  <a:pt x="15263" y="2128"/>
                </a:cubicBezTo>
                <a:cubicBezTo>
                  <a:pt x="15357" y="1718"/>
                  <a:pt x="15087" y="1309"/>
                  <a:pt x="14678" y="1250"/>
                </a:cubicBezTo>
                <a:cubicBezTo>
                  <a:pt x="14657" y="1248"/>
                  <a:pt x="14636" y="1247"/>
                  <a:pt x="14615" y="1247"/>
                </a:cubicBezTo>
                <a:cubicBezTo>
                  <a:pt x="14033" y="1247"/>
                  <a:pt x="13371" y="2016"/>
                  <a:pt x="13156" y="2491"/>
                </a:cubicBezTo>
                <a:cubicBezTo>
                  <a:pt x="13133" y="2538"/>
                  <a:pt x="12922" y="3216"/>
                  <a:pt x="12934" y="3216"/>
                </a:cubicBezTo>
                <a:lnTo>
                  <a:pt x="12946" y="3216"/>
                </a:lnTo>
                <a:cubicBezTo>
                  <a:pt x="12829" y="3345"/>
                  <a:pt x="12712" y="3486"/>
                  <a:pt x="12583" y="3638"/>
                </a:cubicBezTo>
                <a:cubicBezTo>
                  <a:pt x="12349" y="3930"/>
                  <a:pt x="12091" y="4246"/>
                  <a:pt x="11834" y="4621"/>
                </a:cubicBezTo>
                <a:cubicBezTo>
                  <a:pt x="11553" y="5019"/>
                  <a:pt x="11295" y="5440"/>
                  <a:pt x="11061" y="5862"/>
                </a:cubicBezTo>
                <a:cubicBezTo>
                  <a:pt x="10792" y="6341"/>
                  <a:pt x="10570" y="6845"/>
                  <a:pt x="10394" y="7360"/>
                </a:cubicBezTo>
                <a:lnTo>
                  <a:pt x="10394" y="7383"/>
                </a:lnTo>
                <a:cubicBezTo>
                  <a:pt x="10394" y="7208"/>
                  <a:pt x="10394" y="6716"/>
                  <a:pt x="10382" y="6681"/>
                </a:cubicBezTo>
                <a:cubicBezTo>
                  <a:pt x="10312" y="6154"/>
                  <a:pt x="9867" y="5171"/>
                  <a:pt x="9282" y="5054"/>
                </a:cubicBezTo>
                <a:cubicBezTo>
                  <a:pt x="9248" y="5049"/>
                  <a:pt x="9214" y="5047"/>
                  <a:pt x="9181" y="5047"/>
                </a:cubicBezTo>
                <a:cubicBezTo>
                  <a:pt x="8811" y="5047"/>
                  <a:pt x="8485" y="5335"/>
                  <a:pt x="8475" y="5721"/>
                </a:cubicBezTo>
                <a:cubicBezTo>
                  <a:pt x="8440" y="6142"/>
                  <a:pt x="8744" y="6564"/>
                  <a:pt x="9036" y="6833"/>
                </a:cubicBezTo>
                <a:cubicBezTo>
                  <a:pt x="9376" y="7126"/>
                  <a:pt x="10300" y="7418"/>
                  <a:pt x="10371" y="7442"/>
                </a:cubicBezTo>
                <a:cubicBezTo>
                  <a:pt x="10207" y="7968"/>
                  <a:pt x="10078" y="8518"/>
                  <a:pt x="9984" y="9057"/>
                </a:cubicBezTo>
                <a:cubicBezTo>
                  <a:pt x="9926" y="9385"/>
                  <a:pt x="9879" y="9701"/>
                  <a:pt x="9832" y="10028"/>
                </a:cubicBezTo>
                <a:cubicBezTo>
                  <a:pt x="9832" y="9888"/>
                  <a:pt x="9832" y="9736"/>
                  <a:pt x="9832" y="9724"/>
                </a:cubicBezTo>
                <a:cubicBezTo>
                  <a:pt x="9762" y="9197"/>
                  <a:pt x="9317" y="8214"/>
                  <a:pt x="8732" y="8109"/>
                </a:cubicBezTo>
                <a:cubicBezTo>
                  <a:pt x="8692" y="8102"/>
                  <a:pt x="8653" y="8099"/>
                  <a:pt x="8615" y="8099"/>
                </a:cubicBezTo>
                <a:cubicBezTo>
                  <a:pt x="8243" y="8099"/>
                  <a:pt x="7934" y="8394"/>
                  <a:pt x="7913" y="8776"/>
                </a:cubicBezTo>
                <a:cubicBezTo>
                  <a:pt x="7878" y="9186"/>
                  <a:pt x="8182" y="9607"/>
                  <a:pt x="8486" y="9876"/>
                </a:cubicBezTo>
                <a:cubicBezTo>
                  <a:pt x="8779" y="10145"/>
                  <a:pt x="9575" y="10403"/>
                  <a:pt x="9785" y="10473"/>
                </a:cubicBezTo>
                <a:cubicBezTo>
                  <a:pt x="9762" y="10602"/>
                  <a:pt x="9750" y="10719"/>
                  <a:pt x="9739" y="10848"/>
                </a:cubicBezTo>
                <a:cubicBezTo>
                  <a:pt x="9657" y="11444"/>
                  <a:pt x="9587" y="12041"/>
                  <a:pt x="9505" y="12627"/>
                </a:cubicBezTo>
                <a:cubicBezTo>
                  <a:pt x="9481" y="12837"/>
                  <a:pt x="9446" y="13036"/>
                  <a:pt x="9399" y="13235"/>
                </a:cubicBezTo>
                <a:cubicBezTo>
                  <a:pt x="9399" y="13106"/>
                  <a:pt x="9399" y="12989"/>
                  <a:pt x="9399" y="12978"/>
                </a:cubicBezTo>
                <a:cubicBezTo>
                  <a:pt x="9329" y="12451"/>
                  <a:pt x="8884" y="11468"/>
                  <a:pt x="8299" y="11363"/>
                </a:cubicBezTo>
                <a:cubicBezTo>
                  <a:pt x="8258" y="11356"/>
                  <a:pt x="8218" y="11352"/>
                  <a:pt x="8178" y="11352"/>
                </a:cubicBezTo>
                <a:cubicBezTo>
                  <a:pt x="7808" y="11352"/>
                  <a:pt x="7501" y="11637"/>
                  <a:pt x="7480" y="12018"/>
                </a:cubicBezTo>
                <a:cubicBezTo>
                  <a:pt x="7445" y="12439"/>
                  <a:pt x="7749" y="12861"/>
                  <a:pt x="8053" y="13130"/>
                </a:cubicBezTo>
                <a:cubicBezTo>
                  <a:pt x="8346" y="13387"/>
                  <a:pt x="9060" y="13633"/>
                  <a:pt x="9317" y="13715"/>
                </a:cubicBezTo>
                <a:cubicBezTo>
                  <a:pt x="9271" y="13914"/>
                  <a:pt x="9224" y="14125"/>
                  <a:pt x="9177" y="14324"/>
                </a:cubicBezTo>
                <a:cubicBezTo>
                  <a:pt x="9130" y="14452"/>
                  <a:pt x="9107" y="14593"/>
                  <a:pt x="9060" y="14722"/>
                </a:cubicBezTo>
                <a:lnTo>
                  <a:pt x="8931" y="15108"/>
                </a:lnTo>
                <a:cubicBezTo>
                  <a:pt x="8849" y="15354"/>
                  <a:pt x="8756" y="15611"/>
                  <a:pt x="8662" y="15845"/>
                </a:cubicBezTo>
                <a:cubicBezTo>
                  <a:pt x="8592" y="16009"/>
                  <a:pt x="8533" y="16173"/>
                  <a:pt x="8475" y="16325"/>
                </a:cubicBezTo>
                <a:cubicBezTo>
                  <a:pt x="8498" y="16126"/>
                  <a:pt x="8557" y="15716"/>
                  <a:pt x="8557" y="15681"/>
                </a:cubicBezTo>
                <a:cubicBezTo>
                  <a:pt x="8545" y="15213"/>
                  <a:pt x="8428" y="14757"/>
                  <a:pt x="8194" y="14347"/>
                </a:cubicBezTo>
                <a:cubicBezTo>
                  <a:pt x="8194" y="14300"/>
                  <a:pt x="8182" y="14242"/>
                  <a:pt x="8182" y="14195"/>
                </a:cubicBezTo>
                <a:cubicBezTo>
                  <a:pt x="8132" y="13834"/>
                  <a:pt x="7832" y="13576"/>
                  <a:pt x="7490" y="13576"/>
                </a:cubicBezTo>
                <a:cubicBezTo>
                  <a:pt x="7433" y="13576"/>
                  <a:pt x="7374" y="13583"/>
                  <a:pt x="7316" y="13598"/>
                </a:cubicBezTo>
                <a:cubicBezTo>
                  <a:pt x="6742" y="13738"/>
                  <a:pt x="6368" y="14768"/>
                  <a:pt x="6344" y="15295"/>
                </a:cubicBezTo>
                <a:cubicBezTo>
                  <a:pt x="6344" y="15330"/>
                  <a:pt x="6368" y="15670"/>
                  <a:pt x="6380" y="15880"/>
                </a:cubicBezTo>
                <a:cubicBezTo>
                  <a:pt x="6356" y="15752"/>
                  <a:pt x="6321" y="15634"/>
                  <a:pt x="6298" y="15506"/>
                </a:cubicBezTo>
                <a:cubicBezTo>
                  <a:pt x="6239" y="15248"/>
                  <a:pt x="6169" y="14991"/>
                  <a:pt x="6099" y="14722"/>
                </a:cubicBezTo>
                <a:cubicBezTo>
                  <a:pt x="6052" y="14593"/>
                  <a:pt x="6017" y="14464"/>
                  <a:pt x="5970" y="14324"/>
                </a:cubicBezTo>
                <a:cubicBezTo>
                  <a:pt x="5935" y="14195"/>
                  <a:pt x="5876" y="14066"/>
                  <a:pt x="5830" y="13926"/>
                </a:cubicBezTo>
                <a:cubicBezTo>
                  <a:pt x="5712" y="13610"/>
                  <a:pt x="5584" y="13305"/>
                  <a:pt x="5443" y="12989"/>
                </a:cubicBezTo>
                <a:cubicBezTo>
                  <a:pt x="5666" y="12943"/>
                  <a:pt x="6462" y="12744"/>
                  <a:pt x="6778" y="12498"/>
                </a:cubicBezTo>
                <a:cubicBezTo>
                  <a:pt x="7094" y="12252"/>
                  <a:pt x="7421" y="11854"/>
                  <a:pt x="7421" y="11433"/>
                </a:cubicBezTo>
                <a:cubicBezTo>
                  <a:pt x="7432" y="11032"/>
                  <a:pt x="7115" y="10705"/>
                  <a:pt x="6720" y="10705"/>
                </a:cubicBezTo>
                <a:cubicBezTo>
                  <a:pt x="6701" y="10705"/>
                  <a:pt x="6681" y="10705"/>
                  <a:pt x="6661" y="10707"/>
                </a:cubicBezTo>
                <a:cubicBezTo>
                  <a:pt x="6064" y="10766"/>
                  <a:pt x="5549" y="11714"/>
                  <a:pt x="5443" y="12240"/>
                </a:cubicBezTo>
                <a:cubicBezTo>
                  <a:pt x="5443" y="12264"/>
                  <a:pt x="5396" y="12650"/>
                  <a:pt x="5385" y="12861"/>
                </a:cubicBezTo>
                <a:cubicBezTo>
                  <a:pt x="5303" y="12673"/>
                  <a:pt x="5221" y="12486"/>
                  <a:pt x="5127" y="12311"/>
                </a:cubicBezTo>
                <a:cubicBezTo>
                  <a:pt x="4858" y="11772"/>
                  <a:pt x="4577" y="11234"/>
                  <a:pt x="4296" y="10707"/>
                </a:cubicBezTo>
                <a:cubicBezTo>
                  <a:pt x="4203" y="10543"/>
                  <a:pt x="4121" y="10379"/>
                  <a:pt x="4039" y="10216"/>
                </a:cubicBezTo>
                <a:cubicBezTo>
                  <a:pt x="4121" y="10204"/>
                  <a:pt x="5057" y="9981"/>
                  <a:pt x="5420" y="9712"/>
                </a:cubicBezTo>
                <a:cubicBezTo>
                  <a:pt x="5736" y="9466"/>
                  <a:pt x="6064" y="9069"/>
                  <a:pt x="6064" y="8647"/>
                </a:cubicBezTo>
                <a:cubicBezTo>
                  <a:pt x="6075" y="8246"/>
                  <a:pt x="5757" y="7919"/>
                  <a:pt x="5363" y="7919"/>
                </a:cubicBezTo>
                <a:cubicBezTo>
                  <a:pt x="5343" y="7919"/>
                  <a:pt x="5323" y="7920"/>
                  <a:pt x="5303" y="7921"/>
                </a:cubicBezTo>
                <a:cubicBezTo>
                  <a:pt x="4706" y="7992"/>
                  <a:pt x="4191" y="8928"/>
                  <a:pt x="4086" y="9455"/>
                </a:cubicBezTo>
                <a:cubicBezTo>
                  <a:pt x="4074" y="9490"/>
                  <a:pt x="4027" y="10040"/>
                  <a:pt x="4015" y="10192"/>
                </a:cubicBezTo>
                <a:cubicBezTo>
                  <a:pt x="3840" y="9829"/>
                  <a:pt x="3653" y="9466"/>
                  <a:pt x="3489" y="9104"/>
                </a:cubicBezTo>
                <a:cubicBezTo>
                  <a:pt x="3255" y="8612"/>
                  <a:pt x="3067" y="8109"/>
                  <a:pt x="2903" y="7605"/>
                </a:cubicBezTo>
                <a:cubicBezTo>
                  <a:pt x="2939" y="7594"/>
                  <a:pt x="3922" y="7371"/>
                  <a:pt x="4285" y="7091"/>
                </a:cubicBezTo>
                <a:cubicBezTo>
                  <a:pt x="4601" y="6845"/>
                  <a:pt x="4940" y="6447"/>
                  <a:pt x="4940" y="6025"/>
                </a:cubicBezTo>
                <a:cubicBezTo>
                  <a:pt x="4951" y="5624"/>
                  <a:pt x="4623" y="5297"/>
                  <a:pt x="4227" y="5297"/>
                </a:cubicBezTo>
                <a:cubicBezTo>
                  <a:pt x="4208" y="5297"/>
                  <a:pt x="4188" y="5298"/>
                  <a:pt x="4168" y="5300"/>
                </a:cubicBezTo>
                <a:cubicBezTo>
                  <a:pt x="3582" y="5370"/>
                  <a:pt x="3067" y="6318"/>
                  <a:pt x="2950" y="6833"/>
                </a:cubicBezTo>
                <a:cubicBezTo>
                  <a:pt x="2950" y="6880"/>
                  <a:pt x="2892" y="7477"/>
                  <a:pt x="2892" y="7582"/>
                </a:cubicBezTo>
                <a:cubicBezTo>
                  <a:pt x="2880" y="7547"/>
                  <a:pt x="2868" y="7524"/>
                  <a:pt x="2857" y="7488"/>
                </a:cubicBezTo>
                <a:cubicBezTo>
                  <a:pt x="2716" y="6973"/>
                  <a:pt x="2611" y="6435"/>
                  <a:pt x="2564" y="5897"/>
                </a:cubicBezTo>
                <a:cubicBezTo>
                  <a:pt x="2529" y="5604"/>
                  <a:pt x="2506" y="5311"/>
                  <a:pt x="2506" y="5042"/>
                </a:cubicBezTo>
                <a:cubicBezTo>
                  <a:pt x="2693" y="5019"/>
                  <a:pt x="3547" y="4902"/>
                  <a:pt x="3898" y="4691"/>
                </a:cubicBezTo>
                <a:cubicBezTo>
                  <a:pt x="4261" y="4469"/>
                  <a:pt x="4624" y="4129"/>
                  <a:pt x="4659" y="3708"/>
                </a:cubicBezTo>
                <a:cubicBezTo>
                  <a:pt x="4718" y="3287"/>
                  <a:pt x="4402" y="2912"/>
                  <a:pt x="3980" y="2900"/>
                </a:cubicBezTo>
                <a:cubicBezTo>
                  <a:pt x="3383" y="2900"/>
                  <a:pt x="2775" y="3778"/>
                  <a:pt x="2611" y="4293"/>
                </a:cubicBezTo>
                <a:cubicBezTo>
                  <a:pt x="2599" y="4317"/>
                  <a:pt x="2541" y="4609"/>
                  <a:pt x="2494" y="4820"/>
                </a:cubicBezTo>
                <a:lnTo>
                  <a:pt x="2494" y="4445"/>
                </a:lnTo>
                <a:cubicBezTo>
                  <a:pt x="2494" y="4001"/>
                  <a:pt x="2529" y="3579"/>
                  <a:pt x="2552" y="3216"/>
                </a:cubicBezTo>
                <a:cubicBezTo>
                  <a:pt x="2576" y="3006"/>
                  <a:pt x="2599" y="2819"/>
                  <a:pt x="2611" y="2643"/>
                </a:cubicBezTo>
                <a:cubicBezTo>
                  <a:pt x="2786" y="2526"/>
                  <a:pt x="3477" y="2034"/>
                  <a:pt x="3688" y="1695"/>
                </a:cubicBezTo>
                <a:cubicBezTo>
                  <a:pt x="3898" y="1344"/>
                  <a:pt x="4062" y="864"/>
                  <a:pt x="3910" y="466"/>
                </a:cubicBezTo>
                <a:cubicBezTo>
                  <a:pt x="3806" y="173"/>
                  <a:pt x="3537" y="0"/>
                  <a:pt x="3248" y="0"/>
                </a:cubicBezTo>
                <a:close/>
              </a:path>
            </a:pathLst>
          </a:custGeom>
          <a:solidFill>
            <a:srgbClr val="F0AE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4" name="Google Shape;1024;p30"/>
          <p:cNvSpPr/>
          <p:nvPr/>
        </p:nvSpPr>
        <p:spPr>
          <a:xfrm>
            <a:off x="2638763" y="3440746"/>
            <a:ext cx="953972" cy="1149715"/>
          </a:xfrm>
          <a:custGeom>
            <a:avLst/>
            <a:gdLst/>
            <a:ahLst/>
            <a:cxnLst/>
            <a:rect l="l" t="t" r="r" b="b"/>
            <a:pathLst>
              <a:path w="9177" h="11060" extrusionOk="0">
                <a:moveTo>
                  <a:pt x="1948" y="1"/>
                </a:moveTo>
                <a:cubicBezTo>
                  <a:pt x="1884" y="1"/>
                  <a:pt x="1819" y="15"/>
                  <a:pt x="1756" y="46"/>
                </a:cubicBezTo>
                <a:cubicBezTo>
                  <a:pt x="1440" y="210"/>
                  <a:pt x="1358" y="842"/>
                  <a:pt x="1417" y="1158"/>
                </a:cubicBezTo>
                <a:cubicBezTo>
                  <a:pt x="1417" y="1193"/>
                  <a:pt x="1534" y="1603"/>
                  <a:pt x="1545" y="1603"/>
                </a:cubicBezTo>
                <a:cubicBezTo>
                  <a:pt x="1534" y="1697"/>
                  <a:pt x="1510" y="1814"/>
                  <a:pt x="1499" y="1931"/>
                </a:cubicBezTo>
                <a:cubicBezTo>
                  <a:pt x="1475" y="2141"/>
                  <a:pt x="1452" y="2399"/>
                  <a:pt x="1452" y="2656"/>
                </a:cubicBezTo>
                <a:cubicBezTo>
                  <a:pt x="1440" y="2949"/>
                  <a:pt x="1452" y="3242"/>
                  <a:pt x="1475" y="3534"/>
                </a:cubicBezTo>
                <a:cubicBezTo>
                  <a:pt x="1499" y="3862"/>
                  <a:pt x="1545" y="4190"/>
                  <a:pt x="1639" y="4506"/>
                </a:cubicBezTo>
                <a:lnTo>
                  <a:pt x="1639" y="4517"/>
                </a:lnTo>
                <a:cubicBezTo>
                  <a:pt x="1581" y="4424"/>
                  <a:pt x="1417" y="4178"/>
                  <a:pt x="1393" y="4166"/>
                </a:cubicBezTo>
                <a:cubicBezTo>
                  <a:pt x="1229" y="3963"/>
                  <a:pt x="824" y="3695"/>
                  <a:pt x="503" y="3695"/>
                </a:cubicBezTo>
                <a:cubicBezTo>
                  <a:pt x="436" y="3695"/>
                  <a:pt x="373" y="3707"/>
                  <a:pt x="316" y="3733"/>
                </a:cubicBezTo>
                <a:cubicBezTo>
                  <a:pt x="82" y="3827"/>
                  <a:pt x="0" y="4108"/>
                  <a:pt x="129" y="4330"/>
                </a:cubicBezTo>
                <a:cubicBezTo>
                  <a:pt x="246" y="4517"/>
                  <a:pt x="539" y="4634"/>
                  <a:pt x="773" y="4670"/>
                </a:cubicBezTo>
                <a:cubicBezTo>
                  <a:pt x="798" y="4673"/>
                  <a:pt x="825" y="4674"/>
                  <a:pt x="855" y="4674"/>
                </a:cubicBezTo>
                <a:cubicBezTo>
                  <a:pt x="1134" y="4674"/>
                  <a:pt x="1598" y="4540"/>
                  <a:pt x="1651" y="4529"/>
                </a:cubicBezTo>
                <a:cubicBezTo>
                  <a:pt x="1733" y="4845"/>
                  <a:pt x="1850" y="5161"/>
                  <a:pt x="1990" y="5465"/>
                </a:cubicBezTo>
                <a:cubicBezTo>
                  <a:pt x="2060" y="5641"/>
                  <a:pt x="2142" y="5828"/>
                  <a:pt x="2236" y="6004"/>
                </a:cubicBezTo>
                <a:cubicBezTo>
                  <a:pt x="2177" y="5922"/>
                  <a:pt x="2131" y="5852"/>
                  <a:pt x="2131" y="5852"/>
                </a:cubicBezTo>
                <a:cubicBezTo>
                  <a:pt x="1956" y="5648"/>
                  <a:pt x="1550" y="5381"/>
                  <a:pt x="1229" y="5381"/>
                </a:cubicBezTo>
                <a:cubicBezTo>
                  <a:pt x="1162" y="5381"/>
                  <a:pt x="1099" y="5392"/>
                  <a:pt x="1042" y="5419"/>
                </a:cubicBezTo>
                <a:cubicBezTo>
                  <a:pt x="820" y="5512"/>
                  <a:pt x="726" y="5793"/>
                  <a:pt x="855" y="6016"/>
                </a:cubicBezTo>
                <a:cubicBezTo>
                  <a:pt x="972" y="6238"/>
                  <a:pt x="1265" y="6343"/>
                  <a:pt x="1510" y="6378"/>
                </a:cubicBezTo>
                <a:cubicBezTo>
                  <a:pt x="1538" y="6383"/>
                  <a:pt x="1569" y="6384"/>
                  <a:pt x="1603" y="6384"/>
                </a:cubicBezTo>
                <a:cubicBezTo>
                  <a:pt x="1853" y="6384"/>
                  <a:pt x="2239" y="6281"/>
                  <a:pt x="2353" y="6250"/>
                </a:cubicBezTo>
                <a:cubicBezTo>
                  <a:pt x="2388" y="6320"/>
                  <a:pt x="2412" y="6378"/>
                  <a:pt x="2447" y="6449"/>
                </a:cubicBezTo>
                <a:cubicBezTo>
                  <a:pt x="2610" y="6776"/>
                  <a:pt x="2774" y="7092"/>
                  <a:pt x="2927" y="7408"/>
                </a:cubicBezTo>
                <a:cubicBezTo>
                  <a:pt x="2973" y="7525"/>
                  <a:pt x="3032" y="7642"/>
                  <a:pt x="3067" y="7748"/>
                </a:cubicBezTo>
                <a:cubicBezTo>
                  <a:pt x="3032" y="7689"/>
                  <a:pt x="2985" y="7631"/>
                  <a:pt x="2985" y="7619"/>
                </a:cubicBezTo>
                <a:cubicBezTo>
                  <a:pt x="2810" y="7424"/>
                  <a:pt x="2400" y="7149"/>
                  <a:pt x="2079" y="7149"/>
                </a:cubicBezTo>
                <a:cubicBezTo>
                  <a:pt x="2013" y="7149"/>
                  <a:pt x="1952" y="7160"/>
                  <a:pt x="1897" y="7186"/>
                </a:cubicBezTo>
                <a:cubicBezTo>
                  <a:pt x="1674" y="7291"/>
                  <a:pt x="1581" y="7572"/>
                  <a:pt x="1709" y="7783"/>
                </a:cubicBezTo>
                <a:cubicBezTo>
                  <a:pt x="1838" y="8005"/>
                  <a:pt x="2119" y="8111"/>
                  <a:pt x="2365" y="8146"/>
                </a:cubicBezTo>
                <a:cubicBezTo>
                  <a:pt x="2395" y="8150"/>
                  <a:pt x="2428" y="8152"/>
                  <a:pt x="2463" y="8152"/>
                </a:cubicBezTo>
                <a:cubicBezTo>
                  <a:pt x="2705" y="8152"/>
                  <a:pt x="3051" y="8059"/>
                  <a:pt x="3184" y="8029"/>
                </a:cubicBezTo>
                <a:cubicBezTo>
                  <a:pt x="3231" y="8146"/>
                  <a:pt x="3278" y="8263"/>
                  <a:pt x="3313" y="8368"/>
                </a:cubicBezTo>
                <a:cubicBezTo>
                  <a:pt x="3336" y="8450"/>
                  <a:pt x="3371" y="8532"/>
                  <a:pt x="3395" y="8614"/>
                </a:cubicBezTo>
                <a:cubicBezTo>
                  <a:pt x="3406" y="8696"/>
                  <a:pt x="3430" y="8766"/>
                  <a:pt x="3453" y="8848"/>
                </a:cubicBezTo>
                <a:cubicBezTo>
                  <a:pt x="3488" y="9000"/>
                  <a:pt x="3535" y="9152"/>
                  <a:pt x="3559" y="9304"/>
                </a:cubicBezTo>
                <a:cubicBezTo>
                  <a:pt x="3582" y="9410"/>
                  <a:pt x="3605" y="9503"/>
                  <a:pt x="3629" y="9609"/>
                </a:cubicBezTo>
                <a:cubicBezTo>
                  <a:pt x="3570" y="9492"/>
                  <a:pt x="3465" y="9281"/>
                  <a:pt x="3453" y="9258"/>
                </a:cubicBezTo>
                <a:cubicBezTo>
                  <a:pt x="3305" y="9014"/>
                  <a:pt x="2890" y="8647"/>
                  <a:pt x="2561" y="8647"/>
                </a:cubicBezTo>
                <a:cubicBezTo>
                  <a:pt x="2526" y="8647"/>
                  <a:pt x="2491" y="8652"/>
                  <a:pt x="2458" y="8661"/>
                </a:cubicBezTo>
                <a:cubicBezTo>
                  <a:pt x="2213" y="8731"/>
                  <a:pt x="2084" y="8988"/>
                  <a:pt x="2177" y="9222"/>
                </a:cubicBezTo>
                <a:cubicBezTo>
                  <a:pt x="2271" y="9457"/>
                  <a:pt x="2540" y="9609"/>
                  <a:pt x="2763" y="9679"/>
                </a:cubicBezTo>
                <a:cubicBezTo>
                  <a:pt x="2841" y="9702"/>
                  <a:pt x="2956" y="9710"/>
                  <a:pt x="3079" y="9710"/>
                </a:cubicBezTo>
                <a:cubicBezTo>
                  <a:pt x="3323" y="9710"/>
                  <a:pt x="3594" y="9679"/>
                  <a:pt x="3640" y="9679"/>
                </a:cubicBezTo>
                <a:cubicBezTo>
                  <a:pt x="3676" y="9843"/>
                  <a:pt x="3711" y="10007"/>
                  <a:pt x="3734" y="10159"/>
                </a:cubicBezTo>
                <a:cubicBezTo>
                  <a:pt x="3793" y="10498"/>
                  <a:pt x="3839" y="10803"/>
                  <a:pt x="3875" y="11060"/>
                </a:cubicBezTo>
                <a:lnTo>
                  <a:pt x="4109" y="11060"/>
                </a:lnTo>
                <a:cubicBezTo>
                  <a:pt x="4062" y="10791"/>
                  <a:pt x="4015" y="10475"/>
                  <a:pt x="3945" y="10124"/>
                </a:cubicBezTo>
                <a:cubicBezTo>
                  <a:pt x="3910" y="9948"/>
                  <a:pt x="3875" y="9773"/>
                  <a:pt x="3828" y="9585"/>
                </a:cubicBezTo>
                <a:cubicBezTo>
                  <a:pt x="3992" y="9527"/>
                  <a:pt x="4155" y="9445"/>
                  <a:pt x="4319" y="9363"/>
                </a:cubicBezTo>
                <a:cubicBezTo>
                  <a:pt x="4530" y="9550"/>
                  <a:pt x="4776" y="9702"/>
                  <a:pt x="5022" y="9819"/>
                </a:cubicBezTo>
                <a:cubicBezTo>
                  <a:pt x="4963" y="9972"/>
                  <a:pt x="4904" y="10124"/>
                  <a:pt x="4834" y="10264"/>
                </a:cubicBezTo>
                <a:cubicBezTo>
                  <a:pt x="4706" y="10557"/>
                  <a:pt x="4588" y="10826"/>
                  <a:pt x="4483" y="11060"/>
                </a:cubicBezTo>
                <a:lnTo>
                  <a:pt x="4729" y="11060"/>
                </a:lnTo>
                <a:cubicBezTo>
                  <a:pt x="4823" y="10849"/>
                  <a:pt x="4928" y="10615"/>
                  <a:pt x="5033" y="10346"/>
                </a:cubicBezTo>
                <a:cubicBezTo>
                  <a:pt x="5103" y="10194"/>
                  <a:pt x="5162" y="10018"/>
                  <a:pt x="5232" y="9843"/>
                </a:cubicBezTo>
                <a:cubicBezTo>
                  <a:pt x="5289" y="9852"/>
                  <a:pt x="5653" y="9929"/>
                  <a:pt x="5929" y="9929"/>
                </a:cubicBezTo>
                <a:cubicBezTo>
                  <a:pt x="5997" y="9929"/>
                  <a:pt x="6059" y="9925"/>
                  <a:pt x="6110" y="9913"/>
                </a:cubicBezTo>
                <a:cubicBezTo>
                  <a:pt x="6344" y="9866"/>
                  <a:pt x="6625" y="9726"/>
                  <a:pt x="6730" y="9503"/>
                </a:cubicBezTo>
                <a:cubicBezTo>
                  <a:pt x="6836" y="9269"/>
                  <a:pt x="6730" y="9000"/>
                  <a:pt x="6496" y="8918"/>
                </a:cubicBezTo>
                <a:cubicBezTo>
                  <a:pt x="6453" y="8903"/>
                  <a:pt x="6408" y="8897"/>
                  <a:pt x="6360" y="8897"/>
                </a:cubicBezTo>
                <a:cubicBezTo>
                  <a:pt x="6032" y="8897"/>
                  <a:pt x="5618" y="9220"/>
                  <a:pt x="5455" y="9445"/>
                </a:cubicBezTo>
                <a:cubicBezTo>
                  <a:pt x="5443" y="9457"/>
                  <a:pt x="5338" y="9632"/>
                  <a:pt x="5267" y="9749"/>
                </a:cubicBezTo>
                <a:lnTo>
                  <a:pt x="5349" y="9527"/>
                </a:lnTo>
                <a:cubicBezTo>
                  <a:pt x="5408" y="9386"/>
                  <a:pt x="5455" y="9234"/>
                  <a:pt x="5513" y="9070"/>
                </a:cubicBezTo>
                <a:cubicBezTo>
                  <a:pt x="5537" y="9000"/>
                  <a:pt x="5560" y="8918"/>
                  <a:pt x="5583" y="8836"/>
                </a:cubicBezTo>
                <a:cubicBezTo>
                  <a:pt x="5607" y="8754"/>
                  <a:pt x="5618" y="8672"/>
                  <a:pt x="5642" y="8590"/>
                </a:cubicBezTo>
                <a:cubicBezTo>
                  <a:pt x="5689" y="8403"/>
                  <a:pt x="5724" y="8204"/>
                  <a:pt x="5759" y="8005"/>
                </a:cubicBezTo>
                <a:cubicBezTo>
                  <a:pt x="5879" y="8049"/>
                  <a:pt x="6285" y="8195"/>
                  <a:pt x="6539" y="8195"/>
                </a:cubicBezTo>
                <a:cubicBezTo>
                  <a:pt x="6556" y="8195"/>
                  <a:pt x="6574" y="8194"/>
                  <a:pt x="6590" y="8192"/>
                </a:cubicBezTo>
                <a:cubicBezTo>
                  <a:pt x="6836" y="8181"/>
                  <a:pt x="7128" y="8087"/>
                  <a:pt x="7257" y="7876"/>
                </a:cubicBezTo>
                <a:cubicBezTo>
                  <a:pt x="7409" y="7678"/>
                  <a:pt x="7339" y="7385"/>
                  <a:pt x="7117" y="7268"/>
                </a:cubicBezTo>
                <a:cubicBezTo>
                  <a:pt x="7054" y="7235"/>
                  <a:pt x="6981" y="7221"/>
                  <a:pt x="6903" y="7221"/>
                </a:cubicBezTo>
                <a:cubicBezTo>
                  <a:pt x="6587" y="7221"/>
                  <a:pt x="6183" y="7452"/>
                  <a:pt x="6005" y="7631"/>
                </a:cubicBezTo>
                <a:cubicBezTo>
                  <a:pt x="5993" y="7642"/>
                  <a:pt x="5841" y="7830"/>
                  <a:pt x="5771" y="7923"/>
                </a:cubicBezTo>
                <a:cubicBezTo>
                  <a:pt x="5794" y="7806"/>
                  <a:pt x="5806" y="7678"/>
                  <a:pt x="5817" y="7560"/>
                </a:cubicBezTo>
                <a:cubicBezTo>
                  <a:pt x="5864" y="7209"/>
                  <a:pt x="5899" y="6847"/>
                  <a:pt x="5934" y="6484"/>
                </a:cubicBezTo>
                <a:cubicBezTo>
                  <a:pt x="5946" y="6378"/>
                  <a:pt x="5958" y="6273"/>
                  <a:pt x="5970" y="6156"/>
                </a:cubicBezTo>
                <a:cubicBezTo>
                  <a:pt x="6014" y="6178"/>
                  <a:pt x="6497" y="6357"/>
                  <a:pt x="6777" y="6357"/>
                </a:cubicBezTo>
                <a:cubicBezTo>
                  <a:pt x="6793" y="6357"/>
                  <a:pt x="6809" y="6356"/>
                  <a:pt x="6824" y="6355"/>
                </a:cubicBezTo>
                <a:cubicBezTo>
                  <a:pt x="7058" y="6343"/>
                  <a:pt x="7362" y="6261"/>
                  <a:pt x="7503" y="6051"/>
                </a:cubicBezTo>
                <a:cubicBezTo>
                  <a:pt x="7643" y="5840"/>
                  <a:pt x="7573" y="5547"/>
                  <a:pt x="7351" y="5430"/>
                </a:cubicBezTo>
                <a:cubicBezTo>
                  <a:pt x="7288" y="5398"/>
                  <a:pt x="7215" y="5384"/>
                  <a:pt x="7137" y="5384"/>
                </a:cubicBezTo>
                <a:cubicBezTo>
                  <a:pt x="6821" y="5384"/>
                  <a:pt x="6417" y="5615"/>
                  <a:pt x="6239" y="5793"/>
                </a:cubicBezTo>
                <a:cubicBezTo>
                  <a:pt x="6227" y="5817"/>
                  <a:pt x="6016" y="6074"/>
                  <a:pt x="5970" y="6144"/>
                </a:cubicBezTo>
                <a:cubicBezTo>
                  <a:pt x="5993" y="5898"/>
                  <a:pt x="6016" y="5653"/>
                  <a:pt x="6051" y="5419"/>
                </a:cubicBezTo>
                <a:cubicBezTo>
                  <a:pt x="6110" y="5103"/>
                  <a:pt x="6169" y="4787"/>
                  <a:pt x="6262" y="4482"/>
                </a:cubicBezTo>
                <a:cubicBezTo>
                  <a:pt x="6284" y="4482"/>
                  <a:pt x="6793" y="4683"/>
                  <a:pt x="7084" y="4683"/>
                </a:cubicBezTo>
                <a:cubicBezTo>
                  <a:pt x="7099" y="4683"/>
                  <a:pt x="7114" y="4682"/>
                  <a:pt x="7128" y="4681"/>
                </a:cubicBezTo>
                <a:cubicBezTo>
                  <a:pt x="7362" y="4670"/>
                  <a:pt x="7655" y="4576"/>
                  <a:pt x="7795" y="4365"/>
                </a:cubicBezTo>
                <a:cubicBezTo>
                  <a:pt x="7936" y="4166"/>
                  <a:pt x="7877" y="3874"/>
                  <a:pt x="7655" y="3757"/>
                </a:cubicBezTo>
                <a:cubicBezTo>
                  <a:pt x="7590" y="3724"/>
                  <a:pt x="7516" y="3710"/>
                  <a:pt x="7437" y="3710"/>
                </a:cubicBezTo>
                <a:cubicBezTo>
                  <a:pt x="7118" y="3710"/>
                  <a:pt x="6721" y="3941"/>
                  <a:pt x="6543" y="4119"/>
                </a:cubicBezTo>
                <a:cubicBezTo>
                  <a:pt x="6520" y="4131"/>
                  <a:pt x="6297" y="4412"/>
                  <a:pt x="6262" y="4471"/>
                </a:cubicBezTo>
                <a:cubicBezTo>
                  <a:pt x="6262" y="4447"/>
                  <a:pt x="6274" y="4435"/>
                  <a:pt x="6274" y="4412"/>
                </a:cubicBezTo>
                <a:cubicBezTo>
                  <a:pt x="6367" y="4108"/>
                  <a:pt x="6496" y="3803"/>
                  <a:pt x="6648" y="3523"/>
                </a:cubicBezTo>
                <a:cubicBezTo>
                  <a:pt x="6730" y="3359"/>
                  <a:pt x="6812" y="3218"/>
                  <a:pt x="6906" y="3078"/>
                </a:cubicBezTo>
                <a:cubicBezTo>
                  <a:pt x="7000" y="3125"/>
                  <a:pt x="7468" y="3347"/>
                  <a:pt x="7713" y="3370"/>
                </a:cubicBezTo>
                <a:cubicBezTo>
                  <a:pt x="7734" y="3371"/>
                  <a:pt x="7755" y="3372"/>
                  <a:pt x="7776" y="3372"/>
                </a:cubicBezTo>
                <a:cubicBezTo>
                  <a:pt x="8017" y="3372"/>
                  <a:pt x="8277" y="3308"/>
                  <a:pt x="8427" y="3125"/>
                </a:cubicBezTo>
                <a:cubicBezTo>
                  <a:pt x="8591" y="2937"/>
                  <a:pt x="8556" y="2645"/>
                  <a:pt x="8345" y="2504"/>
                </a:cubicBezTo>
                <a:cubicBezTo>
                  <a:pt x="8267" y="2451"/>
                  <a:pt x="8166" y="2429"/>
                  <a:pt x="8056" y="2429"/>
                </a:cubicBezTo>
                <a:cubicBezTo>
                  <a:pt x="7757" y="2429"/>
                  <a:pt x="7387" y="2593"/>
                  <a:pt x="7198" y="2738"/>
                </a:cubicBezTo>
                <a:cubicBezTo>
                  <a:pt x="7187" y="2750"/>
                  <a:pt x="7058" y="2879"/>
                  <a:pt x="6976" y="2972"/>
                </a:cubicBezTo>
                <a:cubicBezTo>
                  <a:pt x="7011" y="2902"/>
                  <a:pt x="7058" y="2844"/>
                  <a:pt x="7093" y="2774"/>
                </a:cubicBezTo>
                <a:cubicBezTo>
                  <a:pt x="7245" y="2551"/>
                  <a:pt x="7386" y="2352"/>
                  <a:pt x="7538" y="2188"/>
                </a:cubicBezTo>
                <a:cubicBezTo>
                  <a:pt x="7608" y="2083"/>
                  <a:pt x="7678" y="2001"/>
                  <a:pt x="7749" y="1919"/>
                </a:cubicBezTo>
                <a:cubicBezTo>
                  <a:pt x="7877" y="1919"/>
                  <a:pt x="8381" y="1896"/>
                  <a:pt x="8603" y="1802"/>
                </a:cubicBezTo>
                <a:cubicBezTo>
                  <a:pt x="8825" y="1697"/>
                  <a:pt x="9059" y="1509"/>
                  <a:pt x="9118" y="1264"/>
                </a:cubicBezTo>
                <a:cubicBezTo>
                  <a:pt x="9176" y="1018"/>
                  <a:pt x="9013" y="772"/>
                  <a:pt x="8767" y="737"/>
                </a:cubicBezTo>
                <a:cubicBezTo>
                  <a:pt x="8754" y="736"/>
                  <a:pt x="8742" y="735"/>
                  <a:pt x="8729" y="735"/>
                </a:cubicBezTo>
                <a:cubicBezTo>
                  <a:pt x="8376" y="735"/>
                  <a:pt x="7978" y="1203"/>
                  <a:pt x="7854" y="1486"/>
                </a:cubicBezTo>
                <a:cubicBezTo>
                  <a:pt x="7842" y="1509"/>
                  <a:pt x="7713" y="1919"/>
                  <a:pt x="7725" y="1919"/>
                </a:cubicBezTo>
                <a:cubicBezTo>
                  <a:pt x="7667" y="2001"/>
                  <a:pt x="7585" y="2083"/>
                  <a:pt x="7514" y="2165"/>
                </a:cubicBezTo>
                <a:cubicBezTo>
                  <a:pt x="7374" y="2340"/>
                  <a:pt x="7222" y="2539"/>
                  <a:pt x="7070" y="2750"/>
                </a:cubicBezTo>
                <a:cubicBezTo>
                  <a:pt x="6894" y="2996"/>
                  <a:pt x="6742" y="3242"/>
                  <a:pt x="6602" y="3499"/>
                </a:cubicBezTo>
                <a:cubicBezTo>
                  <a:pt x="6438" y="3780"/>
                  <a:pt x="6309" y="4084"/>
                  <a:pt x="6204" y="4389"/>
                </a:cubicBezTo>
                <a:lnTo>
                  <a:pt x="6204" y="3979"/>
                </a:lnTo>
                <a:cubicBezTo>
                  <a:pt x="6157" y="3663"/>
                  <a:pt x="5899" y="3078"/>
                  <a:pt x="5548" y="3019"/>
                </a:cubicBezTo>
                <a:cubicBezTo>
                  <a:pt x="5523" y="3014"/>
                  <a:pt x="5497" y="3012"/>
                  <a:pt x="5472" y="3012"/>
                </a:cubicBezTo>
                <a:cubicBezTo>
                  <a:pt x="5256" y="3012"/>
                  <a:pt x="5067" y="3186"/>
                  <a:pt x="5057" y="3417"/>
                </a:cubicBezTo>
                <a:cubicBezTo>
                  <a:pt x="5033" y="3663"/>
                  <a:pt x="5221" y="3921"/>
                  <a:pt x="5396" y="4073"/>
                </a:cubicBezTo>
                <a:cubicBezTo>
                  <a:pt x="5595" y="4248"/>
                  <a:pt x="6157" y="4424"/>
                  <a:pt x="6204" y="4435"/>
                </a:cubicBezTo>
                <a:cubicBezTo>
                  <a:pt x="6098" y="4763"/>
                  <a:pt x="6016" y="5079"/>
                  <a:pt x="5970" y="5407"/>
                </a:cubicBezTo>
                <a:cubicBezTo>
                  <a:pt x="5934" y="5606"/>
                  <a:pt x="5899" y="5793"/>
                  <a:pt x="5876" y="5992"/>
                </a:cubicBezTo>
                <a:lnTo>
                  <a:pt x="5876" y="5817"/>
                </a:lnTo>
                <a:cubicBezTo>
                  <a:pt x="5829" y="5501"/>
                  <a:pt x="5572" y="4915"/>
                  <a:pt x="5221" y="4845"/>
                </a:cubicBezTo>
                <a:cubicBezTo>
                  <a:pt x="5200" y="4842"/>
                  <a:pt x="5181" y="4841"/>
                  <a:pt x="5161" y="4841"/>
                </a:cubicBezTo>
                <a:cubicBezTo>
                  <a:pt x="4938" y="4841"/>
                  <a:pt x="4740" y="5017"/>
                  <a:pt x="4729" y="5243"/>
                </a:cubicBezTo>
                <a:cubicBezTo>
                  <a:pt x="4706" y="5501"/>
                  <a:pt x="4893" y="5746"/>
                  <a:pt x="5068" y="5910"/>
                </a:cubicBezTo>
                <a:cubicBezTo>
                  <a:pt x="5244" y="6062"/>
                  <a:pt x="5724" y="6226"/>
                  <a:pt x="5841" y="6261"/>
                </a:cubicBezTo>
                <a:cubicBezTo>
                  <a:pt x="5841" y="6343"/>
                  <a:pt x="5829" y="6413"/>
                  <a:pt x="5817" y="6484"/>
                </a:cubicBezTo>
                <a:cubicBezTo>
                  <a:pt x="5771" y="6847"/>
                  <a:pt x="5735" y="7209"/>
                  <a:pt x="5689" y="7549"/>
                </a:cubicBezTo>
                <a:cubicBezTo>
                  <a:pt x="5665" y="7678"/>
                  <a:pt x="5642" y="7795"/>
                  <a:pt x="5618" y="7923"/>
                </a:cubicBezTo>
                <a:lnTo>
                  <a:pt x="5618" y="7759"/>
                </a:lnTo>
                <a:cubicBezTo>
                  <a:pt x="5583" y="7443"/>
                  <a:pt x="5314" y="6858"/>
                  <a:pt x="4963" y="6788"/>
                </a:cubicBezTo>
                <a:cubicBezTo>
                  <a:pt x="4943" y="6785"/>
                  <a:pt x="4923" y="6784"/>
                  <a:pt x="4904" y="6784"/>
                </a:cubicBezTo>
                <a:cubicBezTo>
                  <a:pt x="4682" y="6784"/>
                  <a:pt x="4493" y="6960"/>
                  <a:pt x="4471" y="7186"/>
                </a:cubicBezTo>
                <a:cubicBezTo>
                  <a:pt x="4460" y="7443"/>
                  <a:pt x="4635" y="7689"/>
                  <a:pt x="4811" y="7853"/>
                </a:cubicBezTo>
                <a:cubicBezTo>
                  <a:pt x="4998" y="8005"/>
                  <a:pt x="5419" y="8157"/>
                  <a:pt x="5572" y="8204"/>
                </a:cubicBezTo>
                <a:cubicBezTo>
                  <a:pt x="5548" y="8321"/>
                  <a:pt x="5513" y="8450"/>
                  <a:pt x="5490" y="8567"/>
                </a:cubicBezTo>
                <a:cubicBezTo>
                  <a:pt x="5466" y="8649"/>
                  <a:pt x="5443" y="8719"/>
                  <a:pt x="5419" y="8801"/>
                </a:cubicBezTo>
                <a:cubicBezTo>
                  <a:pt x="5396" y="8883"/>
                  <a:pt x="5373" y="8965"/>
                  <a:pt x="5349" y="9035"/>
                </a:cubicBezTo>
                <a:cubicBezTo>
                  <a:pt x="5291" y="9187"/>
                  <a:pt x="5232" y="9328"/>
                  <a:pt x="5185" y="9480"/>
                </a:cubicBezTo>
                <a:cubicBezTo>
                  <a:pt x="5139" y="9574"/>
                  <a:pt x="5103" y="9667"/>
                  <a:pt x="5068" y="9773"/>
                </a:cubicBezTo>
                <a:cubicBezTo>
                  <a:pt x="5080" y="9644"/>
                  <a:pt x="5115" y="9410"/>
                  <a:pt x="5115" y="9386"/>
                </a:cubicBezTo>
                <a:cubicBezTo>
                  <a:pt x="5115" y="9105"/>
                  <a:pt x="5045" y="8836"/>
                  <a:pt x="4904" y="8590"/>
                </a:cubicBezTo>
                <a:cubicBezTo>
                  <a:pt x="4904" y="8555"/>
                  <a:pt x="4904" y="8532"/>
                  <a:pt x="4904" y="8497"/>
                </a:cubicBezTo>
                <a:cubicBezTo>
                  <a:pt x="4874" y="8283"/>
                  <a:pt x="4684" y="8123"/>
                  <a:pt x="4474" y="8123"/>
                </a:cubicBezTo>
                <a:cubicBezTo>
                  <a:pt x="4442" y="8123"/>
                  <a:pt x="4410" y="8126"/>
                  <a:pt x="4378" y="8134"/>
                </a:cubicBezTo>
                <a:cubicBezTo>
                  <a:pt x="4038" y="8228"/>
                  <a:pt x="3816" y="8836"/>
                  <a:pt x="3793" y="9152"/>
                </a:cubicBezTo>
                <a:cubicBezTo>
                  <a:pt x="3793" y="9176"/>
                  <a:pt x="3804" y="9375"/>
                  <a:pt x="3816" y="9503"/>
                </a:cubicBezTo>
                <a:cubicBezTo>
                  <a:pt x="3804" y="9433"/>
                  <a:pt x="3781" y="9363"/>
                  <a:pt x="3769" y="9281"/>
                </a:cubicBezTo>
                <a:cubicBezTo>
                  <a:pt x="3734" y="9141"/>
                  <a:pt x="3687" y="8977"/>
                  <a:pt x="3652" y="8813"/>
                </a:cubicBezTo>
                <a:cubicBezTo>
                  <a:pt x="3629" y="8731"/>
                  <a:pt x="3605" y="8661"/>
                  <a:pt x="3570" y="8579"/>
                </a:cubicBezTo>
                <a:cubicBezTo>
                  <a:pt x="3547" y="8497"/>
                  <a:pt x="3523" y="8415"/>
                  <a:pt x="3488" y="8333"/>
                </a:cubicBezTo>
                <a:cubicBezTo>
                  <a:pt x="3418" y="8146"/>
                  <a:pt x="3348" y="7970"/>
                  <a:pt x="3266" y="7783"/>
                </a:cubicBezTo>
                <a:cubicBezTo>
                  <a:pt x="3395" y="7748"/>
                  <a:pt x="3875" y="7631"/>
                  <a:pt x="4062" y="7490"/>
                </a:cubicBezTo>
                <a:cubicBezTo>
                  <a:pt x="4249" y="7338"/>
                  <a:pt x="4448" y="7104"/>
                  <a:pt x="4448" y="6858"/>
                </a:cubicBezTo>
                <a:cubicBezTo>
                  <a:pt x="4459" y="6614"/>
                  <a:pt x="4259" y="6412"/>
                  <a:pt x="4029" y="6412"/>
                </a:cubicBezTo>
                <a:cubicBezTo>
                  <a:pt x="4017" y="6412"/>
                  <a:pt x="4004" y="6412"/>
                  <a:pt x="3992" y="6413"/>
                </a:cubicBezTo>
                <a:cubicBezTo>
                  <a:pt x="3640" y="6449"/>
                  <a:pt x="3324" y="7022"/>
                  <a:pt x="3254" y="7326"/>
                </a:cubicBezTo>
                <a:cubicBezTo>
                  <a:pt x="3254" y="7350"/>
                  <a:pt x="3231" y="7584"/>
                  <a:pt x="3231" y="7701"/>
                </a:cubicBezTo>
                <a:cubicBezTo>
                  <a:pt x="3172" y="7596"/>
                  <a:pt x="3125" y="7479"/>
                  <a:pt x="3067" y="7373"/>
                </a:cubicBezTo>
                <a:cubicBezTo>
                  <a:pt x="2915" y="7057"/>
                  <a:pt x="2739" y="6729"/>
                  <a:pt x="2575" y="6413"/>
                </a:cubicBezTo>
                <a:lnTo>
                  <a:pt x="2423" y="6121"/>
                </a:lnTo>
                <a:cubicBezTo>
                  <a:pt x="2470" y="6109"/>
                  <a:pt x="3044" y="5980"/>
                  <a:pt x="3254" y="5817"/>
                </a:cubicBezTo>
                <a:cubicBezTo>
                  <a:pt x="3441" y="5676"/>
                  <a:pt x="3640" y="5442"/>
                  <a:pt x="3640" y="5185"/>
                </a:cubicBezTo>
                <a:cubicBezTo>
                  <a:pt x="3652" y="4941"/>
                  <a:pt x="3453" y="4750"/>
                  <a:pt x="3223" y="4750"/>
                </a:cubicBezTo>
                <a:cubicBezTo>
                  <a:pt x="3210" y="4750"/>
                  <a:pt x="3197" y="4750"/>
                  <a:pt x="3184" y="4751"/>
                </a:cubicBezTo>
                <a:cubicBezTo>
                  <a:pt x="2833" y="4787"/>
                  <a:pt x="2517" y="5348"/>
                  <a:pt x="2447" y="5664"/>
                </a:cubicBezTo>
                <a:cubicBezTo>
                  <a:pt x="2447" y="5688"/>
                  <a:pt x="2412" y="6016"/>
                  <a:pt x="2412" y="6097"/>
                </a:cubicBezTo>
                <a:cubicBezTo>
                  <a:pt x="2306" y="5887"/>
                  <a:pt x="2189" y="5676"/>
                  <a:pt x="2096" y="5454"/>
                </a:cubicBezTo>
                <a:cubicBezTo>
                  <a:pt x="1955" y="5161"/>
                  <a:pt x="1838" y="4857"/>
                  <a:pt x="1744" y="4553"/>
                </a:cubicBezTo>
                <a:cubicBezTo>
                  <a:pt x="1768" y="4553"/>
                  <a:pt x="2353" y="4412"/>
                  <a:pt x="2575" y="4248"/>
                </a:cubicBezTo>
                <a:cubicBezTo>
                  <a:pt x="2763" y="4096"/>
                  <a:pt x="2962" y="3862"/>
                  <a:pt x="2962" y="3616"/>
                </a:cubicBezTo>
                <a:cubicBezTo>
                  <a:pt x="2973" y="3366"/>
                  <a:pt x="2763" y="3171"/>
                  <a:pt x="2526" y="3171"/>
                </a:cubicBezTo>
                <a:cubicBezTo>
                  <a:pt x="2519" y="3171"/>
                  <a:pt x="2512" y="3171"/>
                  <a:pt x="2505" y="3171"/>
                </a:cubicBezTo>
                <a:cubicBezTo>
                  <a:pt x="2154" y="3218"/>
                  <a:pt x="1838" y="3780"/>
                  <a:pt x="1768" y="4096"/>
                </a:cubicBezTo>
                <a:cubicBezTo>
                  <a:pt x="1768" y="4119"/>
                  <a:pt x="1733" y="4471"/>
                  <a:pt x="1733" y="4529"/>
                </a:cubicBezTo>
                <a:cubicBezTo>
                  <a:pt x="1733" y="4517"/>
                  <a:pt x="1721" y="4494"/>
                  <a:pt x="1721" y="4471"/>
                </a:cubicBezTo>
                <a:cubicBezTo>
                  <a:pt x="1627" y="4166"/>
                  <a:pt x="1569" y="3850"/>
                  <a:pt x="1534" y="3523"/>
                </a:cubicBezTo>
                <a:cubicBezTo>
                  <a:pt x="1510" y="3347"/>
                  <a:pt x="1510" y="3183"/>
                  <a:pt x="1499" y="3008"/>
                </a:cubicBezTo>
                <a:cubicBezTo>
                  <a:pt x="1616" y="2996"/>
                  <a:pt x="2131" y="2926"/>
                  <a:pt x="2341" y="2797"/>
                </a:cubicBezTo>
                <a:cubicBezTo>
                  <a:pt x="2552" y="2668"/>
                  <a:pt x="2774" y="2469"/>
                  <a:pt x="2798" y="2212"/>
                </a:cubicBezTo>
                <a:cubicBezTo>
                  <a:pt x="2833" y="1966"/>
                  <a:pt x="2634" y="1744"/>
                  <a:pt x="2388" y="1732"/>
                </a:cubicBezTo>
                <a:cubicBezTo>
                  <a:pt x="2037" y="1732"/>
                  <a:pt x="1662" y="2259"/>
                  <a:pt x="1569" y="2563"/>
                </a:cubicBezTo>
                <a:cubicBezTo>
                  <a:pt x="1569" y="2586"/>
                  <a:pt x="1522" y="2750"/>
                  <a:pt x="1499" y="2879"/>
                </a:cubicBezTo>
                <a:lnTo>
                  <a:pt x="1499" y="2656"/>
                </a:lnTo>
                <a:cubicBezTo>
                  <a:pt x="1499" y="2387"/>
                  <a:pt x="1510" y="2141"/>
                  <a:pt x="1534" y="1931"/>
                </a:cubicBezTo>
                <a:cubicBezTo>
                  <a:pt x="1545" y="1802"/>
                  <a:pt x="1557" y="1685"/>
                  <a:pt x="1569" y="1580"/>
                </a:cubicBezTo>
                <a:cubicBezTo>
                  <a:pt x="1674" y="1509"/>
                  <a:pt x="2084" y="1229"/>
                  <a:pt x="2213" y="1018"/>
                </a:cubicBezTo>
                <a:cubicBezTo>
                  <a:pt x="2341" y="807"/>
                  <a:pt x="2435" y="515"/>
                  <a:pt x="2341" y="281"/>
                </a:cubicBezTo>
                <a:cubicBezTo>
                  <a:pt x="2281" y="109"/>
                  <a:pt x="2121" y="1"/>
                  <a:pt x="1948" y="1"/>
                </a:cubicBezTo>
                <a:close/>
              </a:path>
            </a:pathLst>
          </a:custGeom>
          <a:solidFill>
            <a:srgbClr val="F0AE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025" name="Google Shape;1025;p30"/>
          <p:cNvCxnSpPr/>
          <p:nvPr/>
        </p:nvCxnSpPr>
        <p:spPr>
          <a:xfrm>
            <a:off x="965400" y="4611900"/>
            <a:ext cx="7213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26" name="Google Shape;1026;p30"/>
          <p:cNvSpPr/>
          <p:nvPr/>
        </p:nvSpPr>
        <p:spPr>
          <a:xfrm>
            <a:off x="4093507" y="4443121"/>
            <a:ext cx="11011" cy="18202"/>
          </a:xfrm>
          <a:custGeom>
            <a:avLst/>
            <a:gdLst/>
            <a:ahLst/>
            <a:cxnLst/>
            <a:rect l="l" t="t" r="r" b="b"/>
            <a:pathLst>
              <a:path w="294" h="486" extrusionOk="0">
                <a:moveTo>
                  <a:pt x="54" y="1"/>
                </a:moveTo>
                <a:cubicBezTo>
                  <a:pt x="48" y="1"/>
                  <a:pt x="42" y="2"/>
                  <a:pt x="36" y="5"/>
                </a:cubicBezTo>
                <a:cubicBezTo>
                  <a:pt x="12" y="17"/>
                  <a:pt x="1" y="52"/>
                  <a:pt x="12" y="76"/>
                </a:cubicBezTo>
                <a:lnTo>
                  <a:pt x="188" y="462"/>
                </a:lnTo>
                <a:cubicBezTo>
                  <a:pt x="200" y="474"/>
                  <a:pt x="211" y="485"/>
                  <a:pt x="235" y="485"/>
                </a:cubicBezTo>
                <a:lnTo>
                  <a:pt x="258" y="485"/>
                </a:lnTo>
                <a:cubicBezTo>
                  <a:pt x="282" y="474"/>
                  <a:pt x="293" y="438"/>
                  <a:pt x="282" y="415"/>
                </a:cubicBezTo>
                <a:lnTo>
                  <a:pt x="94" y="29"/>
                </a:lnTo>
                <a:cubicBezTo>
                  <a:pt x="86" y="12"/>
                  <a:pt x="71" y="1"/>
                  <a:pt x="54" y="1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7" name="Google Shape;1027;p30"/>
          <p:cNvSpPr/>
          <p:nvPr/>
        </p:nvSpPr>
        <p:spPr>
          <a:xfrm>
            <a:off x="8110325" y="2332623"/>
            <a:ext cx="146100" cy="146100"/>
          </a:xfrm>
          <a:prstGeom prst="diamond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8" name="Google Shape;1028;p30"/>
          <p:cNvSpPr/>
          <p:nvPr/>
        </p:nvSpPr>
        <p:spPr>
          <a:xfrm>
            <a:off x="7136400" y="3653625"/>
            <a:ext cx="135600" cy="135600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9" name="Google Shape;1029;p30"/>
          <p:cNvSpPr/>
          <p:nvPr/>
        </p:nvSpPr>
        <p:spPr>
          <a:xfrm>
            <a:off x="7999513" y="4116462"/>
            <a:ext cx="76500" cy="76500"/>
          </a:xfrm>
          <a:prstGeom prst="diamond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0" name="Google Shape;1030;p30"/>
          <p:cNvSpPr/>
          <p:nvPr/>
        </p:nvSpPr>
        <p:spPr>
          <a:xfrm>
            <a:off x="965401" y="2571738"/>
            <a:ext cx="76500" cy="76500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1" name="Google Shape;1031;p30"/>
          <p:cNvSpPr/>
          <p:nvPr/>
        </p:nvSpPr>
        <p:spPr>
          <a:xfrm>
            <a:off x="2059975" y="2857548"/>
            <a:ext cx="146100" cy="146100"/>
          </a:xfrm>
          <a:prstGeom prst="diamond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2" name="Google Shape;1032;p30"/>
          <p:cNvSpPr/>
          <p:nvPr/>
        </p:nvSpPr>
        <p:spPr>
          <a:xfrm>
            <a:off x="1893498" y="4033150"/>
            <a:ext cx="135600" cy="135600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33" name="Google Shape;1033;p30"/>
          <p:cNvGrpSpPr/>
          <p:nvPr/>
        </p:nvGrpSpPr>
        <p:grpSpPr>
          <a:xfrm>
            <a:off x="1299236" y="3445963"/>
            <a:ext cx="953993" cy="298484"/>
            <a:chOff x="379409" y="1779756"/>
            <a:chExt cx="661439" cy="206936"/>
          </a:xfrm>
        </p:grpSpPr>
        <p:sp>
          <p:nvSpPr>
            <p:cNvPr id="1034" name="Google Shape;1034;p30"/>
            <p:cNvSpPr/>
            <p:nvPr/>
          </p:nvSpPr>
          <p:spPr>
            <a:xfrm>
              <a:off x="379409" y="1863239"/>
              <a:ext cx="66015" cy="69889"/>
            </a:xfrm>
            <a:custGeom>
              <a:avLst/>
              <a:gdLst/>
              <a:ahLst/>
              <a:cxnLst/>
              <a:rect l="l" t="t" r="r" b="b"/>
              <a:pathLst>
                <a:path w="3987" h="4221" extrusionOk="0">
                  <a:moveTo>
                    <a:pt x="2894" y="0"/>
                  </a:moveTo>
                  <a:cubicBezTo>
                    <a:pt x="833" y="0"/>
                    <a:pt x="0" y="2997"/>
                    <a:pt x="2096" y="3942"/>
                  </a:cubicBezTo>
                  <a:cubicBezTo>
                    <a:pt x="2453" y="4120"/>
                    <a:pt x="2842" y="4221"/>
                    <a:pt x="3240" y="4221"/>
                  </a:cubicBezTo>
                  <a:cubicBezTo>
                    <a:pt x="3409" y="4221"/>
                    <a:pt x="3580" y="4203"/>
                    <a:pt x="3751" y="4165"/>
                  </a:cubicBezTo>
                  <a:cubicBezTo>
                    <a:pt x="3987" y="4076"/>
                    <a:pt x="3923" y="3744"/>
                    <a:pt x="3711" y="3744"/>
                  </a:cubicBezTo>
                  <a:cubicBezTo>
                    <a:pt x="3694" y="3744"/>
                    <a:pt x="3675" y="3746"/>
                    <a:pt x="3656" y="3751"/>
                  </a:cubicBezTo>
                  <a:cubicBezTo>
                    <a:pt x="3504" y="3786"/>
                    <a:pt x="3352" y="3803"/>
                    <a:pt x="3203" y="3803"/>
                  </a:cubicBezTo>
                  <a:cubicBezTo>
                    <a:pt x="2536" y="3803"/>
                    <a:pt x="1913" y="3469"/>
                    <a:pt x="1523" y="2923"/>
                  </a:cubicBezTo>
                  <a:cubicBezTo>
                    <a:pt x="1046" y="2191"/>
                    <a:pt x="1237" y="1236"/>
                    <a:pt x="1969" y="726"/>
                  </a:cubicBezTo>
                  <a:cubicBezTo>
                    <a:pt x="2227" y="515"/>
                    <a:pt x="2571" y="391"/>
                    <a:pt x="2913" y="391"/>
                  </a:cubicBezTo>
                  <a:cubicBezTo>
                    <a:pt x="3035" y="391"/>
                    <a:pt x="3157" y="406"/>
                    <a:pt x="3274" y="440"/>
                  </a:cubicBezTo>
                  <a:cubicBezTo>
                    <a:pt x="3296" y="445"/>
                    <a:pt x="3317" y="447"/>
                    <a:pt x="3336" y="447"/>
                  </a:cubicBezTo>
                  <a:cubicBezTo>
                    <a:pt x="3573" y="447"/>
                    <a:pt x="3637" y="117"/>
                    <a:pt x="3401" y="58"/>
                  </a:cubicBezTo>
                  <a:cubicBezTo>
                    <a:pt x="3225" y="19"/>
                    <a:pt x="3056" y="0"/>
                    <a:pt x="28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30"/>
            <p:cNvSpPr/>
            <p:nvPr/>
          </p:nvSpPr>
          <p:spPr>
            <a:xfrm>
              <a:off x="487380" y="1880012"/>
              <a:ext cx="34274" cy="9504"/>
            </a:xfrm>
            <a:custGeom>
              <a:avLst/>
              <a:gdLst/>
              <a:ahLst/>
              <a:cxnLst/>
              <a:rect l="l" t="t" r="r" b="b"/>
              <a:pathLst>
                <a:path w="2070" h="574" extrusionOk="0">
                  <a:moveTo>
                    <a:pt x="191" y="0"/>
                  </a:moveTo>
                  <a:cubicBezTo>
                    <a:pt x="64" y="0"/>
                    <a:pt x="0" y="64"/>
                    <a:pt x="0" y="191"/>
                  </a:cubicBezTo>
                  <a:cubicBezTo>
                    <a:pt x="0" y="287"/>
                    <a:pt x="64" y="382"/>
                    <a:pt x="191" y="382"/>
                  </a:cubicBezTo>
                  <a:lnTo>
                    <a:pt x="1878" y="573"/>
                  </a:lnTo>
                  <a:cubicBezTo>
                    <a:pt x="1974" y="573"/>
                    <a:pt x="2069" y="478"/>
                    <a:pt x="2069" y="382"/>
                  </a:cubicBezTo>
                  <a:cubicBezTo>
                    <a:pt x="2069" y="255"/>
                    <a:pt x="1974" y="159"/>
                    <a:pt x="1878" y="159"/>
                  </a:cubicBezTo>
                  <a:lnTo>
                    <a:pt x="1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30"/>
            <p:cNvSpPr/>
            <p:nvPr/>
          </p:nvSpPr>
          <p:spPr>
            <a:xfrm>
              <a:off x="488953" y="1896338"/>
              <a:ext cx="36393" cy="6342"/>
            </a:xfrm>
            <a:custGeom>
              <a:avLst/>
              <a:gdLst/>
              <a:ahLst/>
              <a:cxnLst/>
              <a:rect l="l" t="t" r="r" b="b"/>
              <a:pathLst>
                <a:path w="2198" h="383" extrusionOk="0">
                  <a:moveTo>
                    <a:pt x="255" y="1"/>
                  </a:moveTo>
                  <a:cubicBezTo>
                    <a:pt x="1" y="1"/>
                    <a:pt x="1" y="383"/>
                    <a:pt x="255" y="383"/>
                  </a:cubicBezTo>
                  <a:lnTo>
                    <a:pt x="1943" y="383"/>
                  </a:lnTo>
                  <a:cubicBezTo>
                    <a:pt x="2197" y="383"/>
                    <a:pt x="2197" y="1"/>
                    <a:pt x="19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30"/>
            <p:cNvSpPr/>
            <p:nvPr/>
          </p:nvSpPr>
          <p:spPr>
            <a:xfrm>
              <a:off x="611777" y="1803632"/>
              <a:ext cx="40599" cy="65783"/>
            </a:xfrm>
            <a:custGeom>
              <a:avLst/>
              <a:gdLst/>
              <a:ahLst/>
              <a:cxnLst/>
              <a:rect l="l" t="t" r="r" b="b"/>
              <a:pathLst>
                <a:path w="2452" h="3973" extrusionOk="0">
                  <a:moveTo>
                    <a:pt x="1054" y="392"/>
                  </a:moveTo>
                  <a:cubicBezTo>
                    <a:pt x="1202" y="392"/>
                    <a:pt x="1342" y="421"/>
                    <a:pt x="1465" y="506"/>
                  </a:cubicBezTo>
                  <a:cubicBezTo>
                    <a:pt x="1687" y="634"/>
                    <a:pt x="1878" y="952"/>
                    <a:pt x="1656" y="1143"/>
                  </a:cubicBezTo>
                  <a:cubicBezTo>
                    <a:pt x="1305" y="1493"/>
                    <a:pt x="669" y="1493"/>
                    <a:pt x="637" y="2098"/>
                  </a:cubicBezTo>
                  <a:cubicBezTo>
                    <a:pt x="637" y="2194"/>
                    <a:pt x="732" y="2289"/>
                    <a:pt x="860" y="2289"/>
                  </a:cubicBezTo>
                  <a:cubicBezTo>
                    <a:pt x="923" y="2281"/>
                    <a:pt x="987" y="2277"/>
                    <a:pt x="1051" y="2277"/>
                  </a:cubicBezTo>
                  <a:cubicBezTo>
                    <a:pt x="1242" y="2277"/>
                    <a:pt x="1433" y="2313"/>
                    <a:pt x="1624" y="2385"/>
                  </a:cubicBezTo>
                  <a:cubicBezTo>
                    <a:pt x="1783" y="2480"/>
                    <a:pt x="1974" y="2671"/>
                    <a:pt x="1910" y="2894"/>
                  </a:cubicBezTo>
                  <a:cubicBezTo>
                    <a:pt x="1815" y="3085"/>
                    <a:pt x="1560" y="3180"/>
                    <a:pt x="1401" y="3244"/>
                  </a:cubicBezTo>
                  <a:cubicBezTo>
                    <a:pt x="1146" y="3340"/>
                    <a:pt x="892" y="3435"/>
                    <a:pt x="637" y="3531"/>
                  </a:cubicBezTo>
                  <a:cubicBezTo>
                    <a:pt x="573" y="3547"/>
                    <a:pt x="525" y="3570"/>
                    <a:pt x="494" y="3570"/>
                  </a:cubicBezTo>
                  <a:cubicBezTo>
                    <a:pt x="462" y="3570"/>
                    <a:pt x="446" y="3547"/>
                    <a:pt x="446" y="3467"/>
                  </a:cubicBezTo>
                  <a:cubicBezTo>
                    <a:pt x="414" y="3340"/>
                    <a:pt x="446" y="3244"/>
                    <a:pt x="446" y="3117"/>
                  </a:cubicBezTo>
                  <a:lnTo>
                    <a:pt x="446" y="2225"/>
                  </a:lnTo>
                  <a:lnTo>
                    <a:pt x="446" y="487"/>
                  </a:lnTo>
                  <a:lnTo>
                    <a:pt x="446" y="487"/>
                  </a:lnTo>
                  <a:cubicBezTo>
                    <a:pt x="639" y="447"/>
                    <a:pt x="852" y="392"/>
                    <a:pt x="1054" y="392"/>
                  </a:cubicBezTo>
                  <a:close/>
                  <a:moveTo>
                    <a:pt x="946" y="1"/>
                  </a:moveTo>
                  <a:cubicBezTo>
                    <a:pt x="702" y="1"/>
                    <a:pt x="458" y="40"/>
                    <a:pt x="223" y="124"/>
                  </a:cubicBezTo>
                  <a:cubicBezTo>
                    <a:pt x="132" y="147"/>
                    <a:pt x="86" y="214"/>
                    <a:pt x="77" y="286"/>
                  </a:cubicBezTo>
                  <a:lnTo>
                    <a:pt x="77" y="286"/>
                  </a:lnTo>
                  <a:cubicBezTo>
                    <a:pt x="49" y="317"/>
                    <a:pt x="32" y="359"/>
                    <a:pt x="32" y="411"/>
                  </a:cubicBezTo>
                  <a:lnTo>
                    <a:pt x="32" y="443"/>
                  </a:lnTo>
                  <a:lnTo>
                    <a:pt x="32" y="2289"/>
                  </a:lnTo>
                  <a:lnTo>
                    <a:pt x="32" y="3212"/>
                  </a:lnTo>
                  <a:cubicBezTo>
                    <a:pt x="0" y="3435"/>
                    <a:pt x="32" y="3658"/>
                    <a:pt x="159" y="3849"/>
                  </a:cubicBezTo>
                  <a:cubicBezTo>
                    <a:pt x="238" y="3940"/>
                    <a:pt x="332" y="3973"/>
                    <a:pt x="431" y="3973"/>
                  </a:cubicBezTo>
                  <a:cubicBezTo>
                    <a:pt x="574" y="3973"/>
                    <a:pt x="728" y="3905"/>
                    <a:pt x="860" y="3849"/>
                  </a:cubicBezTo>
                  <a:cubicBezTo>
                    <a:pt x="1083" y="3753"/>
                    <a:pt x="1369" y="3658"/>
                    <a:pt x="1656" y="3562"/>
                  </a:cubicBezTo>
                  <a:cubicBezTo>
                    <a:pt x="2038" y="3403"/>
                    <a:pt x="2451" y="3053"/>
                    <a:pt x="2260" y="2544"/>
                  </a:cubicBezTo>
                  <a:cubicBezTo>
                    <a:pt x="2103" y="2045"/>
                    <a:pt x="1621" y="1914"/>
                    <a:pt x="1154" y="1884"/>
                  </a:cubicBezTo>
                  <a:lnTo>
                    <a:pt x="1154" y="1884"/>
                  </a:lnTo>
                  <a:cubicBezTo>
                    <a:pt x="1281" y="1781"/>
                    <a:pt x="1495" y="1717"/>
                    <a:pt x="1624" y="1652"/>
                  </a:cubicBezTo>
                  <a:cubicBezTo>
                    <a:pt x="1910" y="1525"/>
                    <a:pt x="2101" y="1239"/>
                    <a:pt x="2133" y="920"/>
                  </a:cubicBezTo>
                  <a:cubicBezTo>
                    <a:pt x="2133" y="570"/>
                    <a:pt x="1910" y="252"/>
                    <a:pt x="1592" y="92"/>
                  </a:cubicBezTo>
                  <a:cubicBezTo>
                    <a:pt x="1381" y="32"/>
                    <a:pt x="1164" y="1"/>
                    <a:pt x="9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30"/>
            <p:cNvSpPr/>
            <p:nvPr/>
          </p:nvSpPr>
          <p:spPr>
            <a:xfrm>
              <a:off x="670274" y="1789525"/>
              <a:ext cx="31443" cy="51510"/>
            </a:xfrm>
            <a:custGeom>
              <a:avLst/>
              <a:gdLst/>
              <a:ahLst/>
              <a:cxnLst/>
              <a:rect l="l" t="t" r="r" b="b"/>
              <a:pathLst>
                <a:path w="1899" h="3111" extrusionOk="0">
                  <a:moveTo>
                    <a:pt x="552" y="1"/>
                  </a:moveTo>
                  <a:cubicBezTo>
                    <a:pt x="418" y="1"/>
                    <a:pt x="275" y="36"/>
                    <a:pt x="128" y="117"/>
                  </a:cubicBezTo>
                  <a:cubicBezTo>
                    <a:pt x="33" y="180"/>
                    <a:pt x="1" y="308"/>
                    <a:pt x="64" y="403"/>
                  </a:cubicBezTo>
                  <a:cubicBezTo>
                    <a:pt x="85" y="465"/>
                    <a:pt x="145" y="500"/>
                    <a:pt x="211" y="500"/>
                  </a:cubicBezTo>
                  <a:cubicBezTo>
                    <a:pt x="248" y="500"/>
                    <a:pt x="285" y="489"/>
                    <a:pt x="319" y="467"/>
                  </a:cubicBezTo>
                  <a:cubicBezTo>
                    <a:pt x="369" y="450"/>
                    <a:pt x="417" y="443"/>
                    <a:pt x="463" y="443"/>
                  </a:cubicBezTo>
                  <a:cubicBezTo>
                    <a:pt x="833" y="443"/>
                    <a:pt x="1068" y="928"/>
                    <a:pt x="804" y="1203"/>
                  </a:cubicBezTo>
                  <a:lnTo>
                    <a:pt x="804" y="1203"/>
                  </a:lnTo>
                  <a:cubicBezTo>
                    <a:pt x="758" y="1226"/>
                    <a:pt x="713" y="1257"/>
                    <a:pt x="669" y="1295"/>
                  </a:cubicBezTo>
                  <a:cubicBezTo>
                    <a:pt x="538" y="1426"/>
                    <a:pt x="645" y="1645"/>
                    <a:pt x="813" y="1645"/>
                  </a:cubicBezTo>
                  <a:cubicBezTo>
                    <a:pt x="848" y="1645"/>
                    <a:pt x="885" y="1635"/>
                    <a:pt x="924" y="1613"/>
                  </a:cubicBezTo>
                  <a:cubicBezTo>
                    <a:pt x="971" y="1587"/>
                    <a:pt x="1013" y="1560"/>
                    <a:pt x="1052" y="1530"/>
                  </a:cubicBezTo>
                  <a:lnTo>
                    <a:pt x="1052" y="1530"/>
                  </a:lnTo>
                  <a:cubicBezTo>
                    <a:pt x="1065" y="1527"/>
                    <a:pt x="1078" y="1526"/>
                    <a:pt x="1091" y="1526"/>
                  </a:cubicBezTo>
                  <a:cubicBezTo>
                    <a:pt x="1309" y="1526"/>
                    <a:pt x="1518" y="1906"/>
                    <a:pt x="1465" y="2091"/>
                  </a:cubicBezTo>
                  <a:cubicBezTo>
                    <a:pt x="1338" y="2536"/>
                    <a:pt x="765" y="2664"/>
                    <a:pt x="351" y="2695"/>
                  </a:cubicBezTo>
                  <a:cubicBezTo>
                    <a:pt x="136" y="2726"/>
                    <a:pt x="99" y="3111"/>
                    <a:pt x="324" y="3111"/>
                  </a:cubicBezTo>
                  <a:cubicBezTo>
                    <a:pt x="333" y="3111"/>
                    <a:pt x="342" y="3110"/>
                    <a:pt x="351" y="3109"/>
                  </a:cubicBezTo>
                  <a:cubicBezTo>
                    <a:pt x="701" y="3077"/>
                    <a:pt x="1051" y="2982"/>
                    <a:pt x="1338" y="2823"/>
                  </a:cubicBezTo>
                  <a:cubicBezTo>
                    <a:pt x="1656" y="2664"/>
                    <a:pt x="1847" y="2377"/>
                    <a:pt x="1879" y="2027"/>
                  </a:cubicBezTo>
                  <a:cubicBezTo>
                    <a:pt x="1898" y="1680"/>
                    <a:pt x="1638" y="1322"/>
                    <a:pt x="1317" y="1192"/>
                  </a:cubicBezTo>
                  <a:lnTo>
                    <a:pt x="1317" y="1192"/>
                  </a:lnTo>
                  <a:cubicBezTo>
                    <a:pt x="1532" y="670"/>
                    <a:pt x="1132" y="1"/>
                    <a:pt x="5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30"/>
            <p:cNvSpPr/>
            <p:nvPr/>
          </p:nvSpPr>
          <p:spPr>
            <a:xfrm>
              <a:off x="744601" y="1809891"/>
              <a:ext cx="11607" cy="70121"/>
            </a:xfrm>
            <a:custGeom>
              <a:avLst/>
              <a:gdLst/>
              <a:ahLst/>
              <a:cxnLst/>
              <a:rect l="l" t="t" r="r" b="b"/>
              <a:pathLst>
                <a:path w="701" h="4235" extrusionOk="0">
                  <a:moveTo>
                    <a:pt x="494" y="1"/>
                  </a:moveTo>
                  <a:cubicBezTo>
                    <a:pt x="391" y="1"/>
                    <a:pt x="287" y="65"/>
                    <a:pt x="287" y="192"/>
                  </a:cubicBezTo>
                  <a:cubicBezTo>
                    <a:pt x="192" y="1497"/>
                    <a:pt x="96" y="2771"/>
                    <a:pt x="1" y="4044"/>
                  </a:cubicBezTo>
                  <a:cubicBezTo>
                    <a:pt x="1" y="4171"/>
                    <a:pt x="104" y="4235"/>
                    <a:pt x="207" y="4235"/>
                  </a:cubicBezTo>
                  <a:cubicBezTo>
                    <a:pt x="311" y="4235"/>
                    <a:pt x="414" y="4171"/>
                    <a:pt x="414" y="4044"/>
                  </a:cubicBezTo>
                  <a:cubicBezTo>
                    <a:pt x="510" y="2771"/>
                    <a:pt x="605" y="1465"/>
                    <a:pt x="701" y="192"/>
                  </a:cubicBezTo>
                  <a:cubicBezTo>
                    <a:pt x="701" y="65"/>
                    <a:pt x="597" y="1"/>
                    <a:pt x="4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30"/>
            <p:cNvSpPr/>
            <p:nvPr/>
          </p:nvSpPr>
          <p:spPr>
            <a:xfrm>
              <a:off x="727199" y="1839413"/>
              <a:ext cx="47984" cy="7931"/>
            </a:xfrm>
            <a:custGeom>
              <a:avLst/>
              <a:gdLst/>
              <a:ahLst/>
              <a:cxnLst/>
              <a:rect l="l" t="t" r="r" b="b"/>
              <a:pathLst>
                <a:path w="2898" h="479" extrusionOk="0">
                  <a:moveTo>
                    <a:pt x="2643" y="1"/>
                  </a:moveTo>
                  <a:lnTo>
                    <a:pt x="288" y="64"/>
                  </a:lnTo>
                  <a:cubicBezTo>
                    <a:pt x="1" y="64"/>
                    <a:pt x="1" y="478"/>
                    <a:pt x="288" y="478"/>
                  </a:cubicBezTo>
                  <a:lnTo>
                    <a:pt x="2643" y="415"/>
                  </a:lnTo>
                  <a:cubicBezTo>
                    <a:pt x="2898" y="415"/>
                    <a:pt x="2898" y="1"/>
                    <a:pt x="26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30"/>
            <p:cNvSpPr/>
            <p:nvPr/>
          </p:nvSpPr>
          <p:spPr>
            <a:xfrm>
              <a:off x="812073" y="1800933"/>
              <a:ext cx="43447" cy="59243"/>
            </a:xfrm>
            <a:custGeom>
              <a:avLst/>
              <a:gdLst/>
              <a:ahLst/>
              <a:cxnLst/>
              <a:rect l="l" t="t" r="r" b="b"/>
              <a:pathLst>
                <a:path w="2624" h="3578" extrusionOk="0">
                  <a:moveTo>
                    <a:pt x="1847" y="1"/>
                  </a:moveTo>
                  <a:lnTo>
                    <a:pt x="1847" y="33"/>
                  </a:lnTo>
                  <a:cubicBezTo>
                    <a:pt x="1051" y="96"/>
                    <a:pt x="414" y="669"/>
                    <a:pt x="223" y="1433"/>
                  </a:cubicBezTo>
                  <a:cubicBezTo>
                    <a:pt x="64" y="2197"/>
                    <a:pt x="446" y="2993"/>
                    <a:pt x="1146" y="3343"/>
                  </a:cubicBezTo>
                  <a:cubicBezTo>
                    <a:pt x="1414" y="3499"/>
                    <a:pt x="1712" y="3577"/>
                    <a:pt x="2010" y="3577"/>
                  </a:cubicBezTo>
                  <a:cubicBezTo>
                    <a:pt x="2137" y="3577"/>
                    <a:pt x="2264" y="3563"/>
                    <a:pt x="2388" y="3534"/>
                  </a:cubicBezTo>
                  <a:cubicBezTo>
                    <a:pt x="2623" y="3476"/>
                    <a:pt x="2560" y="3145"/>
                    <a:pt x="2348" y="3145"/>
                  </a:cubicBezTo>
                  <a:cubicBezTo>
                    <a:pt x="2331" y="3145"/>
                    <a:pt x="2312" y="3148"/>
                    <a:pt x="2293" y="3152"/>
                  </a:cubicBezTo>
                  <a:cubicBezTo>
                    <a:pt x="2167" y="3179"/>
                    <a:pt x="2048" y="3192"/>
                    <a:pt x="1935" y="3192"/>
                  </a:cubicBezTo>
                  <a:cubicBezTo>
                    <a:pt x="299" y="3192"/>
                    <a:pt x="1" y="564"/>
                    <a:pt x="1847" y="415"/>
                  </a:cubicBezTo>
                  <a:cubicBezTo>
                    <a:pt x="2102" y="415"/>
                    <a:pt x="2102" y="1"/>
                    <a:pt x="18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30"/>
            <p:cNvSpPr/>
            <p:nvPr/>
          </p:nvSpPr>
          <p:spPr>
            <a:xfrm>
              <a:off x="871431" y="1779756"/>
              <a:ext cx="36062" cy="32403"/>
            </a:xfrm>
            <a:custGeom>
              <a:avLst/>
              <a:gdLst/>
              <a:ahLst/>
              <a:cxnLst/>
              <a:rect l="l" t="t" r="r" b="b"/>
              <a:pathLst>
                <a:path w="2178" h="1957" extrusionOk="0">
                  <a:moveTo>
                    <a:pt x="1113" y="0"/>
                  </a:moveTo>
                  <a:cubicBezTo>
                    <a:pt x="1097" y="0"/>
                    <a:pt x="1080" y="2"/>
                    <a:pt x="1063" y="6"/>
                  </a:cubicBezTo>
                  <a:lnTo>
                    <a:pt x="236" y="325"/>
                  </a:lnTo>
                  <a:cubicBezTo>
                    <a:pt x="0" y="413"/>
                    <a:pt x="64" y="746"/>
                    <a:pt x="276" y="746"/>
                  </a:cubicBezTo>
                  <a:cubicBezTo>
                    <a:pt x="293" y="746"/>
                    <a:pt x="312" y="743"/>
                    <a:pt x="331" y="739"/>
                  </a:cubicBezTo>
                  <a:lnTo>
                    <a:pt x="331" y="707"/>
                  </a:lnTo>
                  <a:lnTo>
                    <a:pt x="898" y="489"/>
                  </a:lnTo>
                  <a:lnTo>
                    <a:pt x="898" y="489"/>
                  </a:lnTo>
                  <a:cubicBezTo>
                    <a:pt x="859" y="821"/>
                    <a:pt x="713" y="1121"/>
                    <a:pt x="490" y="1343"/>
                  </a:cubicBezTo>
                  <a:cubicBezTo>
                    <a:pt x="395" y="1471"/>
                    <a:pt x="427" y="1630"/>
                    <a:pt x="586" y="1694"/>
                  </a:cubicBezTo>
                  <a:lnTo>
                    <a:pt x="1891" y="1948"/>
                  </a:lnTo>
                  <a:cubicBezTo>
                    <a:pt x="1908" y="1954"/>
                    <a:pt x="1926" y="1957"/>
                    <a:pt x="1944" y="1957"/>
                  </a:cubicBezTo>
                  <a:cubicBezTo>
                    <a:pt x="2029" y="1957"/>
                    <a:pt x="2119" y="1900"/>
                    <a:pt x="2146" y="1821"/>
                  </a:cubicBezTo>
                  <a:cubicBezTo>
                    <a:pt x="2178" y="1694"/>
                    <a:pt x="2114" y="1598"/>
                    <a:pt x="2018" y="1566"/>
                  </a:cubicBezTo>
                  <a:lnTo>
                    <a:pt x="979" y="1368"/>
                  </a:lnTo>
                  <a:lnTo>
                    <a:pt x="979" y="1368"/>
                  </a:lnTo>
                  <a:cubicBezTo>
                    <a:pt x="1200" y="1029"/>
                    <a:pt x="1318" y="623"/>
                    <a:pt x="1318" y="197"/>
                  </a:cubicBezTo>
                  <a:cubicBezTo>
                    <a:pt x="1318" y="87"/>
                    <a:pt x="1222" y="0"/>
                    <a:pt x="11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30"/>
            <p:cNvSpPr/>
            <p:nvPr/>
          </p:nvSpPr>
          <p:spPr>
            <a:xfrm>
              <a:off x="938572" y="1814246"/>
              <a:ext cx="8974" cy="44159"/>
            </a:xfrm>
            <a:custGeom>
              <a:avLst/>
              <a:gdLst/>
              <a:ahLst/>
              <a:cxnLst/>
              <a:rect l="l" t="t" r="r" b="b"/>
              <a:pathLst>
                <a:path w="542" h="2667" extrusionOk="0">
                  <a:moveTo>
                    <a:pt x="351" y="1"/>
                  </a:moveTo>
                  <a:cubicBezTo>
                    <a:pt x="255" y="1"/>
                    <a:pt x="160" y="72"/>
                    <a:pt x="160" y="215"/>
                  </a:cubicBezTo>
                  <a:cubicBezTo>
                    <a:pt x="33" y="948"/>
                    <a:pt x="1" y="1712"/>
                    <a:pt x="64" y="2476"/>
                  </a:cubicBezTo>
                  <a:cubicBezTo>
                    <a:pt x="64" y="2603"/>
                    <a:pt x="160" y="2667"/>
                    <a:pt x="255" y="2667"/>
                  </a:cubicBezTo>
                  <a:cubicBezTo>
                    <a:pt x="351" y="2667"/>
                    <a:pt x="446" y="2603"/>
                    <a:pt x="446" y="2476"/>
                  </a:cubicBezTo>
                  <a:cubicBezTo>
                    <a:pt x="415" y="1712"/>
                    <a:pt x="446" y="948"/>
                    <a:pt x="542" y="215"/>
                  </a:cubicBezTo>
                  <a:cubicBezTo>
                    <a:pt x="542" y="72"/>
                    <a:pt x="446" y="1"/>
                    <a:pt x="3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30"/>
            <p:cNvSpPr/>
            <p:nvPr/>
          </p:nvSpPr>
          <p:spPr>
            <a:xfrm>
              <a:off x="927512" y="1829396"/>
              <a:ext cx="36377" cy="7401"/>
            </a:xfrm>
            <a:custGeom>
              <a:avLst/>
              <a:gdLst/>
              <a:ahLst/>
              <a:cxnLst/>
              <a:rect l="l" t="t" r="r" b="b"/>
              <a:pathLst>
                <a:path w="2197" h="447" extrusionOk="0">
                  <a:moveTo>
                    <a:pt x="255" y="1"/>
                  </a:moveTo>
                  <a:cubicBezTo>
                    <a:pt x="0" y="1"/>
                    <a:pt x="0" y="415"/>
                    <a:pt x="255" y="415"/>
                  </a:cubicBezTo>
                  <a:lnTo>
                    <a:pt x="1910" y="447"/>
                  </a:lnTo>
                  <a:cubicBezTo>
                    <a:pt x="2197" y="447"/>
                    <a:pt x="2197" y="65"/>
                    <a:pt x="1910" y="65"/>
                  </a:cubicBezTo>
                  <a:lnTo>
                    <a:pt x="25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30"/>
            <p:cNvSpPr/>
            <p:nvPr/>
          </p:nvSpPr>
          <p:spPr>
            <a:xfrm>
              <a:off x="992963" y="1799327"/>
              <a:ext cx="24687" cy="48812"/>
            </a:xfrm>
            <a:custGeom>
              <a:avLst/>
              <a:gdLst/>
              <a:ahLst/>
              <a:cxnLst/>
              <a:rect l="l" t="t" r="r" b="b"/>
              <a:pathLst>
                <a:path w="1491" h="2948" extrusionOk="0">
                  <a:moveTo>
                    <a:pt x="1254" y="1"/>
                  </a:moveTo>
                  <a:cubicBezTo>
                    <a:pt x="1186" y="1"/>
                    <a:pt x="1118" y="36"/>
                    <a:pt x="1077" y="98"/>
                  </a:cubicBezTo>
                  <a:cubicBezTo>
                    <a:pt x="727" y="957"/>
                    <a:pt x="377" y="1817"/>
                    <a:pt x="27" y="2708"/>
                  </a:cubicBezTo>
                  <a:cubicBezTo>
                    <a:pt x="1" y="2839"/>
                    <a:pt x="103" y="2948"/>
                    <a:pt x="228" y="2948"/>
                  </a:cubicBezTo>
                  <a:cubicBezTo>
                    <a:pt x="256" y="2948"/>
                    <a:pt x="284" y="2943"/>
                    <a:pt x="313" y="2931"/>
                  </a:cubicBezTo>
                  <a:lnTo>
                    <a:pt x="504" y="2804"/>
                  </a:lnTo>
                  <a:cubicBezTo>
                    <a:pt x="600" y="2740"/>
                    <a:pt x="631" y="2613"/>
                    <a:pt x="568" y="2517"/>
                  </a:cubicBezTo>
                  <a:cubicBezTo>
                    <a:pt x="558" y="2502"/>
                    <a:pt x="547" y="2489"/>
                    <a:pt x="535" y="2477"/>
                  </a:cubicBezTo>
                  <a:lnTo>
                    <a:pt x="535" y="2477"/>
                  </a:lnTo>
                  <a:cubicBezTo>
                    <a:pt x="819" y="1751"/>
                    <a:pt x="1123" y="1008"/>
                    <a:pt x="1427" y="289"/>
                  </a:cubicBezTo>
                  <a:cubicBezTo>
                    <a:pt x="1491" y="193"/>
                    <a:pt x="1459" y="66"/>
                    <a:pt x="1364" y="34"/>
                  </a:cubicBezTo>
                  <a:cubicBezTo>
                    <a:pt x="1330" y="12"/>
                    <a:pt x="1292" y="1"/>
                    <a:pt x="125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30"/>
            <p:cNvSpPr/>
            <p:nvPr/>
          </p:nvSpPr>
          <p:spPr>
            <a:xfrm>
              <a:off x="1011740" y="1798764"/>
              <a:ext cx="21293" cy="50004"/>
            </a:xfrm>
            <a:custGeom>
              <a:avLst/>
              <a:gdLst/>
              <a:ahLst/>
              <a:cxnLst/>
              <a:rect l="l" t="t" r="r" b="b"/>
              <a:pathLst>
                <a:path w="1286" h="3020" extrusionOk="0">
                  <a:moveTo>
                    <a:pt x="260" y="0"/>
                  </a:moveTo>
                  <a:cubicBezTo>
                    <a:pt x="133" y="0"/>
                    <a:pt x="1" y="107"/>
                    <a:pt x="39" y="259"/>
                  </a:cubicBezTo>
                  <a:lnTo>
                    <a:pt x="835" y="2870"/>
                  </a:lnTo>
                  <a:cubicBezTo>
                    <a:pt x="861" y="2974"/>
                    <a:pt x="945" y="3019"/>
                    <a:pt x="1032" y="3019"/>
                  </a:cubicBezTo>
                  <a:cubicBezTo>
                    <a:pt x="1157" y="3019"/>
                    <a:pt x="1286" y="2924"/>
                    <a:pt x="1248" y="2774"/>
                  </a:cubicBezTo>
                  <a:cubicBezTo>
                    <a:pt x="962" y="1883"/>
                    <a:pt x="707" y="1023"/>
                    <a:pt x="453" y="164"/>
                  </a:cubicBezTo>
                  <a:cubicBezTo>
                    <a:pt x="427" y="48"/>
                    <a:pt x="345" y="0"/>
                    <a:pt x="26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30"/>
            <p:cNvSpPr/>
            <p:nvPr/>
          </p:nvSpPr>
          <p:spPr>
            <a:xfrm>
              <a:off x="1006574" y="1822524"/>
              <a:ext cx="22154" cy="8080"/>
            </a:xfrm>
            <a:custGeom>
              <a:avLst/>
              <a:gdLst/>
              <a:ahLst/>
              <a:cxnLst/>
              <a:rect l="l" t="t" r="r" b="b"/>
              <a:pathLst>
                <a:path w="1338" h="488" extrusionOk="0">
                  <a:moveTo>
                    <a:pt x="799" y="1"/>
                  </a:moveTo>
                  <a:cubicBezTo>
                    <a:pt x="584" y="1"/>
                    <a:pt x="365" y="36"/>
                    <a:pt x="160" y="98"/>
                  </a:cubicBezTo>
                  <a:cubicBezTo>
                    <a:pt x="64" y="129"/>
                    <a:pt x="0" y="257"/>
                    <a:pt x="32" y="352"/>
                  </a:cubicBezTo>
                  <a:cubicBezTo>
                    <a:pt x="59" y="431"/>
                    <a:pt x="149" y="488"/>
                    <a:pt x="234" y="488"/>
                  </a:cubicBezTo>
                  <a:cubicBezTo>
                    <a:pt x="252" y="488"/>
                    <a:pt x="270" y="485"/>
                    <a:pt x="287" y="480"/>
                  </a:cubicBezTo>
                  <a:cubicBezTo>
                    <a:pt x="383" y="448"/>
                    <a:pt x="446" y="448"/>
                    <a:pt x="510" y="416"/>
                  </a:cubicBezTo>
                  <a:lnTo>
                    <a:pt x="1147" y="416"/>
                  </a:lnTo>
                  <a:cubicBezTo>
                    <a:pt x="1274" y="416"/>
                    <a:pt x="1338" y="320"/>
                    <a:pt x="1338" y="225"/>
                  </a:cubicBezTo>
                  <a:cubicBezTo>
                    <a:pt x="1338" y="129"/>
                    <a:pt x="1274" y="34"/>
                    <a:pt x="1147" y="34"/>
                  </a:cubicBezTo>
                  <a:cubicBezTo>
                    <a:pt x="1034" y="11"/>
                    <a:pt x="917" y="1"/>
                    <a:pt x="7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30"/>
            <p:cNvSpPr/>
            <p:nvPr/>
          </p:nvSpPr>
          <p:spPr>
            <a:xfrm>
              <a:off x="592802" y="1901090"/>
              <a:ext cx="448046" cy="10564"/>
            </a:xfrm>
            <a:custGeom>
              <a:avLst/>
              <a:gdLst/>
              <a:ahLst/>
              <a:cxnLst/>
              <a:rect l="l" t="t" r="r" b="b"/>
              <a:pathLst>
                <a:path w="27060" h="638" extrusionOk="0">
                  <a:moveTo>
                    <a:pt x="255" y="0"/>
                  </a:moveTo>
                  <a:cubicBezTo>
                    <a:pt x="0" y="0"/>
                    <a:pt x="0" y="414"/>
                    <a:pt x="255" y="414"/>
                  </a:cubicBezTo>
                  <a:lnTo>
                    <a:pt x="287" y="446"/>
                  </a:lnTo>
                  <a:lnTo>
                    <a:pt x="9169" y="446"/>
                  </a:lnTo>
                  <a:cubicBezTo>
                    <a:pt x="9943" y="435"/>
                    <a:pt x="10718" y="432"/>
                    <a:pt x="11492" y="432"/>
                  </a:cubicBezTo>
                  <a:cubicBezTo>
                    <a:pt x="13042" y="432"/>
                    <a:pt x="14591" y="446"/>
                    <a:pt x="16140" y="446"/>
                  </a:cubicBezTo>
                  <a:cubicBezTo>
                    <a:pt x="18273" y="446"/>
                    <a:pt x="20406" y="478"/>
                    <a:pt x="22507" y="510"/>
                  </a:cubicBezTo>
                  <a:cubicBezTo>
                    <a:pt x="23876" y="510"/>
                    <a:pt x="25213" y="542"/>
                    <a:pt x="26550" y="637"/>
                  </a:cubicBezTo>
                  <a:lnTo>
                    <a:pt x="26805" y="637"/>
                  </a:lnTo>
                  <a:cubicBezTo>
                    <a:pt x="27060" y="637"/>
                    <a:pt x="27060" y="223"/>
                    <a:pt x="26805" y="223"/>
                  </a:cubicBezTo>
                  <a:cubicBezTo>
                    <a:pt x="25627" y="128"/>
                    <a:pt x="24386" y="128"/>
                    <a:pt x="23176" y="128"/>
                  </a:cubicBezTo>
                  <a:cubicBezTo>
                    <a:pt x="21107" y="64"/>
                    <a:pt x="19037" y="64"/>
                    <a:pt x="16968" y="64"/>
                  </a:cubicBezTo>
                  <a:cubicBezTo>
                    <a:pt x="14644" y="32"/>
                    <a:pt x="12320" y="32"/>
                    <a:pt x="99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30"/>
            <p:cNvSpPr/>
            <p:nvPr/>
          </p:nvSpPr>
          <p:spPr>
            <a:xfrm>
              <a:off x="736190" y="1938327"/>
              <a:ext cx="32668" cy="48364"/>
            </a:xfrm>
            <a:custGeom>
              <a:avLst/>
              <a:gdLst/>
              <a:ahLst/>
              <a:cxnLst/>
              <a:rect l="l" t="t" r="r" b="b"/>
              <a:pathLst>
                <a:path w="1973" h="2921" extrusionOk="0">
                  <a:moveTo>
                    <a:pt x="830" y="0"/>
                  </a:moveTo>
                  <a:cubicBezTo>
                    <a:pt x="598" y="0"/>
                    <a:pt x="385" y="42"/>
                    <a:pt x="190" y="139"/>
                  </a:cubicBezTo>
                  <a:cubicBezTo>
                    <a:pt x="1" y="247"/>
                    <a:pt x="110" y="517"/>
                    <a:pt x="304" y="517"/>
                  </a:cubicBezTo>
                  <a:cubicBezTo>
                    <a:pt x="338" y="517"/>
                    <a:pt x="375" y="508"/>
                    <a:pt x="413" y="489"/>
                  </a:cubicBezTo>
                  <a:lnTo>
                    <a:pt x="381" y="457"/>
                  </a:lnTo>
                  <a:cubicBezTo>
                    <a:pt x="533" y="389"/>
                    <a:pt x="690" y="355"/>
                    <a:pt x="845" y="355"/>
                  </a:cubicBezTo>
                  <a:cubicBezTo>
                    <a:pt x="1050" y="355"/>
                    <a:pt x="1251" y="413"/>
                    <a:pt x="1432" y="521"/>
                  </a:cubicBezTo>
                  <a:cubicBezTo>
                    <a:pt x="1495" y="553"/>
                    <a:pt x="1495" y="585"/>
                    <a:pt x="1432" y="648"/>
                  </a:cubicBezTo>
                  <a:cubicBezTo>
                    <a:pt x="1368" y="712"/>
                    <a:pt x="1336" y="776"/>
                    <a:pt x="1273" y="871"/>
                  </a:cubicBezTo>
                  <a:cubicBezTo>
                    <a:pt x="1113" y="1030"/>
                    <a:pt x="954" y="1158"/>
                    <a:pt x="795" y="1285"/>
                  </a:cubicBezTo>
                  <a:cubicBezTo>
                    <a:pt x="636" y="1381"/>
                    <a:pt x="700" y="1635"/>
                    <a:pt x="922" y="1667"/>
                  </a:cubicBezTo>
                  <a:cubicBezTo>
                    <a:pt x="950" y="1662"/>
                    <a:pt x="978" y="1659"/>
                    <a:pt x="1007" y="1659"/>
                  </a:cubicBezTo>
                  <a:cubicBezTo>
                    <a:pt x="1146" y="1659"/>
                    <a:pt x="1300" y="1721"/>
                    <a:pt x="1432" y="1826"/>
                  </a:cubicBezTo>
                  <a:cubicBezTo>
                    <a:pt x="1559" y="1954"/>
                    <a:pt x="1527" y="2081"/>
                    <a:pt x="1400" y="2208"/>
                  </a:cubicBezTo>
                  <a:cubicBezTo>
                    <a:pt x="1114" y="2408"/>
                    <a:pt x="777" y="2531"/>
                    <a:pt x="434" y="2531"/>
                  </a:cubicBezTo>
                  <a:cubicBezTo>
                    <a:pt x="396" y="2531"/>
                    <a:pt x="357" y="2530"/>
                    <a:pt x="318" y="2527"/>
                  </a:cubicBezTo>
                  <a:cubicBezTo>
                    <a:pt x="308" y="2525"/>
                    <a:pt x="299" y="2525"/>
                    <a:pt x="290" y="2525"/>
                  </a:cubicBezTo>
                  <a:cubicBezTo>
                    <a:pt x="63" y="2525"/>
                    <a:pt x="72" y="2909"/>
                    <a:pt x="318" y="2909"/>
                  </a:cubicBezTo>
                  <a:cubicBezTo>
                    <a:pt x="385" y="2916"/>
                    <a:pt x="453" y="2920"/>
                    <a:pt x="520" y="2920"/>
                  </a:cubicBezTo>
                  <a:cubicBezTo>
                    <a:pt x="738" y="2920"/>
                    <a:pt x="951" y="2879"/>
                    <a:pt x="1145" y="2781"/>
                  </a:cubicBezTo>
                  <a:cubicBezTo>
                    <a:pt x="1400" y="2686"/>
                    <a:pt x="1655" y="2527"/>
                    <a:pt x="1814" y="2304"/>
                  </a:cubicBezTo>
                  <a:cubicBezTo>
                    <a:pt x="1973" y="2049"/>
                    <a:pt x="1941" y="1763"/>
                    <a:pt x="1718" y="1572"/>
                  </a:cubicBezTo>
                  <a:cubicBezTo>
                    <a:pt x="1610" y="1463"/>
                    <a:pt x="1487" y="1385"/>
                    <a:pt x="1356" y="1333"/>
                  </a:cubicBezTo>
                  <a:lnTo>
                    <a:pt x="1356" y="1333"/>
                  </a:lnTo>
                  <a:cubicBezTo>
                    <a:pt x="1455" y="1237"/>
                    <a:pt x="1546" y="1138"/>
                    <a:pt x="1623" y="1030"/>
                  </a:cubicBezTo>
                  <a:cubicBezTo>
                    <a:pt x="1814" y="808"/>
                    <a:pt x="1973" y="521"/>
                    <a:pt x="1750" y="266"/>
                  </a:cubicBezTo>
                  <a:cubicBezTo>
                    <a:pt x="1559" y="107"/>
                    <a:pt x="1304" y="12"/>
                    <a:pt x="1050" y="12"/>
                  </a:cubicBezTo>
                  <a:cubicBezTo>
                    <a:pt x="975" y="4"/>
                    <a:pt x="901" y="0"/>
                    <a:pt x="8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30"/>
            <p:cNvSpPr/>
            <p:nvPr/>
          </p:nvSpPr>
          <p:spPr>
            <a:xfrm>
              <a:off x="793098" y="1938510"/>
              <a:ext cx="8974" cy="42851"/>
            </a:xfrm>
            <a:custGeom>
              <a:avLst/>
              <a:gdLst/>
              <a:ahLst/>
              <a:cxnLst/>
              <a:rect l="l" t="t" r="r" b="b"/>
              <a:pathLst>
                <a:path w="542" h="2588" extrusionOk="0">
                  <a:moveTo>
                    <a:pt x="255" y="1"/>
                  </a:moveTo>
                  <a:cubicBezTo>
                    <a:pt x="160" y="1"/>
                    <a:pt x="64" y="64"/>
                    <a:pt x="64" y="192"/>
                  </a:cubicBezTo>
                  <a:cubicBezTo>
                    <a:pt x="0" y="956"/>
                    <a:pt x="32" y="1688"/>
                    <a:pt x="128" y="2420"/>
                  </a:cubicBezTo>
                  <a:cubicBezTo>
                    <a:pt x="154" y="2526"/>
                    <a:pt x="246" y="2587"/>
                    <a:pt x="331" y="2587"/>
                  </a:cubicBezTo>
                  <a:cubicBezTo>
                    <a:pt x="349" y="2587"/>
                    <a:pt x="366" y="2585"/>
                    <a:pt x="382" y="2579"/>
                  </a:cubicBezTo>
                  <a:cubicBezTo>
                    <a:pt x="478" y="2547"/>
                    <a:pt x="542" y="2420"/>
                    <a:pt x="510" y="2325"/>
                  </a:cubicBezTo>
                  <a:cubicBezTo>
                    <a:pt x="414" y="1624"/>
                    <a:pt x="382" y="892"/>
                    <a:pt x="446" y="192"/>
                  </a:cubicBezTo>
                  <a:cubicBezTo>
                    <a:pt x="446" y="64"/>
                    <a:pt x="351" y="1"/>
                    <a:pt x="2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30"/>
            <p:cNvSpPr/>
            <p:nvPr/>
          </p:nvSpPr>
          <p:spPr>
            <a:xfrm>
              <a:off x="792568" y="1936953"/>
              <a:ext cx="34274" cy="49209"/>
            </a:xfrm>
            <a:custGeom>
              <a:avLst/>
              <a:gdLst/>
              <a:ahLst/>
              <a:cxnLst/>
              <a:rect l="l" t="t" r="r" b="b"/>
              <a:pathLst>
                <a:path w="2070" h="2972" extrusionOk="0">
                  <a:moveTo>
                    <a:pt x="564" y="0"/>
                  </a:moveTo>
                  <a:cubicBezTo>
                    <a:pt x="460" y="0"/>
                    <a:pt x="356" y="11"/>
                    <a:pt x="255" y="31"/>
                  </a:cubicBezTo>
                  <a:cubicBezTo>
                    <a:pt x="1" y="31"/>
                    <a:pt x="1" y="413"/>
                    <a:pt x="255" y="413"/>
                  </a:cubicBezTo>
                  <a:lnTo>
                    <a:pt x="287" y="413"/>
                  </a:lnTo>
                  <a:cubicBezTo>
                    <a:pt x="369" y="401"/>
                    <a:pt x="450" y="394"/>
                    <a:pt x="532" y="394"/>
                  </a:cubicBezTo>
                  <a:cubicBezTo>
                    <a:pt x="673" y="394"/>
                    <a:pt x="814" y="416"/>
                    <a:pt x="956" y="477"/>
                  </a:cubicBezTo>
                  <a:cubicBezTo>
                    <a:pt x="1115" y="509"/>
                    <a:pt x="1210" y="668"/>
                    <a:pt x="1242" y="827"/>
                  </a:cubicBezTo>
                  <a:cubicBezTo>
                    <a:pt x="1242" y="1145"/>
                    <a:pt x="765" y="1304"/>
                    <a:pt x="510" y="1368"/>
                  </a:cubicBezTo>
                  <a:cubicBezTo>
                    <a:pt x="351" y="1400"/>
                    <a:pt x="319" y="1623"/>
                    <a:pt x="478" y="1718"/>
                  </a:cubicBezTo>
                  <a:cubicBezTo>
                    <a:pt x="627" y="1803"/>
                    <a:pt x="789" y="1846"/>
                    <a:pt x="957" y="1846"/>
                  </a:cubicBezTo>
                  <a:cubicBezTo>
                    <a:pt x="1040" y="1846"/>
                    <a:pt x="1125" y="1835"/>
                    <a:pt x="1210" y="1814"/>
                  </a:cubicBezTo>
                  <a:cubicBezTo>
                    <a:pt x="1338" y="1814"/>
                    <a:pt x="1656" y="1814"/>
                    <a:pt x="1592" y="2005"/>
                  </a:cubicBezTo>
                  <a:cubicBezTo>
                    <a:pt x="1560" y="2196"/>
                    <a:pt x="1274" y="2387"/>
                    <a:pt x="1083" y="2482"/>
                  </a:cubicBezTo>
                  <a:cubicBezTo>
                    <a:pt x="901" y="2534"/>
                    <a:pt x="719" y="2586"/>
                    <a:pt x="520" y="2586"/>
                  </a:cubicBezTo>
                  <a:cubicBezTo>
                    <a:pt x="475" y="2586"/>
                    <a:pt x="429" y="2584"/>
                    <a:pt x="383" y="2578"/>
                  </a:cubicBezTo>
                  <a:cubicBezTo>
                    <a:pt x="366" y="2572"/>
                    <a:pt x="348" y="2570"/>
                    <a:pt x="330" y="2570"/>
                  </a:cubicBezTo>
                  <a:cubicBezTo>
                    <a:pt x="245" y="2570"/>
                    <a:pt x="154" y="2627"/>
                    <a:pt x="128" y="2705"/>
                  </a:cubicBezTo>
                  <a:cubicBezTo>
                    <a:pt x="96" y="2801"/>
                    <a:pt x="160" y="2928"/>
                    <a:pt x="287" y="2960"/>
                  </a:cubicBezTo>
                  <a:cubicBezTo>
                    <a:pt x="362" y="2967"/>
                    <a:pt x="439" y="2971"/>
                    <a:pt x="517" y="2971"/>
                  </a:cubicBezTo>
                  <a:cubicBezTo>
                    <a:pt x="767" y="2971"/>
                    <a:pt x="1023" y="2930"/>
                    <a:pt x="1242" y="2832"/>
                  </a:cubicBezTo>
                  <a:cubicBezTo>
                    <a:pt x="1592" y="2705"/>
                    <a:pt x="1847" y="2450"/>
                    <a:pt x="1974" y="2164"/>
                  </a:cubicBezTo>
                  <a:cubicBezTo>
                    <a:pt x="2070" y="1846"/>
                    <a:pt x="1879" y="1527"/>
                    <a:pt x="1560" y="1464"/>
                  </a:cubicBezTo>
                  <a:cubicBezTo>
                    <a:pt x="1468" y="1445"/>
                    <a:pt x="1386" y="1427"/>
                    <a:pt x="1303" y="1421"/>
                  </a:cubicBezTo>
                  <a:lnTo>
                    <a:pt x="1303" y="1421"/>
                  </a:lnTo>
                  <a:cubicBezTo>
                    <a:pt x="1501" y="1266"/>
                    <a:pt x="1640" y="1061"/>
                    <a:pt x="1624" y="795"/>
                  </a:cubicBezTo>
                  <a:cubicBezTo>
                    <a:pt x="1592" y="509"/>
                    <a:pt x="1433" y="254"/>
                    <a:pt x="1210" y="158"/>
                  </a:cubicBezTo>
                  <a:cubicBezTo>
                    <a:pt x="1014" y="50"/>
                    <a:pt x="789" y="0"/>
                    <a:pt x="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30"/>
            <p:cNvSpPr/>
            <p:nvPr/>
          </p:nvSpPr>
          <p:spPr>
            <a:xfrm>
              <a:off x="831577" y="1935728"/>
              <a:ext cx="41228" cy="47984"/>
            </a:xfrm>
            <a:custGeom>
              <a:avLst/>
              <a:gdLst/>
              <a:ahLst/>
              <a:cxnLst/>
              <a:rect l="l" t="t" r="r" b="b"/>
              <a:pathLst>
                <a:path w="2490" h="2898" extrusionOk="0">
                  <a:moveTo>
                    <a:pt x="1619" y="0"/>
                  </a:moveTo>
                  <a:cubicBezTo>
                    <a:pt x="1554" y="0"/>
                    <a:pt x="1493" y="33"/>
                    <a:pt x="1465" y="105"/>
                  </a:cubicBezTo>
                  <a:cubicBezTo>
                    <a:pt x="924" y="869"/>
                    <a:pt x="446" y="1697"/>
                    <a:pt x="64" y="2556"/>
                  </a:cubicBezTo>
                  <a:cubicBezTo>
                    <a:pt x="0" y="2652"/>
                    <a:pt x="32" y="2747"/>
                    <a:pt x="128" y="2811"/>
                  </a:cubicBezTo>
                  <a:cubicBezTo>
                    <a:pt x="161" y="2834"/>
                    <a:pt x="195" y="2844"/>
                    <a:pt x="228" y="2844"/>
                  </a:cubicBezTo>
                  <a:cubicBezTo>
                    <a:pt x="287" y="2844"/>
                    <a:pt x="341" y="2809"/>
                    <a:pt x="382" y="2747"/>
                  </a:cubicBezTo>
                  <a:cubicBezTo>
                    <a:pt x="730" y="2024"/>
                    <a:pt x="1101" y="1324"/>
                    <a:pt x="1532" y="665"/>
                  </a:cubicBezTo>
                  <a:lnTo>
                    <a:pt x="1532" y="665"/>
                  </a:lnTo>
                  <a:cubicBezTo>
                    <a:pt x="1699" y="1371"/>
                    <a:pt x="1884" y="2059"/>
                    <a:pt x="2070" y="2747"/>
                  </a:cubicBezTo>
                  <a:cubicBezTo>
                    <a:pt x="2096" y="2852"/>
                    <a:pt x="2175" y="2897"/>
                    <a:pt x="2255" y="2897"/>
                  </a:cubicBezTo>
                  <a:cubicBezTo>
                    <a:pt x="2371" y="2897"/>
                    <a:pt x="2489" y="2802"/>
                    <a:pt x="2452" y="2652"/>
                  </a:cubicBezTo>
                  <a:cubicBezTo>
                    <a:pt x="2229" y="1824"/>
                    <a:pt x="2038" y="965"/>
                    <a:pt x="1815" y="137"/>
                  </a:cubicBezTo>
                  <a:cubicBezTo>
                    <a:pt x="1780" y="49"/>
                    <a:pt x="1697" y="0"/>
                    <a:pt x="161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30"/>
            <p:cNvSpPr/>
            <p:nvPr/>
          </p:nvSpPr>
          <p:spPr>
            <a:xfrm>
              <a:off x="841065" y="1960647"/>
              <a:ext cx="32701" cy="6342"/>
            </a:xfrm>
            <a:custGeom>
              <a:avLst/>
              <a:gdLst/>
              <a:ahLst/>
              <a:cxnLst/>
              <a:rect l="l" t="t" r="r" b="b"/>
              <a:pathLst>
                <a:path w="1975" h="383" extrusionOk="0">
                  <a:moveTo>
                    <a:pt x="287" y="1"/>
                  </a:moveTo>
                  <a:cubicBezTo>
                    <a:pt x="0" y="1"/>
                    <a:pt x="0" y="383"/>
                    <a:pt x="287" y="383"/>
                  </a:cubicBezTo>
                  <a:lnTo>
                    <a:pt x="1688" y="383"/>
                  </a:lnTo>
                  <a:cubicBezTo>
                    <a:pt x="1974" y="383"/>
                    <a:pt x="1974" y="1"/>
                    <a:pt x="168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4" name="Google Shape;1054;p30"/>
          <p:cNvGrpSpPr/>
          <p:nvPr/>
        </p:nvGrpSpPr>
        <p:grpSpPr>
          <a:xfrm>
            <a:off x="6551987" y="2857541"/>
            <a:ext cx="1447535" cy="418008"/>
            <a:chOff x="-3119747" y="259886"/>
            <a:chExt cx="1304085" cy="376584"/>
          </a:xfrm>
        </p:grpSpPr>
        <p:sp>
          <p:nvSpPr>
            <p:cNvPr id="1055" name="Google Shape;1055;p30"/>
            <p:cNvSpPr/>
            <p:nvPr/>
          </p:nvSpPr>
          <p:spPr>
            <a:xfrm>
              <a:off x="-3119747" y="279888"/>
              <a:ext cx="34787" cy="356582"/>
            </a:xfrm>
            <a:custGeom>
              <a:avLst/>
              <a:gdLst/>
              <a:ahLst/>
              <a:cxnLst/>
              <a:rect l="l" t="t" r="r" b="b"/>
              <a:pathLst>
                <a:path w="2101" h="21536" extrusionOk="0">
                  <a:moveTo>
                    <a:pt x="1183" y="1"/>
                  </a:moveTo>
                  <a:cubicBezTo>
                    <a:pt x="1140" y="1"/>
                    <a:pt x="1094" y="16"/>
                    <a:pt x="1051" y="51"/>
                  </a:cubicBezTo>
                  <a:cubicBezTo>
                    <a:pt x="160" y="879"/>
                    <a:pt x="1" y="2152"/>
                    <a:pt x="1" y="3298"/>
                  </a:cubicBezTo>
                  <a:cubicBezTo>
                    <a:pt x="1" y="4031"/>
                    <a:pt x="96" y="4731"/>
                    <a:pt x="128" y="5431"/>
                  </a:cubicBezTo>
                  <a:cubicBezTo>
                    <a:pt x="160" y="6259"/>
                    <a:pt x="192" y="7087"/>
                    <a:pt x="224" y="7914"/>
                  </a:cubicBezTo>
                  <a:cubicBezTo>
                    <a:pt x="287" y="9538"/>
                    <a:pt x="287" y="11193"/>
                    <a:pt x="255" y="12817"/>
                  </a:cubicBezTo>
                  <a:cubicBezTo>
                    <a:pt x="224" y="14472"/>
                    <a:pt x="96" y="16096"/>
                    <a:pt x="33" y="17688"/>
                  </a:cubicBezTo>
                  <a:cubicBezTo>
                    <a:pt x="1" y="19120"/>
                    <a:pt x="319" y="20776"/>
                    <a:pt x="1720" y="21508"/>
                  </a:cubicBezTo>
                  <a:cubicBezTo>
                    <a:pt x="1753" y="21527"/>
                    <a:pt x="1786" y="21535"/>
                    <a:pt x="1817" y="21535"/>
                  </a:cubicBezTo>
                  <a:cubicBezTo>
                    <a:pt x="1991" y="21535"/>
                    <a:pt x="2100" y="21266"/>
                    <a:pt x="1911" y="21158"/>
                  </a:cubicBezTo>
                  <a:cubicBezTo>
                    <a:pt x="669" y="20521"/>
                    <a:pt x="415" y="19025"/>
                    <a:pt x="446" y="17751"/>
                  </a:cubicBezTo>
                  <a:cubicBezTo>
                    <a:pt x="478" y="16223"/>
                    <a:pt x="606" y="14663"/>
                    <a:pt x="638" y="13135"/>
                  </a:cubicBezTo>
                  <a:cubicBezTo>
                    <a:pt x="701" y="10079"/>
                    <a:pt x="606" y="7023"/>
                    <a:pt x="446" y="3967"/>
                  </a:cubicBezTo>
                  <a:cubicBezTo>
                    <a:pt x="383" y="2725"/>
                    <a:pt x="351" y="1261"/>
                    <a:pt x="1338" y="306"/>
                  </a:cubicBezTo>
                  <a:cubicBezTo>
                    <a:pt x="1462" y="182"/>
                    <a:pt x="1335" y="1"/>
                    <a:pt x="11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30"/>
            <p:cNvSpPr/>
            <p:nvPr/>
          </p:nvSpPr>
          <p:spPr>
            <a:xfrm>
              <a:off x="-3051745" y="363685"/>
              <a:ext cx="43397" cy="58498"/>
            </a:xfrm>
            <a:custGeom>
              <a:avLst/>
              <a:gdLst/>
              <a:ahLst/>
              <a:cxnLst/>
              <a:rect l="l" t="t" r="r" b="b"/>
              <a:pathLst>
                <a:path w="2621" h="3533" extrusionOk="0">
                  <a:moveTo>
                    <a:pt x="1998" y="1"/>
                  </a:moveTo>
                  <a:cubicBezTo>
                    <a:pt x="1237" y="1"/>
                    <a:pt x="541" y="487"/>
                    <a:pt x="255" y="1230"/>
                  </a:cubicBezTo>
                  <a:cubicBezTo>
                    <a:pt x="1" y="1994"/>
                    <a:pt x="319" y="2885"/>
                    <a:pt x="1051" y="3267"/>
                  </a:cubicBezTo>
                  <a:cubicBezTo>
                    <a:pt x="1322" y="3448"/>
                    <a:pt x="1640" y="3532"/>
                    <a:pt x="1962" y="3532"/>
                  </a:cubicBezTo>
                  <a:cubicBezTo>
                    <a:pt x="2094" y="3532"/>
                    <a:pt x="2226" y="3518"/>
                    <a:pt x="2356" y="3490"/>
                  </a:cubicBezTo>
                  <a:cubicBezTo>
                    <a:pt x="2621" y="3402"/>
                    <a:pt x="2532" y="3069"/>
                    <a:pt x="2317" y="3069"/>
                  </a:cubicBezTo>
                  <a:cubicBezTo>
                    <a:pt x="2299" y="3069"/>
                    <a:pt x="2280" y="3071"/>
                    <a:pt x="2261" y="3076"/>
                  </a:cubicBezTo>
                  <a:cubicBezTo>
                    <a:pt x="2144" y="3108"/>
                    <a:pt x="2026" y="3123"/>
                    <a:pt x="1910" y="3123"/>
                  </a:cubicBezTo>
                  <a:cubicBezTo>
                    <a:pt x="1206" y="3123"/>
                    <a:pt x="569" y="2573"/>
                    <a:pt x="542" y="1835"/>
                  </a:cubicBezTo>
                  <a:cubicBezTo>
                    <a:pt x="512" y="1017"/>
                    <a:pt x="1153" y="387"/>
                    <a:pt x="1923" y="387"/>
                  </a:cubicBezTo>
                  <a:cubicBezTo>
                    <a:pt x="1992" y="387"/>
                    <a:pt x="2063" y="392"/>
                    <a:pt x="2133" y="402"/>
                  </a:cubicBezTo>
                  <a:cubicBezTo>
                    <a:pt x="2153" y="407"/>
                    <a:pt x="2171" y="409"/>
                    <a:pt x="2189" y="409"/>
                  </a:cubicBezTo>
                  <a:cubicBezTo>
                    <a:pt x="2401" y="409"/>
                    <a:pt x="2464" y="79"/>
                    <a:pt x="2229" y="20"/>
                  </a:cubicBezTo>
                  <a:lnTo>
                    <a:pt x="2261" y="20"/>
                  </a:lnTo>
                  <a:cubicBezTo>
                    <a:pt x="2173" y="7"/>
                    <a:pt x="2085" y="1"/>
                    <a:pt x="199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30"/>
            <p:cNvSpPr/>
            <p:nvPr/>
          </p:nvSpPr>
          <p:spPr>
            <a:xfrm>
              <a:off x="-2979207" y="385491"/>
              <a:ext cx="36592" cy="10084"/>
            </a:xfrm>
            <a:custGeom>
              <a:avLst/>
              <a:gdLst/>
              <a:ahLst/>
              <a:cxnLst/>
              <a:rect l="l" t="t" r="r" b="b"/>
              <a:pathLst>
                <a:path w="2210" h="609" extrusionOk="0">
                  <a:moveTo>
                    <a:pt x="2003" y="0"/>
                  </a:moveTo>
                  <a:cubicBezTo>
                    <a:pt x="1987" y="0"/>
                    <a:pt x="1971" y="3"/>
                    <a:pt x="1955" y="8"/>
                  </a:cubicBezTo>
                  <a:cubicBezTo>
                    <a:pt x="1658" y="138"/>
                    <a:pt x="1339" y="203"/>
                    <a:pt x="1024" y="203"/>
                  </a:cubicBezTo>
                  <a:cubicBezTo>
                    <a:pt x="798" y="203"/>
                    <a:pt x="575" y="170"/>
                    <a:pt x="363" y="104"/>
                  </a:cubicBezTo>
                  <a:cubicBezTo>
                    <a:pt x="341" y="99"/>
                    <a:pt x="320" y="97"/>
                    <a:pt x="301" y="97"/>
                  </a:cubicBezTo>
                  <a:cubicBezTo>
                    <a:pt x="64" y="97"/>
                    <a:pt x="0" y="429"/>
                    <a:pt x="236" y="518"/>
                  </a:cubicBezTo>
                  <a:lnTo>
                    <a:pt x="267" y="486"/>
                  </a:lnTo>
                  <a:cubicBezTo>
                    <a:pt x="513" y="568"/>
                    <a:pt x="770" y="609"/>
                    <a:pt x="1029" y="609"/>
                  </a:cubicBezTo>
                  <a:cubicBezTo>
                    <a:pt x="1374" y="609"/>
                    <a:pt x="1723" y="536"/>
                    <a:pt x="2050" y="390"/>
                  </a:cubicBezTo>
                  <a:cubicBezTo>
                    <a:pt x="2146" y="359"/>
                    <a:pt x="2209" y="263"/>
                    <a:pt x="2177" y="167"/>
                  </a:cubicBezTo>
                  <a:cubicBezTo>
                    <a:pt x="2151" y="62"/>
                    <a:pt x="2081" y="0"/>
                    <a:pt x="20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30"/>
            <p:cNvSpPr/>
            <p:nvPr/>
          </p:nvSpPr>
          <p:spPr>
            <a:xfrm>
              <a:off x="-2905741" y="366649"/>
              <a:ext cx="10663" cy="45185"/>
            </a:xfrm>
            <a:custGeom>
              <a:avLst/>
              <a:gdLst/>
              <a:ahLst/>
              <a:cxnLst/>
              <a:rect l="l" t="t" r="r" b="b"/>
              <a:pathLst>
                <a:path w="644" h="2729" extrusionOk="0">
                  <a:moveTo>
                    <a:pt x="283" y="0"/>
                  </a:moveTo>
                  <a:cubicBezTo>
                    <a:pt x="184" y="0"/>
                    <a:pt x="80" y="64"/>
                    <a:pt x="64" y="191"/>
                  </a:cubicBezTo>
                  <a:cubicBezTo>
                    <a:pt x="1" y="987"/>
                    <a:pt x="33" y="1815"/>
                    <a:pt x="224" y="2579"/>
                  </a:cubicBezTo>
                  <a:cubicBezTo>
                    <a:pt x="237" y="2683"/>
                    <a:pt x="314" y="2729"/>
                    <a:pt x="396" y="2729"/>
                  </a:cubicBezTo>
                  <a:cubicBezTo>
                    <a:pt x="514" y="2729"/>
                    <a:pt x="643" y="2634"/>
                    <a:pt x="606" y="2483"/>
                  </a:cubicBezTo>
                  <a:cubicBezTo>
                    <a:pt x="446" y="1719"/>
                    <a:pt x="415" y="955"/>
                    <a:pt x="478" y="191"/>
                  </a:cubicBezTo>
                  <a:cubicBezTo>
                    <a:pt x="478" y="64"/>
                    <a:pt x="383" y="0"/>
                    <a:pt x="28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30"/>
            <p:cNvSpPr/>
            <p:nvPr/>
          </p:nvSpPr>
          <p:spPr>
            <a:xfrm>
              <a:off x="-2903042" y="365523"/>
              <a:ext cx="38430" cy="56362"/>
            </a:xfrm>
            <a:custGeom>
              <a:avLst/>
              <a:gdLst/>
              <a:ahLst/>
              <a:cxnLst/>
              <a:rect l="l" t="t" r="r" b="b"/>
              <a:pathLst>
                <a:path w="2321" h="3404" extrusionOk="0">
                  <a:moveTo>
                    <a:pt x="662" y="0"/>
                  </a:moveTo>
                  <a:cubicBezTo>
                    <a:pt x="503" y="0"/>
                    <a:pt x="341" y="42"/>
                    <a:pt x="188" y="132"/>
                  </a:cubicBezTo>
                  <a:cubicBezTo>
                    <a:pt x="1" y="266"/>
                    <a:pt x="106" y="511"/>
                    <a:pt x="295" y="511"/>
                  </a:cubicBezTo>
                  <a:cubicBezTo>
                    <a:pt x="331" y="511"/>
                    <a:pt x="370" y="503"/>
                    <a:pt x="411" y="482"/>
                  </a:cubicBezTo>
                  <a:lnTo>
                    <a:pt x="379" y="482"/>
                  </a:lnTo>
                  <a:cubicBezTo>
                    <a:pt x="463" y="436"/>
                    <a:pt x="554" y="414"/>
                    <a:pt x="646" y="414"/>
                  </a:cubicBezTo>
                  <a:cubicBezTo>
                    <a:pt x="867" y="414"/>
                    <a:pt x="1085" y="543"/>
                    <a:pt x="1175" y="769"/>
                  </a:cubicBezTo>
                  <a:cubicBezTo>
                    <a:pt x="1270" y="1119"/>
                    <a:pt x="1016" y="1437"/>
                    <a:pt x="634" y="1437"/>
                  </a:cubicBezTo>
                  <a:cubicBezTo>
                    <a:pt x="474" y="1437"/>
                    <a:pt x="379" y="1692"/>
                    <a:pt x="506" y="1787"/>
                  </a:cubicBezTo>
                  <a:cubicBezTo>
                    <a:pt x="719" y="1920"/>
                    <a:pt x="953" y="1986"/>
                    <a:pt x="1209" y="1986"/>
                  </a:cubicBezTo>
                  <a:cubicBezTo>
                    <a:pt x="1261" y="1986"/>
                    <a:pt x="1313" y="1984"/>
                    <a:pt x="1366" y="1978"/>
                  </a:cubicBezTo>
                  <a:cubicBezTo>
                    <a:pt x="1589" y="1978"/>
                    <a:pt x="1875" y="2010"/>
                    <a:pt x="1875" y="2297"/>
                  </a:cubicBezTo>
                  <a:cubicBezTo>
                    <a:pt x="1901" y="2879"/>
                    <a:pt x="1321" y="2978"/>
                    <a:pt x="843" y="2978"/>
                  </a:cubicBezTo>
                  <a:cubicBezTo>
                    <a:pt x="720" y="2978"/>
                    <a:pt x="604" y="2972"/>
                    <a:pt x="506" y="2965"/>
                  </a:cubicBezTo>
                  <a:cubicBezTo>
                    <a:pt x="252" y="2965"/>
                    <a:pt x="252" y="3379"/>
                    <a:pt x="506" y="3379"/>
                  </a:cubicBezTo>
                  <a:cubicBezTo>
                    <a:pt x="613" y="3396"/>
                    <a:pt x="720" y="3403"/>
                    <a:pt x="827" y="3403"/>
                  </a:cubicBezTo>
                  <a:cubicBezTo>
                    <a:pt x="1132" y="3403"/>
                    <a:pt x="1433" y="3338"/>
                    <a:pt x="1716" y="3220"/>
                  </a:cubicBezTo>
                  <a:cubicBezTo>
                    <a:pt x="2034" y="3061"/>
                    <a:pt x="2257" y="2742"/>
                    <a:pt x="2289" y="2392"/>
                  </a:cubicBezTo>
                  <a:cubicBezTo>
                    <a:pt x="2321" y="2074"/>
                    <a:pt x="2130" y="1756"/>
                    <a:pt x="1780" y="1628"/>
                  </a:cubicBezTo>
                  <a:cubicBezTo>
                    <a:pt x="1667" y="1606"/>
                    <a:pt x="1555" y="1583"/>
                    <a:pt x="1431" y="1583"/>
                  </a:cubicBezTo>
                  <a:cubicBezTo>
                    <a:pt x="1394" y="1583"/>
                    <a:pt x="1357" y="1585"/>
                    <a:pt x="1319" y="1590"/>
                  </a:cubicBezTo>
                  <a:lnTo>
                    <a:pt x="1319" y="1590"/>
                  </a:lnTo>
                  <a:cubicBezTo>
                    <a:pt x="1543" y="1366"/>
                    <a:pt x="1647" y="1030"/>
                    <a:pt x="1557" y="705"/>
                  </a:cubicBezTo>
                  <a:cubicBezTo>
                    <a:pt x="1443" y="271"/>
                    <a:pt x="1066" y="0"/>
                    <a:pt x="66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30"/>
            <p:cNvSpPr/>
            <p:nvPr/>
          </p:nvSpPr>
          <p:spPr>
            <a:xfrm>
              <a:off x="-3061232" y="459950"/>
              <a:ext cx="210860" cy="11706"/>
            </a:xfrm>
            <a:custGeom>
              <a:avLst/>
              <a:gdLst/>
              <a:ahLst/>
              <a:cxnLst/>
              <a:rect l="l" t="t" r="r" b="b"/>
              <a:pathLst>
                <a:path w="12735" h="707" extrusionOk="0">
                  <a:moveTo>
                    <a:pt x="12480" y="0"/>
                  </a:moveTo>
                  <a:cubicBezTo>
                    <a:pt x="8821" y="200"/>
                    <a:pt x="5162" y="323"/>
                    <a:pt x="1503" y="323"/>
                  </a:cubicBezTo>
                  <a:cubicBezTo>
                    <a:pt x="1087" y="323"/>
                    <a:pt x="671" y="322"/>
                    <a:pt x="255" y="318"/>
                  </a:cubicBezTo>
                  <a:cubicBezTo>
                    <a:pt x="0" y="318"/>
                    <a:pt x="0" y="700"/>
                    <a:pt x="255" y="700"/>
                  </a:cubicBezTo>
                  <a:cubicBezTo>
                    <a:pt x="757" y="704"/>
                    <a:pt x="1258" y="706"/>
                    <a:pt x="1760" y="706"/>
                  </a:cubicBezTo>
                  <a:cubicBezTo>
                    <a:pt x="5333" y="706"/>
                    <a:pt x="8907" y="605"/>
                    <a:pt x="12480" y="382"/>
                  </a:cubicBezTo>
                  <a:cubicBezTo>
                    <a:pt x="12734" y="382"/>
                    <a:pt x="12734" y="0"/>
                    <a:pt x="124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30"/>
            <p:cNvSpPr/>
            <p:nvPr/>
          </p:nvSpPr>
          <p:spPr>
            <a:xfrm>
              <a:off x="-3044874" y="508365"/>
              <a:ext cx="38297" cy="65220"/>
            </a:xfrm>
            <a:custGeom>
              <a:avLst/>
              <a:gdLst/>
              <a:ahLst/>
              <a:cxnLst/>
              <a:rect l="l" t="t" r="r" b="b"/>
              <a:pathLst>
                <a:path w="2313" h="3939" extrusionOk="0">
                  <a:moveTo>
                    <a:pt x="935" y="0"/>
                  </a:moveTo>
                  <a:cubicBezTo>
                    <a:pt x="673" y="0"/>
                    <a:pt x="413" y="74"/>
                    <a:pt x="190" y="228"/>
                  </a:cubicBezTo>
                  <a:cubicBezTo>
                    <a:pt x="1" y="336"/>
                    <a:pt x="134" y="605"/>
                    <a:pt x="295" y="605"/>
                  </a:cubicBezTo>
                  <a:cubicBezTo>
                    <a:pt x="323" y="605"/>
                    <a:pt x="353" y="597"/>
                    <a:pt x="381" y="578"/>
                  </a:cubicBezTo>
                  <a:lnTo>
                    <a:pt x="413" y="578"/>
                  </a:lnTo>
                  <a:cubicBezTo>
                    <a:pt x="579" y="443"/>
                    <a:pt x="780" y="378"/>
                    <a:pt x="979" y="378"/>
                  </a:cubicBezTo>
                  <a:cubicBezTo>
                    <a:pt x="1168" y="378"/>
                    <a:pt x="1356" y="436"/>
                    <a:pt x="1511" y="546"/>
                  </a:cubicBezTo>
                  <a:lnTo>
                    <a:pt x="1511" y="546"/>
                  </a:lnTo>
                  <a:cubicBezTo>
                    <a:pt x="1356" y="938"/>
                    <a:pt x="1143" y="1277"/>
                    <a:pt x="827" y="1565"/>
                  </a:cubicBezTo>
                  <a:cubicBezTo>
                    <a:pt x="732" y="1660"/>
                    <a:pt x="795" y="1851"/>
                    <a:pt x="923" y="1883"/>
                  </a:cubicBezTo>
                  <a:cubicBezTo>
                    <a:pt x="1400" y="2010"/>
                    <a:pt x="1878" y="2552"/>
                    <a:pt x="1687" y="3093"/>
                  </a:cubicBezTo>
                  <a:cubicBezTo>
                    <a:pt x="1576" y="3379"/>
                    <a:pt x="1313" y="3544"/>
                    <a:pt x="1035" y="3544"/>
                  </a:cubicBezTo>
                  <a:cubicBezTo>
                    <a:pt x="912" y="3544"/>
                    <a:pt x="785" y="3512"/>
                    <a:pt x="668" y="3443"/>
                  </a:cubicBezTo>
                  <a:cubicBezTo>
                    <a:pt x="629" y="3410"/>
                    <a:pt x="585" y="3396"/>
                    <a:pt x="543" y="3396"/>
                  </a:cubicBezTo>
                  <a:cubicBezTo>
                    <a:pt x="379" y="3396"/>
                    <a:pt x="230" y="3603"/>
                    <a:pt x="381" y="3730"/>
                  </a:cubicBezTo>
                  <a:cubicBezTo>
                    <a:pt x="578" y="3871"/>
                    <a:pt x="800" y="3938"/>
                    <a:pt x="1019" y="3938"/>
                  </a:cubicBezTo>
                  <a:cubicBezTo>
                    <a:pt x="1440" y="3938"/>
                    <a:pt x="1848" y="3691"/>
                    <a:pt x="2037" y="3252"/>
                  </a:cubicBezTo>
                  <a:cubicBezTo>
                    <a:pt x="2313" y="2618"/>
                    <a:pt x="1895" y="1936"/>
                    <a:pt x="1324" y="1620"/>
                  </a:cubicBezTo>
                  <a:lnTo>
                    <a:pt x="1324" y="1620"/>
                  </a:lnTo>
                  <a:cubicBezTo>
                    <a:pt x="1592" y="1293"/>
                    <a:pt x="1781" y="930"/>
                    <a:pt x="1909" y="546"/>
                  </a:cubicBezTo>
                  <a:cubicBezTo>
                    <a:pt x="1941" y="482"/>
                    <a:pt x="1909" y="387"/>
                    <a:pt x="1878" y="355"/>
                  </a:cubicBezTo>
                  <a:cubicBezTo>
                    <a:pt x="1609" y="122"/>
                    <a:pt x="1270" y="0"/>
                    <a:pt x="9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30"/>
            <p:cNvSpPr/>
            <p:nvPr/>
          </p:nvSpPr>
          <p:spPr>
            <a:xfrm>
              <a:off x="-2966888" y="533217"/>
              <a:ext cx="36393" cy="6342"/>
            </a:xfrm>
            <a:custGeom>
              <a:avLst/>
              <a:gdLst/>
              <a:ahLst/>
              <a:cxnLst/>
              <a:rect l="l" t="t" r="r" b="b"/>
              <a:pathLst>
                <a:path w="2198" h="383" extrusionOk="0">
                  <a:moveTo>
                    <a:pt x="256" y="0"/>
                  </a:moveTo>
                  <a:cubicBezTo>
                    <a:pt x="1" y="0"/>
                    <a:pt x="1" y="382"/>
                    <a:pt x="256" y="382"/>
                  </a:cubicBezTo>
                  <a:lnTo>
                    <a:pt x="1943" y="382"/>
                  </a:lnTo>
                  <a:cubicBezTo>
                    <a:pt x="2198" y="382"/>
                    <a:pt x="2198" y="0"/>
                    <a:pt x="19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30"/>
            <p:cNvSpPr/>
            <p:nvPr/>
          </p:nvSpPr>
          <p:spPr>
            <a:xfrm>
              <a:off x="-2897297" y="510467"/>
              <a:ext cx="42172" cy="56594"/>
            </a:xfrm>
            <a:custGeom>
              <a:avLst/>
              <a:gdLst/>
              <a:ahLst/>
              <a:cxnLst/>
              <a:rect l="l" t="t" r="r" b="b"/>
              <a:pathLst>
                <a:path w="2547" h="3418" extrusionOk="0">
                  <a:moveTo>
                    <a:pt x="1029" y="1"/>
                  </a:moveTo>
                  <a:cubicBezTo>
                    <a:pt x="930" y="1"/>
                    <a:pt x="830" y="13"/>
                    <a:pt x="732" y="37"/>
                  </a:cubicBezTo>
                  <a:cubicBezTo>
                    <a:pt x="475" y="94"/>
                    <a:pt x="551" y="433"/>
                    <a:pt x="754" y="433"/>
                  </a:cubicBezTo>
                  <a:cubicBezTo>
                    <a:pt x="777" y="433"/>
                    <a:pt x="802" y="429"/>
                    <a:pt x="828" y="419"/>
                  </a:cubicBezTo>
                  <a:cubicBezTo>
                    <a:pt x="887" y="406"/>
                    <a:pt x="946" y="399"/>
                    <a:pt x="1004" y="399"/>
                  </a:cubicBezTo>
                  <a:cubicBezTo>
                    <a:pt x="1626" y="399"/>
                    <a:pt x="2122" y="1142"/>
                    <a:pt x="2006" y="1724"/>
                  </a:cubicBezTo>
                  <a:cubicBezTo>
                    <a:pt x="1892" y="2406"/>
                    <a:pt x="1272" y="2834"/>
                    <a:pt x="621" y="3009"/>
                  </a:cubicBezTo>
                  <a:lnTo>
                    <a:pt x="621" y="3009"/>
                  </a:lnTo>
                  <a:cubicBezTo>
                    <a:pt x="558" y="2103"/>
                    <a:pt x="472" y="1195"/>
                    <a:pt x="414" y="260"/>
                  </a:cubicBezTo>
                  <a:cubicBezTo>
                    <a:pt x="398" y="133"/>
                    <a:pt x="295" y="69"/>
                    <a:pt x="195" y="69"/>
                  </a:cubicBezTo>
                  <a:cubicBezTo>
                    <a:pt x="101" y="69"/>
                    <a:pt x="10" y="126"/>
                    <a:pt x="1" y="240"/>
                  </a:cubicBezTo>
                  <a:lnTo>
                    <a:pt x="1" y="240"/>
                  </a:lnTo>
                  <a:cubicBezTo>
                    <a:pt x="1" y="236"/>
                    <a:pt x="0" y="232"/>
                    <a:pt x="0" y="228"/>
                  </a:cubicBezTo>
                  <a:lnTo>
                    <a:pt x="0" y="260"/>
                  </a:lnTo>
                  <a:cubicBezTo>
                    <a:pt x="0" y="253"/>
                    <a:pt x="0" y="247"/>
                    <a:pt x="1" y="240"/>
                  </a:cubicBezTo>
                  <a:lnTo>
                    <a:pt x="1" y="240"/>
                  </a:lnTo>
                  <a:cubicBezTo>
                    <a:pt x="65" y="1255"/>
                    <a:pt x="160" y="2238"/>
                    <a:pt x="223" y="3221"/>
                  </a:cubicBezTo>
                  <a:cubicBezTo>
                    <a:pt x="223" y="3331"/>
                    <a:pt x="319" y="3418"/>
                    <a:pt x="428" y="3418"/>
                  </a:cubicBezTo>
                  <a:cubicBezTo>
                    <a:pt x="444" y="3418"/>
                    <a:pt x="461" y="3416"/>
                    <a:pt x="478" y="3412"/>
                  </a:cubicBezTo>
                  <a:cubicBezTo>
                    <a:pt x="1210" y="3316"/>
                    <a:pt x="1878" y="2870"/>
                    <a:pt x="2229" y="2234"/>
                  </a:cubicBezTo>
                  <a:cubicBezTo>
                    <a:pt x="2547" y="1565"/>
                    <a:pt x="2388" y="769"/>
                    <a:pt x="1815" y="292"/>
                  </a:cubicBezTo>
                  <a:cubicBezTo>
                    <a:pt x="1601" y="102"/>
                    <a:pt x="1317" y="1"/>
                    <a:pt x="10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30"/>
            <p:cNvSpPr/>
            <p:nvPr/>
          </p:nvSpPr>
          <p:spPr>
            <a:xfrm>
              <a:off x="-2839677" y="267254"/>
              <a:ext cx="46229" cy="364050"/>
            </a:xfrm>
            <a:custGeom>
              <a:avLst/>
              <a:gdLst/>
              <a:ahLst/>
              <a:cxnLst/>
              <a:rect l="l" t="t" r="r" b="b"/>
              <a:pathLst>
                <a:path w="2792" h="21987" extrusionOk="0">
                  <a:moveTo>
                    <a:pt x="438" y="1"/>
                  </a:moveTo>
                  <a:cubicBezTo>
                    <a:pt x="235" y="1"/>
                    <a:pt x="114" y="257"/>
                    <a:pt x="308" y="368"/>
                  </a:cubicBezTo>
                  <a:lnTo>
                    <a:pt x="340" y="368"/>
                  </a:lnTo>
                  <a:cubicBezTo>
                    <a:pt x="1391" y="910"/>
                    <a:pt x="1868" y="2056"/>
                    <a:pt x="2091" y="3170"/>
                  </a:cubicBezTo>
                  <a:cubicBezTo>
                    <a:pt x="2282" y="4571"/>
                    <a:pt x="2378" y="6003"/>
                    <a:pt x="2346" y="7404"/>
                  </a:cubicBezTo>
                  <a:cubicBezTo>
                    <a:pt x="2410" y="10842"/>
                    <a:pt x="2441" y="14249"/>
                    <a:pt x="2378" y="17687"/>
                  </a:cubicBezTo>
                  <a:cubicBezTo>
                    <a:pt x="2346" y="19183"/>
                    <a:pt x="2028" y="21252"/>
                    <a:pt x="245" y="21602"/>
                  </a:cubicBezTo>
                  <a:cubicBezTo>
                    <a:pt x="0" y="21633"/>
                    <a:pt x="79" y="21986"/>
                    <a:pt x="311" y="21986"/>
                  </a:cubicBezTo>
                  <a:cubicBezTo>
                    <a:pt x="320" y="21986"/>
                    <a:pt x="330" y="21986"/>
                    <a:pt x="340" y="21984"/>
                  </a:cubicBezTo>
                  <a:cubicBezTo>
                    <a:pt x="1805" y="21730"/>
                    <a:pt x="2505" y="20233"/>
                    <a:pt x="2696" y="18896"/>
                  </a:cubicBezTo>
                  <a:cubicBezTo>
                    <a:pt x="2760" y="18037"/>
                    <a:pt x="2792" y="17177"/>
                    <a:pt x="2792" y="16286"/>
                  </a:cubicBezTo>
                  <a:lnTo>
                    <a:pt x="2792" y="13580"/>
                  </a:lnTo>
                  <a:cubicBezTo>
                    <a:pt x="2792" y="11702"/>
                    <a:pt x="2760" y="9855"/>
                    <a:pt x="2728" y="8041"/>
                  </a:cubicBezTo>
                  <a:cubicBezTo>
                    <a:pt x="2760" y="6481"/>
                    <a:pt x="2696" y="4921"/>
                    <a:pt x="2505" y="3393"/>
                  </a:cubicBezTo>
                  <a:cubicBezTo>
                    <a:pt x="2282" y="2056"/>
                    <a:pt x="1773" y="687"/>
                    <a:pt x="531" y="18"/>
                  </a:cubicBezTo>
                  <a:cubicBezTo>
                    <a:pt x="499" y="6"/>
                    <a:pt x="468" y="1"/>
                    <a:pt x="4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30"/>
            <p:cNvSpPr/>
            <p:nvPr/>
          </p:nvSpPr>
          <p:spPr>
            <a:xfrm>
              <a:off x="-2733907" y="430958"/>
              <a:ext cx="44821" cy="11077"/>
            </a:xfrm>
            <a:custGeom>
              <a:avLst/>
              <a:gdLst/>
              <a:ahLst/>
              <a:cxnLst/>
              <a:rect l="l" t="t" r="r" b="b"/>
              <a:pathLst>
                <a:path w="2707" h="669" extrusionOk="0">
                  <a:moveTo>
                    <a:pt x="256" y="0"/>
                  </a:moveTo>
                  <a:cubicBezTo>
                    <a:pt x="1" y="0"/>
                    <a:pt x="1" y="382"/>
                    <a:pt x="256" y="382"/>
                  </a:cubicBezTo>
                  <a:lnTo>
                    <a:pt x="2452" y="669"/>
                  </a:lnTo>
                  <a:cubicBezTo>
                    <a:pt x="2707" y="669"/>
                    <a:pt x="2707" y="255"/>
                    <a:pt x="2452" y="255"/>
                  </a:cubicBezTo>
                  <a:lnTo>
                    <a:pt x="25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30"/>
            <p:cNvSpPr/>
            <p:nvPr/>
          </p:nvSpPr>
          <p:spPr>
            <a:xfrm>
              <a:off x="-2730745" y="458758"/>
              <a:ext cx="32701" cy="9438"/>
            </a:xfrm>
            <a:custGeom>
              <a:avLst/>
              <a:gdLst/>
              <a:ahLst/>
              <a:cxnLst/>
              <a:rect l="l" t="t" r="r" b="b"/>
              <a:pathLst>
                <a:path w="1975" h="570" extrusionOk="0">
                  <a:moveTo>
                    <a:pt x="223" y="0"/>
                  </a:moveTo>
                  <a:cubicBezTo>
                    <a:pt x="128" y="0"/>
                    <a:pt x="59" y="57"/>
                    <a:pt x="33" y="136"/>
                  </a:cubicBezTo>
                  <a:cubicBezTo>
                    <a:pt x="1" y="263"/>
                    <a:pt x="65" y="359"/>
                    <a:pt x="160" y="390"/>
                  </a:cubicBezTo>
                  <a:cubicBezTo>
                    <a:pt x="507" y="513"/>
                    <a:pt x="854" y="570"/>
                    <a:pt x="1201" y="570"/>
                  </a:cubicBezTo>
                  <a:cubicBezTo>
                    <a:pt x="1395" y="570"/>
                    <a:pt x="1589" y="552"/>
                    <a:pt x="1784" y="518"/>
                  </a:cubicBezTo>
                  <a:cubicBezTo>
                    <a:pt x="1911" y="486"/>
                    <a:pt x="1975" y="390"/>
                    <a:pt x="1943" y="263"/>
                  </a:cubicBezTo>
                  <a:cubicBezTo>
                    <a:pt x="1917" y="184"/>
                    <a:pt x="1826" y="127"/>
                    <a:pt x="1741" y="127"/>
                  </a:cubicBezTo>
                  <a:cubicBezTo>
                    <a:pt x="1723" y="127"/>
                    <a:pt x="1705" y="130"/>
                    <a:pt x="1688" y="136"/>
                  </a:cubicBezTo>
                  <a:cubicBezTo>
                    <a:pt x="1537" y="156"/>
                    <a:pt x="1386" y="166"/>
                    <a:pt x="1236" y="166"/>
                  </a:cubicBezTo>
                  <a:cubicBezTo>
                    <a:pt x="911" y="166"/>
                    <a:pt x="592" y="117"/>
                    <a:pt x="287" y="8"/>
                  </a:cubicBezTo>
                  <a:cubicBezTo>
                    <a:pt x="265" y="3"/>
                    <a:pt x="243" y="0"/>
                    <a:pt x="2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30"/>
            <p:cNvSpPr/>
            <p:nvPr/>
          </p:nvSpPr>
          <p:spPr>
            <a:xfrm>
              <a:off x="-2623734" y="259886"/>
              <a:ext cx="53381" cy="372030"/>
            </a:xfrm>
            <a:custGeom>
              <a:avLst/>
              <a:gdLst/>
              <a:ahLst/>
              <a:cxnLst/>
              <a:rect l="l" t="t" r="r" b="b"/>
              <a:pathLst>
                <a:path w="3224" h="22469" extrusionOk="0">
                  <a:moveTo>
                    <a:pt x="2947" y="0"/>
                  </a:moveTo>
                  <a:cubicBezTo>
                    <a:pt x="2921" y="0"/>
                    <a:pt x="2894" y="5"/>
                    <a:pt x="2866" y="18"/>
                  </a:cubicBezTo>
                  <a:lnTo>
                    <a:pt x="2866" y="49"/>
                  </a:lnTo>
                  <a:cubicBezTo>
                    <a:pt x="96" y="1705"/>
                    <a:pt x="319" y="5461"/>
                    <a:pt x="255" y="8231"/>
                  </a:cubicBezTo>
                  <a:cubicBezTo>
                    <a:pt x="191" y="11733"/>
                    <a:pt x="128" y="15235"/>
                    <a:pt x="64" y="18737"/>
                  </a:cubicBezTo>
                  <a:cubicBezTo>
                    <a:pt x="0" y="19564"/>
                    <a:pt x="96" y="20392"/>
                    <a:pt x="414" y="21156"/>
                  </a:cubicBezTo>
                  <a:cubicBezTo>
                    <a:pt x="701" y="21825"/>
                    <a:pt x="1242" y="22302"/>
                    <a:pt x="1942" y="22461"/>
                  </a:cubicBezTo>
                  <a:cubicBezTo>
                    <a:pt x="1962" y="22466"/>
                    <a:pt x="1980" y="22468"/>
                    <a:pt x="1998" y="22468"/>
                  </a:cubicBezTo>
                  <a:cubicBezTo>
                    <a:pt x="2210" y="22468"/>
                    <a:pt x="2273" y="22138"/>
                    <a:pt x="2038" y="22079"/>
                  </a:cubicBezTo>
                  <a:cubicBezTo>
                    <a:pt x="542" y="21761"/>
                    <a:pt x="446" y="19914"/>
                    <a:pt x="446" y="18673"/>
                  </a:cubicBezTo>
                  <a:lnTo>
                    <a:pt x="542" y="13802"/>
                  </a:lnTo>
                  <a:cubicBezTo>
                    <a:pt x="573" y="12210"/>
                    <a:pt x="605" y="10587"/>
                    <a:pt x="637" y="8963"/>
                  </a:cubicBezTo>
                  <a:cubicBezTo>
                    <a:pt x="605" y="7371"/>
                    <a:pt x="669" y="5780"/>
                    <a:pt x="860" y="4188"/>
                  </a:cubicBezTo>
                  <a:cubicBezTo>
                    <a:pt x="1083" y="2692"/>
                    <a:pt x="1720" y="1164"/>
                    <a:pt x="3057" y="368"/>
                  </a:cubicBezTo>
                  <a:cubicBezTo>
                    <a:pt x="3223" y="257"/>
                    <a:pt x="3123" y="0"/>
                    <a:pt x="29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30"/>
            <p:cNvSpPr/>
            <p:nvPr/>
          </p:nvSpPr>
          <p:spPr>
            <a:xfrm>
              <a:off x="-2559457" y="347078"/>
              <a:ext cx="30118" cy="53895"/>
            </a:xfrm>
            <a:custGeom>
              <a:avLst/>
              <a:gdLst/>
              <a:ahLst/>
              <a:cxnLst/>
              <a:rect l="l" t="t" r="r" b="b"/>
              <a:pathLst>
                <a:path w="1819" h="3255" extrusionOk="0">
                  <a:moveTo>
                    <a:pt x="1561" y="1"/>
                  </a:moveTo>
                  <a:cubicBezTo>
                    <a:pt x="1502" y="1"/>
                    <a:pt x="1443" y="30"/>
                    <a:pt x="1403" y="100"/>
                  </a:cubicBezTo>
                  <a:lnTo>
                    <a:pt x="66" y="2933"/>
                  </a:lnTo>
                  <a:cubicBezTo>
                    <a:pt x="0" y="3109"/>
                    <a:pt x="146" y="3254"/>
                    <a:pt x="275" y="3254"/>
                  </a:cubicBezTo>
                  <a:cubicBezTo>
                    <a:pt x="333" y="3254"/>
                    <a:pt x="387" y="3225"/>
                    <a:pt x="416" y="3156"/>
                  </a:cubicBezTo>
                  <a:cubicBezTo>
                    <a:pt x="862" y="2201"/>
                    <a:pt x="1308" y="1246"/>
                    <a:pt x="1753" y="291"/>
                  </a:cubicBezTo>
                  <a:cubicBezTo>
                    <a:pt x="1819" y="138"/>
                    <a:pt x="1690" y="1"/>
                    <a:pt x="156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30"/>
            <p:cNvSpPr/>
            <p:nvPr/>
          </p:nvSpPr>
          <p:spPr>
            <a:xfrm>
              <a:off x="-2534158" y="350240"/>
              <a:ext cx="27883" cy="59193"/>
            </a:xfrm>
            <a:custGeom>
              <a:avLst/>
              <a:gdLst/>
              <a:ahLst/>
              <a:cxnLst/>
              <a:rect l="l" t="t" r="r" b="b"/>
              <a:pathLst>
                <a:path w="1684" h="3575" extrusionOk="0">
                  <a:moveTo>
                    <a:pt x="272" y="1"/>
                  </a:moveTo>
                  <a:cubicBezTo>
                    <a:pt x="144" y="1"/>
                    <a:pt x="1" y="138"/>
                    <a:pt x="66" y="291"/>
                  </a:cubicBezTo>
                  <a:cubicBezTo>
                    <a:pt x="544" y="1310"/>
                    <a:pt x="957" y="2360"/>
                    <a:pt x="1244" y="3411"/>
                  </a:cubicBezTo>
                  <a:cubicBezTo>
                    <a:pt x="1270" y="3526"/>
                    <a:pt x="1352" y="3574"/>
                    <a:pt x="1435" y="3574"/>
                  </a:cubicBezTo>
                  <a:cubicBezTo>
                    <a:pt x="1558" y="3574"/>
                    <a:pt x="1683" y="3467"/>
                    <a:pt x="1626" y="3315"/>
                  </a:cubicBezTo>
                  <a:cubicBezTo>
                    <a:pt x="1339" y="2201"/>
                    <a:pt x="926" y="1119"/>
                    <a:pt x="416" y="100"/>
                  </a:cubicBezTo>
                  <a:cubicBezTo>
                    <a:pt x="386" y="30"/>
                    <a:pt x="331" y="1"/>
                    <a:pt x="2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30"/>
            <p:cNvSpPr/>
            <p:nvPr/>
          </p:nvSpPr>
          <p:spPr>
            <a:xfrm>
              <a:off x="-2554391" y="388422"/>
              <a:ext cx="39258" cy="9454"/>
            </a:xfrm>
            <a:custGeom>
              <a:avLst/>
              <a:gdLst/>
              <a:ahLst/>
              <a:cxnLst/>
              <a:rect l="l" t="t" r="r" b="b"/>
              <a:pathLst>
                <a:path w="2371" h="571" extrusionOk="0">
                  <a:moveTo>
                    <a:pt x="1461" y="0"/>
                  </a:moveTo>
                  <a:cubicBezTo>
                    <a:pt x="1046" y="0"/>
                    <a:pt x="635" y="50"/>
                    <a:pt x="237" y="150"/>
                  </a:cubicBezTo>
                  <a:cubicBezTo>
                    <a:pt x="1" y="209"/>
                    <a:pt x="67" y="570"/>
                    <a:pt x="281" y="570"/>
                  </a:cubicBezTo>
                  <a:cubicBezTo>
                    <a:pt x="298" y="570"/>
                    <a:pt x="315" y="568"/>
                    <a:pt x="333" y="564"/>
                  </a:cubicBezTo>
                  <a:lnTo>
                    <a:pt x="365" y="532"/>
                  </a:lnTo>
                  <a:cubicBezTo>
                    <a:pt x="726" y="447"/>
                    <a:pt x="1115" y="390"/>
                    <a:pt x="1504" y="390"/>
                  </a:cubicBezTo>
                  <a:cubicBezTo>
                    <a:pt x="1698" y="390"/>
                    <a:pt x="1893" y="404"/>
                    <a:pt x="2084" y="436"/>
                  </a:cubicBezTo>
                  <a:cubicBezTo>
                    <a:pt x="2106" y="442"/>
                    <a:pt x="2128" y="444"/>
                    <a:pt x="2148" y="444"/>
                  </a:cubicBezTo>
                  <a:cubicBezTo>
                    <a:pt x="2243" y="444"/>
                    <a:pt x="2312" y="387"/>
                    <a:pt x="2339" y="309"/>
                  </a:cubicBezTo>
                  <a:cubicBezTo>
                    <a:pt x="2370" y="182"/>
                    <a:pt x="2307" y="86"/>
                    <a:pt x="2211" y="54"/>
                  </a:cubicBezTo>
                  <a:cubicBezTo>
                    <a:pt x="1961" y="18"/>
                    <a:pt x="1710" y="0"/>
                    <a:pt x="14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30"/>
            <p:cNvSpPr/>
            <p:nvPr/>
          </p:nvSpPr>
          <p:spPr>
            <a:xfrm>
              <a:off x="-2569971" y="444122"/>
              <a:ext cx="85933" cy="10034"/>
            </a:xfrm>
            <a:custGeom>
              <a:avLst/>
              <a:gdLst/>
              <a:ahLst/>
              <a:cxnLst/>
              <a:rect l="l" t="t" r="r" b="b"/>
              <a:pathLst>
                <a:path w="5190" h="606" extrusionOk="0">
                  <a:moveTo>
                    <a:pt x="4935" y="1"/>
                  </a:moveTo>
                  <a:lnTo>
                    <a:pt x="255" y="224"/>
                  </a:lnTo>
                  <a:cubicBezTo>
                    <a:pt x="1" y="224"/>
                    <a:pt x="1" y="606"/>
                    <a:pt x="255" y="606"/>
                  </a:cubicBezTo>
                  <a:lnTo>
                    <a:pt x="4935" y="383"/>
                  </a:lnTo>
                  <a:cubicBezTo>
                    <a:pt x="5190" y="383"/>
                    <a:pt x="5190" y="1"/>
                    <a:pt x="49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30"/>
            <p:cNvSpPr/>
            <p:nvPr/>
          </p:nvSpPr>
          <p:spPr>
            <a:xfrm>
              <a:off x="-2559325" y="489257"/>
              <a:ext cx="35764" cy="71164"/>
            </a:xfrm>
            <a:custGeom>
              <a:avLst/>
              <a:gdLst/>
              <a:ahLst/>
              <a:cxnLst/>
              <a:rect l="l" t="t" r="r" b="b"/>
              <a:pathLst>
                <a:path w="2160" h="4298" extrusionOk="0">
                  <a:moveTo>
                    <a:pt x="557" y="0"/>
                  </a:moveTo>
                  <a:cubicBezTo>
                    <a:pt x="444" y="0"/>
                    <a:pt x="329" y="24"/>
                    <a:pt x="217" y="76"/>
                  </a:cubicBezTo>
                  <a:cubicBezTo>
                    <a:pt x="1" y="158"/>
                    <a:pt x="129" y="422"/>
                    <a:pt x="309" y="422"/>
                  </a:cubicBezTo>
                  <a:cubicBezTo>
                    <a:pt x="341" y="422"/>
                    <a:pt x="375" y="414"/>
                    <a:pt x="408" y="395"/>
                  </a:cubicBezTo>
                  <a:cubicBezTo>
                    <a:pt x="448" y="382"/>
                    <a:pt x="488" y="375"/>
                    <a:pt x="527" y="375"/>
                  </a:cubicBezTo>
                  <a:cubicBezTo>
                    <a:pt x="675" y="375"/>
                    <a:pt x="810" y="467"/>
                    <a:pt x="886" y="618"/>
                  </a:cubicBezTo>
                  <a:cubicBezTo>
                    <a:pt x="1013" y="841"/>
                    <a:pt x="854" y="968"/>
                    <a:pt x="727" y="1159"/>
                  </a:cubicBezTo>
                  <a:cubicBezTo>
                    <a:pt x="535" y="1350"/>
                    <a:pt x="504" y="1605"/>
                    <a:pt x="631" y="1827"/>
                  </a:cubicBezTo>
                  <a:cubicBezTo>
                    <a:pt x="758" y="1987"/>
                    <a:pt x="949" y="2146"/>
                    <a:pt x="1140" y="2209"/>
                  </a:cubicBezTo>
                  <a:cubicBezTo>
                    <a:pt x="1331" y="2337"/>
                    <a:pt x="1491" y="2496"/>
                    <a:pt x="1586" y="2687"/>
                  </a:cubicBezTo>
                  <a:cubicBezTo>
                    <a:pt x="1682" y="2942"/>
                    <a:pt x="1682" y="3164"/>
                    <a:pt x="1586" y="3419"/>
                  </a:cubicBezTo>
                  <a:cubicBezTo>
                    <a:pt x="1427" y="3714"/>
                    <a:pt x="1124" y="3895"/>
                    <a:pt x="801" y="3895"/>
                  </a:cubicBezTo>
                  <a:cubicBezTo>
                    <a:pt x="671" y="3895"/>
                    <a:pt x="537" y="3865"/>
                    <a:pt x="408" y="3801"/>
                  </a:cubicBezTo>
                  <a:cubicBezTo>
                    <a:pt x="375" y="3782"/>
                    <a:pt x="341" y="3774"/>
                    <a:pt x="310" y="3774"/>
                  </a:cubicBezTo>
                  <a:cubicBezTo>
                    <a:pt x="129" y="3774"/>
                    <a:pt x="1" y="4043"/>
                    <a:pt x="217" y="4151"/>
                  </a:cubicBezTo>
                  <a:cubicBezTo>
                    <a:pt x="398" y="4249"/>
                    <a:pt x="604" y="4298"/>
                    <a:pt x="809" y="4298"/>
                  </a:cubicBezTo>
                  <a:cubicBezTo>
                    <a:pt x="1074" y="4298"/>
                    <a:pt x="1339" y="4217"/>
                    <a:pt x="1554" y="4056"/>
                  </a:cubicBezTo>
                  <a:cubicBezTo>
                    <a:pt x="1968" y="3769"/>
                    <a:pt x="2159" y="3292"/>
                    <a:pt x="2064" y="2814"/>
                  </a:cubicBezTo>
                  <a:cubicBezTo>
                    <a:pt x="2000" y="2591"/>
                    <a:pt x="1904" y="2369"/>
                    <a:pt x="1745" y="2178"/>
                  </a:cubicBezTo>
                  <a:cubicBezTo>
                    <a:pt x="1554" y="2018"/>
                    <a:pt x="1363" y="1891"/>
                    <a:pt x="1172" y="1796"/>
                  </a:cubicBezTo>
                  <a:cubicBezTo>
                    <a:pt x="1109" y="1732"/>
                    <a:pt x="981" y="1668"/>
                    <a:pt x="981" y="1605"/>
                  </a:cubicBezTo>
                  <a:cubicBezTo>
                    <a:pt x="949" y="1509"/>
                    <a:pt x="1077" y="1350"/>
                    <a:pt x="1140" y="1286"/>
                  </a:cubicBezTo>
                  <a:cubicBezTo>
                    <a:pt x="1300" y="1095"/>
                    <a:pt x="1363" y="872"/>
                    <a:pt x="1331" y="649"/>
                  </a:cubicBezTo>
                  <a:cubicBezTo>
                    <a:pt x="1258" y="259"/>
                    <a:pt x="924" y="0"/>
                    <a:pt x="5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30"/>
            <p:cNvSpPr/>
            <p:nvPr/>
          </p:nvSpPr>
          <p:spPr>
            <a:xfrm>
              <a:off x="-2505662" y="477866"/>
              <a:ext cx="6871" cy="45351"/>
            </a:xfrm>
            <a:custGeom>
              <a:avLst/>
              <a:gdLst/>
              <a:ahLst/>
              <a:cxnLst/>
              <a:rect l="l" t="t" r="r" b="b"/>
              <a:pathLst>
                <a:path w="415" h="2739" extrusionOk="0">
                  <a:moveTo>
                    <a:pt x="207" y="0"/>
                  </a:moveTo>
                  <a:cubicBezTo>
                    <a:pt x="104" y="0"/>
                    <a:pt x="0" y="64"/>
                    <a:pt x="0" y="191"/>
                  </a:cubicBezTo>
                  <a:lnTo>
                    <a:pt x="0" y="2547"/>
                  </a:lnTo>
                  <a:cubicBezTo>
                    <a:pt x="0" y="2675"/>
                    <a:pt x="104" y="2738"/>
                    <a:pt x="207" y="2738"/>
                  </a:cubicBezTo>
                  <a:cubicBezTo>
                    <a:pt x="311" y="2738"/>
                    <a:pt x="414" y="2675"/>
                    <a:pt x="414" y="2547"/>
                  </a:cubicBezTo>
                  <a:lnTo>
                    <a:pt x="414" y="191"/>
                  </a:lnTo>
                  <a:cubicBezTo>
                    <a:pt x="414" y="64"/>
                    <a:pt x="311" y="0"/>
                    <a:pt x="2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30"/>
            <p:cNvSpPr/>
            <p:nvPr/>
          </p:nvSpPr>
          <p:spPr>
            <a:xfrm>
              <a:off x="-2504404" y="471359"/>
              <a:ext cx="49706" cy="60667"/>
            </a:xfrm>
            <a:custGeom>
              <a:avLst/>
              <a:gdLst/>
              <a:ahLst/>
              <a:cxnLst/>
              <a:rect l="l" t="t" r="r" b="b"/>
              <a:pathLst>
                <a:path w="3002" h="3664" extrusionOk="0">
                  <a:moveTo>
                    <a:pt x="860" y="1"/>
                  </a:moveTo>
                  <a:cubicBezTo>
                    <a:pt x="606" y="1"/>
                    <a:pt x="352" y="86"/>
                    <a:pt x="147" y="266"/>
                  </a:cubicBezTo>
                  <a:cubicBezTo>
                    <a:pt x="1" y="413"/>
                    <a:pt x="135" y="616"/>
                    <a:pt x="278" y="616"/>
                  </a:cubicBezTo>
                  <a:cubicBezTo>
                    <a:pt x="321" y="616"/>
                    <a:pt x="365" y="597"/>
                    <a:pt x="402" y="553"/>
                  </a:cubicBezTo>
                  <a:lnTo>
                    <a:pt x="402" y="521"/>
                  </a:lnTo>
                  <a:cubicBezTo>
                    <a:pt x="550" y="410"/>
                    <a:pt x="717" y="356"/>
                    <a:pt x="879" y="356"/>
                  </a:cubicBezTo>
                  <a:cubicBezTo>
                    <a:pt x="1136" y="356"/>
                    <a:pt x="1380" y="490"/>
                    <a:pt x="1516" y="744"/>
                  </a:cubicBezTo>
                  <a:cubicBezTo>
                    <a:pt x="1629" y="1043"/>
                    <a:pt x="1531" y="1343"/>
                    <a:pt x="1322" y="1526"/>
                  </a:cubicBezTo>
                  <a:lnTo>
                    <a:pt x="1322" y="1526"/>
                  </a:lnTo>
                  <a:cubicBezTo>
                    <a:pt x="1091" y="1560"/>
                    <a:pt x="863" y="1624"/>
                    <a:pt x="657" y="1699"/>
                  </a:cubicBezTo>
                  <a:cubicBezTo>
                    <a:pt x="466" y="1762"/>
                    <a:pt x="434" y="2049"/>
                    <a:pt x="657" y="2113"/>
                  </a:cubicBezTo>
                  <a:cubicBezTo>
                    <a:pt x="722" y="2126"/>
                    <a:pt x="787" y="2132"/>
                    <a:pt x="851" y="2132"/>
                  </a:cubicBezTo>
                  <a:cubicBezTo>
                    <a:pt x="1085" y="2132"/>
                    <a:pt x="1311" y="2050"/>
                    <a:pt x="1498" y="1916"/>
                  </a:cubicBezTo>
                  <a:lnTo>
                    <a:pt x="1498" y="1916"/>
                  </a:lnTo>
                  <a:cubicBezTo>
                    <a:pt x="1535" y="1914"/>
                    <a:pt x="1572" y="1913"/>
                    <a:pt x="1609" y="1913"/>
                  </a:cubicBezTo>
                  <a:cubicBezTo>
                    <a:pt x="1673" y="1913"/>
                    <a:pt x="1737" y="1916"/>
                    <a:pt x="1803" y="1922"/>
                  </a:cubicBezTo>
                  <a:cubicBezTo>
                    <a:pt x="2089" y="1922"/>
                    <a:pt x="2312" y="2144"/>
                    <a:pt x="2344" y="2463"/>
                  </a:cubicBezTo>
                  <a:cubicBezTo>
                    <a:pt x="2312" y="2781"/>
                    <a:pt x="2089" y="3068"/>
                    <a:pt x="1771" y="3195"/>
                  </a:cubicBezTo>
                  <a:cubicBezTo>
                    <a:pt x="1548" y="3259"/>
                    <a:pt x="1317" y="3290"/>
                    <a:pt x="1082" y="3290"/>
                  </a:cubicBezTo>
                  <a:cubicBezTo>
                    <a:pt x="848" y="3290"/>
                    <a:pt x="609" y="3259"/>
                    <a:pt x="370" y="3195"/>
                  </a:cubicBezTo>
                  <a:cubicBezTo>
                    <a:pt x="351" y="3190"/>
                    <a:pt x="332" y="3188"/>
                    <a:pt x="315" y="3188"/>
                  </a:cubicBezTo>
                  <a:cubicBezTo>
                    <a:pt x="103" y="3188"/>
                    <a:pt x="39" y="3518"/>
                    <a:pt x="275" y="3577"/>
                  </a:cubicBezTo>
                  <a:cubicBezTo>
                    <a:pt x="558" y="3622"/>
                    <a:pt x="865" y="3663"/>
                    <a:pt x="1166" y="3663"/>
                  </a:cubicBezTo>
                  <a:cubicBezTo>
                    <a:pt x="1712" y="3663"/>
                    <a:pt x="2239" y="3528"/>
                    <a:pt x="2567" y="3036"/>
                  </a:cubicBezTo>
                  <a:cubicBezTo>
                    <a:pt x="3002" y="2414"/>
                    <a:pt x="2588" y="1581"/>
                    <a:pt x="1857" y="1511"/>
                  </a:cubicBezTo>
                  <a:lnTo>
                    <a:pt x="1857" y="1511"/>
                  </a:lnTo>
                  <a:cubicBezTo>
                    <a:pt x="1998" y="1252"/>
                    <a:pt x="2033" y="943"/>
                    <a:pt x="1898" y="648"/>
                  </a:cubicBezTo>
                  <a:cubicBezTo>
                    <a:pt x="1700" y="232"/>
                    <a:pt x="1280" y="1"/>
                    <a:pt x="86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30"/>
            <p:cNvSpPr/>
            <p:nvPr/>
          </p:nvSpPr>
          <p:spPr>
            <a:xfrm>
              <a:off x="-2459285" y="262734"/>
              <a:ext cx="63283" cy="364878"/>
            </a:xfrm>
            <a:custGeom>
              <a:avLst/>
              <a:gdLst/>
              <a:ahLst/>
              <a:cxnLst/>
              <a:rect l="l" t="t" r="r" b="b"/>
              <a:pathLst>
                <a:path w="3822" h="22037" extrusionOk="0">
                  <a:moveTo>
                    <a:pt x="403" y="1"/>
                  </a:moveTo>
                  <a:cubicBezTo>
                    <a:pt x="354" y="1"/>
                    <a:pt x="305" y="2"/>
                    <a:pt x="256" y="5"/>
                  </a:cubicBezTo>
                  <a:cubicBezTo>
                    <a:pt x="1" y="5"/>
                    <a:pt x="1" y="387"/>
                    <a:pt x="256" y="387"/>
                  </a:cubicBezTo>
                  <a:cubicBezTo>
                    <a:pt x="290" y="385"/>
                    <a:pt x="324" y="385"/>
                    <a:pt x="358" y="385"/>
                  </a:cubicBezTo>
                  <a:cubicBezTo>
                    <a:pt x="1737" y="385"/>
                    <a:pt x="2715" y="1627"/>
                    <a:pt x="3025" y="2870"/>
                  </a:cubicBezTo>
                  <a:cubicBezTo>
                    <a:pt x="3216" y="3634"/>
                    <a:pt x="3280" y="4430"/>
                    <a:pt x="3280" y="5226"/>
                  </a:cubicBezTo>
                  <a:cubicBezTo>
                    <a:pt x="3280" y="6085"/>
                    <a:pt x="3280" y="6945"/>
                    <a:pt x="3312" y="7804"/>
                  </a:cubicBezTo>
                  <a:lnTo>
                    <a:pt x="3344" y="12993"/>
                  </a:lnTo>
                  <a:cubicBezTo>
                    <a:pt x="3344" y="14713"/>
                    <a:pt x="3439" y="16432"/>
                    <a:pt x="3375" y="18119"/>
                  </a:cubicBezTo>
                  <a:cubicBezTo>
                    <a:pt x="3407" y="18978"/>
                    <a:pt x="3216" y="19838"/>
                    <a:pt x="2802" y="20570"/>
                  </a:cubicBezTo>
                  <a:cubicBezTo>
                    <a:pt x="2420" y="21239"/>
                    <a:pt x="1720" y="21621"/>
                    <a:pt x="956" y="21621"/>
                  </a:cubicBezTo>
                  <a:cubicBezTo>
                    <a:pt x="701" y="21621"/>
                    <a:pt x="701" y="22035"/>
                    <a:pt x="956" y="22035"/>
                  </a:cubicBezTo>
                  <a:cubicBezTo>
                    <a:pt x="988" y="22036"/>
                    <a:pt x="1020" y="22037"/>
                    <a:pt x="1052" y="22037"/>
                  </a:cubicBezTo>
                  <a:cubicBezTo>
                    <a:pt x="2494" y="22037"/>
                    <a:pt x="3444" y="20637"/>
                    <a:pt x="3662" y="19329"/>
                  </a:cubicBezTo>
                  <a:cubicBezTo>
                    <a:pt x="3789" y="18469"/>
                    <a:pt x="3821" y="17578"/>
                    <a:pt x="3789" y="16718"/>
                  </a:cubicBezTo>
                  <a:lnTo>
                    <a:pt x="3757" y="13885"/>
                  </a:lnTo>
                  <a:cubicBezTo>
                    <a:pt x="3726" y="12007"/>
                    <a:pt x="3726" y="10128"/>
                    <a:pt x="3694" y="8250"/>
                  </a:cubicBezTo>
                  <a:lnTo>
                    <a:pt x="3694" y="5449"/>
                  </a:lnTo>
                  <a:cubicBezTo>
                    <a:pt x="3694" y="4621"/>
                    <a:pt x="3630" y="3793"/>
                    <a:pt x="3471" y="2965"/>
                  </a:cubicBezTo>
                  <a:cubicBezTo>
                    <a:pt x="3131" y="1513"/>
                    <a:pt x="2011" y="1"/>
                    <a:pt x="4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30"/>
            <p:cNvSpPr/>
            <p:nvPr/>
          </p:nvSpPr>
          <p:spPr>
            <a:xfrm>
              <a:off x="-2344375" y="425147"/>
              <a:ext cx="32701" cy="7931"/>
            </a:xfrm>
            <a:custGeom>
              <a:avLst/>
              <a:gdLst/>
              <a:ahLst/>
              <a:cxnLst/>
              <a:rect l="l" t="t" r="r" b="b"/>
              <a:pathLst>
                <a:path w="1975" h="479" extrusionOk="0">
                  <a:moveTo>
                    <a:pt x="1688" y="1"/>
                  </a:moveTo>
                  <a:lnTo>
                    <a:pt x="192" y="65"/>
                  </a:lnTo>
                  <a:cubicBezTo>
                    <a:pt x="96" y="65"/>
                    <a:pt x="1" y="160"/>
                    <a:pt x="1" y="256"/>
                  </a:cubicBezTo>
                  <a:cubicBezTo>
                    <a:pt x="1" y="383"/>
                    <a:pt x="96" y="478"/>
                    <a:pt x="192" y="478"/>
                  </a:cubicBezTo>
                  <a:lnTo>
                    <a:pt x="1688" y="383"/>
                  </a:lnTo>
                  <a:cubicBezTo>
                    <a:pt x="1975" y="383"/>
                    <a:pt x="1975" y="1"/>
                    <a:pt x="168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30"/>
            <p:cNvSpPr/>
            <p:nvPr/>
          </p:nvSpPr>
          <p:spPr>
            <a:xfrm>
              <a:off x="-2342256" y="449900"/>
              <a:ext cx="32171" cy="12766"/>
            </a:xfrm>
            <a:custGeom>
              <a:avLst/>
              <a:gdLst/>
              <a:ahLst/>
              <a:cxnLst/>
              <a:rect l="l" t="t" r="r" b="b"/>
              <a:pathLst>
                <a:path w="1943" h="771" extrusionOk="0">
                  <a:moveTo>
                    <a:pt x="211" y="1"/>
                  </a:moveTo>
                  <a:cubicBezTo>
                    <a:pt x="145" y="1"/>
                    <a:pt x="85" y="36"/>
                    <a:pt x="64" y="98"/>
                  </a:cubicBezTo>
                  <a:cubicBezTo>
                    <a:pt x="0" y="193"/>
                    <a:pt x="32" y="321"/>
                    <a:pt x="128" y="384"/>
                  </a:cubicBezTo>
                  <a:cubicBezTo>
                    <a:pt x="468" y="634"/>
                    <a:pt x="873" y="770"/>
                    <a:pt x="1286" y="770"/>
                  </a:cubicBezTo>
                  <a:cubicBezTo>
                    <a:pt x="1452" y="770"/>
                    <a:pt x="1619" y="748"/>
                    <a:pt x="1783" y="703"/>
                  </a:cubicBezTo>
                  <a:cubicBezTo>
                    <a:pt x="1879" y="671"/>
                    <a:pt x="1942" y="575"/>
                    <a:pt x="1942" y="480"/>
                  </a:cubicBezTo>
                  <a:cubicBezTo>
                    <a:pt x="1879" y="352"/>
                    <a:pt x="1783" y="321"/>
                    <a:pt x="1688" y="321"/>
                  </a:cubicBezTo>
                  <a:cubicBezTo>
                    <a:pt x="1562" y="354"/>
                    <a:pt x="1434" y="370"/>
                    <a:pt x="1307" y="370"/>
                  </a:cubicBezTo>
                  <a:cubicBezTo>
                    <a:pt x="951" y="370"/>
                    <a:pt x="600" y="245"/>
                    <a:pt x="319" y="34"/>
                  </a:cubicBezTo>
                  <a:cubicBezTo>
                    <a:pt x="285" y="11"/>
                    <a:pt x="247" y="1"/>
                    <a:pt x="2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30"/>
            <p:cNvSpPr/>
            <p:nvPr/>
          </p:nvSpPr>
          <p:spPr>
            <a:xfrm>
              <a:off x="-2229466" y="327176"/>
              <a:ext cx="46411" cy="70055"/>
            </a:xfrm>
            <a:custGeom>
              <a:avLst/>
              <a:gdLst/>
              <a:ahLst/>
              <a:cxnLst/>
              <a:rect l="l" t="t" r="r" b="b"/>
              <a:pathLst>
                <a:path w="2803" h="4231" extrusionOk="0">
                  <a:moveTo>
                    <a:pt x="1084" y="0"/>
                  </a:moveTo>
                  <a:cubicBezTo>
                    <a:pt x="789" y="0"/>
                    <a:pt x="490" y="112"/>
                    <a:pt x="256" y="347"/>
                  </a:cubicBezTo>
                  <a:cubicBezTo>
                    <a:pt x="133" y="493"/>
                    <a:pt x="274" y="696"/>
                    <a:pt x="418" y="696"/>
                  </a:cubicBezTo>
                  <a:cubicBezTo>
                    <a:pt x="461" y="696"/>
                    <a:pt x="505" y="678"/>
                    <a:pt x="542" y="633"/>
                  </a:cubicBezTo>
                  <a:cubicBezTo>
                    <a:pt x="694" y="496"/>
                    <a:pt x="886" y="430"/>
                    <a:pt x="1077" y="430"/>
                  </a:cubicBezTo>
                  <a:cubicBezTo>
                    <a:pt x="1328" y="430"/>
                    <a:pt x="1575" y="544"/>
                    <a:pt x="1720" y="761"/>
                  </a:cubicBezTo>
                  <a:cubicBezTo>
                    <a:pt x="1943" y="1238"/>
                    <a:pt x="1625" y="1779"/>
                    <a:pt x="1115" y="1875"/>
                  </a:cubicBezTo>
                  <a:cubicBezTo>
                    <a:pt x="924" y="1875"/>
                    <a:pt x="829" y="2161"/>
                    <a:pt x="1020" y="2225"/>
                  </a:cubicBezTo>
                  <a:cubicBezTo>
                    <a:pt x="1306" y="2352"/>
                    <a:pt x="1561" y="2512"/>
                    <a:pt x="1784" y="2703"/>
                  </a:cubicBezTo>
                  <a:cubicBezTo>
                    <a:pt x="1879" y="2798"/>
                    <a:pt x="1975" y="2894"/>
                    <a:pt x="2070" y="2989"/>
                  </a:cubicBezTo>
                  <a:cubicBezTo>
                    <a:pt x="2166" y="3085"/>
                    <a:pt x="2357" y="3244"/>
                    <a:pt x="2198" y="3371"/>
                  </a:cubicBezTo>
                  <a:cubicBezTo>
                    <a:pt x="1911" y="3530"/>
                    <a:pt x="1625" y="3658"/>
                    <a:pt x="1306" y="3689"/>
                  </a:cubicBezTo>
                  <a:cubicBezTo>
                    <a:pt x="956" y="3785"/>
                    <a:pt x="606" y="3817"/>
                    <a:pt x="287" y="3817"/>
                  </a:cubicBezTo>
                  <a:cubicBezTo>
                    <a:pt x="1" y="3817"/>
                    <a:pt x="1" y="4231"/>
                    <a:pt x="287" y="4231"/>
                  </a:cubicBezTo>
                  <a:cubicBezTo>
                    <a:pt x="701" y="4231"/>
                    <a:pt x="1147" y="4167"/>
                    <a:pt x="1561" y="4040"/>
                  </a:cubicBezTo>
                  <a:cubicBezTo>
                    <a:pt x="1752" y="3976"/>
                    <a:pt x="1943" y="3912"/>
                    <a:pt x="2134" y="3817"/>
                  </a:cubicBezTo>
                  <a:cubicBezTo>
                    <a:pt x="2325" y="3785"/>
                    <a:pt x="2484" y="3658"/>
                    <a:pt x="2611" y="3498"/>
                  </a:cubicBezTo>
                  <a:cubicBezTo>
                    <a:pt x="2802" y="3148"/>
                    <a:pt x="2420" y="2766"/>
                    <a:pt x="2198" y="2543"/>
                  </a:cubicBezTo>
                  <a:cubicBezTo>
                    <a:pt x="2025" y="2390"/>
                    <a:pt x="1840" y="2248"/>
                    <a:pt x="1645" y="2124"/>
                  </a:cubicBezTo>
                  <a:lnTo>
                    <a:pt x="1645" y="2124"/>
                  </a:lnTo>
                  <a:cubicBezTo>
                    <a:pt x="2138" y="1855"/>
                    <a:pt x="2377" y="1223"/>
                    <a:pt x="2134" y="665"/>
                  </a:cubicBezTo>
                  <a:cubicBezTo>
                    <a:pt x="1927" y="233"/>
                    <a:pt x="1509" y="0"/>
                    <a:pt x="10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30"/>
            <p:cNvSpPr/>
            <p:nvPr/>
          </p:nvSpPr>
          <p:spPr>
            <a:xfrm>
              <a:off x="-2174893" y="332358"/>
              <a:ext cx="57190" cy="69442"/>
            </a:xfrm>
            <a:custGeom>
              <a:avLst/>
              <a:gdLst/>
              <a:ahLst/>
              <a:cxnLst/>
              <a:rect l="l" t="t" r="r" b="b"/>
              <a:pathLst>
                <a:path w="3454" h="4194" extrusionOk="0">
                  <a:moveTo>
                    <a:pt x="2684" y="0"/>
                  </a:moveTo>
                  <a:cubicBezTo>
                    <a:pt x="2676" y="0"/>
                    <a:pt x="2667" y="1"/>
                    <a:pt x="2658" y="2"/>
                  </a:cubicBezTo>
                  <a:cubicBezTo>
                    <a:pt x="1" y="369"/>
                    <a:pt x="391" y="4193"/>
                    <a:pt x="2874" y="4193"/>
                  </a:cubicBezTo>
                  <a:cubicBezTo>
                    <a:pt x="2979" y="4193"/>
                    <a:pt x="3087" y="4187"/>
                    <a:pt x="3199" y="4172"/>
                  </a:cubicBezTo>
                  <a:cubicBezTo>
                    <a:pt x="3445" y="4142"/>
                    <a:pt x="3454" y="3757"/>
                    <a:pt x="3226" y="3757"/>
                  </a:cubicBezTo>
                  <a:cubicBezTo>
                    <a:pt x="3218" y="3757"/>
                    <a:pt x="3209" y="3757"/>
                    <a:pt x="3199" y="3759"/>
                  </a:cubicBezTo>
                  <a:cubicBezTo>
                    <a:pt x="3089" y="3775"/>
                    <a:pt x="2984" y="3783"/>
                    <a:pt x="2882" y="3783"/>
                  </a:cubicBezTo>
                  <a:cubicBezTo>
                    <a:pt x="871" y="3783"/>
                    <a:pt x="571" y="626"/>
                    <a:pt x="2754" y="384"/>
                  </a:cubicBezTo>
                  <a:cubicBezTo>
                    <a:pt x="2998" y="353"/>
                    <a:pt x="2890" y="0"/>
                    <a:pt x="26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30"/>
            <p:cNvSpPr/>
            <p:nvPr/>
          </p:nvSpPr>
          <p:spPr>
            <a:xfrm>
              <a:off x="-2078710" y="302869"/>
              <a:ext cx="36178" cy="89344"/>
            </a:xfrm>
            <a:custGeom>
              <a:avLst/>
              <a:gdLst/>
              <a:ahLst/>
              <a:cxnLst/>
              <a:rect l="l" t="t" r="r" b="b"/>
              <a:pathLst>
                <a:path w="2185" h="5396" extrusionOk="0">
                  <a:moveTo>
                    <a:pt x="1893" y="1"/>
                  </a:moveTo>
                  <a:cubicBezTo>
                    <a:pt x="1846" y="1"/>
                    <a:pt x="1796" y="20"/>
                    <a:pt x="1752" y="64"/>
                  </a:cubicBezTo>
                  <a:cubicBezTo>
                    <a:pt x="287" y="1401"/>
                    <a:pt x="1" y="3629"/>
                    <a:pt x="1083" y="5317"/>
                  </a:cubicBezTo>
                  <a:cubicBezTo>
                    <a:pt x="1130" y="5373"/>
                    <a:pt x="1190" y="5396"/>
                    <a:pt x="1249" y="5396"/>
                  </a:cubicBezTo>
                  <a:cubicBezTo>
                    <a:pt x="1391" y="5396"/>
                    <a:pt x="1523" y="5261"/>
                    <a:pt x="1433" y="5126"/>
                  </a:cubicBezTo>
                  <a:cubicBezTo>
                    <a:pt x="446" y="3598"/>
                    <a:pt x="701" y="1560"/>
                    <a:pt x="2038" y="350"/>
                  </a:cubicBezTo>
                  <a:cubicBezTo>
                    <a:pt x="2185" y="204"/>
                    <a:pt x="2050" y="1"/>
                    <a:pt x="18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30"/>
            <p:cNvSpPr/>
            <p:nvPr/>
          </p:nvSpPr>
          <p:spPr>
            <a:xfrm>
              <a:off x="-2023988" y="323914"/>
              <a:ext cx="48083" cy="65932"/>
            </a:xfrm>
            <a:custGeom>
              <a:avLst/>
              <a:gdLst/>
              <a:ahLst/>
              <a:cxnLst/>
              <a:rect l="l" t="t" r="r" b="b"/>
              <a:pathLst>
                <a:path w="2904" h="3982" extrusionOk="0">
                  <a:moveTo>
                    <a:pt x="1191" y="0"/>
                  </a:moveTo>
                  <a:cubicBezTo>
                    <a:pt x="1068" y="0"/>
                    <a:pt x="947" y="21"/>
                    <a:pt x="834" y="66"/>
                  </a:cubicBezTo>
                  <a:cubicBezTo>
                    <a:pt x="420" y="162"/>
                    <a:pt x="102" y="480"/>
                    <a:pt x="38" y="894"/>
                  </a:cubicBezTo>
                  <a:cubicBezTo>
                    <a:pt x="1" y="1044"/>
                    <a:pt x="119" y="1139"/>
                    <a:pt x="235" y="1139"/>
                  </a:cubicBezTo>
                  <a:cubicBezTo>
                    <a:pt x="315" y="1139"/>
                    <a:pt x="394" y="1094"/>
                    <a:pt x="420" y="990"/>
                  </a:cubicBezTo>
                  <a:lnTo>
                    <a:pt x="389" y="990"/>
                  </a:lnTo>
                  <a:cubicBezTo>
                    <a:pt x="484" y="671"/>
                    <a:pt x="771" y="416"/>
                    <a:pt x="1121" y="385"/>
                  </a:cubicBezTo>
                  <a:cubicBezTo>
                    <a:pt x="1142" y="383"/>
                    <a:pt x="1164" y="382"/>
                    <a:pt x="1185" y="382"/>
                  </a:cubicBezTo>
                  <a:cubicBezTo>
                    <a:pt x="1541" y="382"/>
                    <a:pt x="1857" y="629"/>
                    <a:pt x="1917" y="990"/>
                  </a:cubicBezTo>
                  <a:cubicBezTo>
                    <a:pt x="1980" y="1467"/>
                    <a:pt x="1821" y="1945"/>
                    <a:pt x="1535" y="2327"/>
                  </a:cubicBezTo>
                  <a:cubicBezTo>
                    <a:pt x="1153" y="2740"/>
                    <a:pt x="834" y="3218"/>
                    <a:pt x="516" y="3695"/>
                  </a:cubicBezTo>
                  <a:cubicBezTo>
                    <a:pt x="452" y="3823"/>
                    <a:pt x="548" y="3982"/>
                    <a:pt x="675" y="3982"/>
                  </a:cubicBezTo>
                  <a:lnTo>
                    <a:pt x="2617" y="3982"/>
                  </a:lnTo>
                  <a:cubicBezTo>
                    <a:pt x="2904" y="3982"/>
                    <a:pt x="2904" y="3568"/>
                    <a:pt x="2617" y="3568"/>
                  </a:cubicBezTo>
                  <a:lnTo>
                    <a:pt x="1061" y="3568"/>
                  </a:lnTo>
                  <a:cubicBezTo>
                    <a:pt x="1558" y="2839"/>
                    <a:pt x="2275" y="2257"/>
                    <a:pt x="2331" y="1308"/>
                  </a:cubicBezTo>
                  <a:cubicBezTo>
                    <a:pt x="2362" y="894"/>
                    <a:pt x="2171" y="448"/>
                    <a:pt x="1853" y="194"/>
                  </a:cubicBezTo>
                  <a:cubicBezTo>
                    <a:pt x="1647" y="70"/>
                    <a:pt x="1415" y="0"/>
                    <a:pt x="11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30"/>
            <p:cNvSpPr/>
            <p:nvPr/>
          </p:nvSpPr>
          <p:spPr>
            <a:xfrm>
              <a:off x="-1956384" y="299028"/>
              <a:ext cx="41626" cy="102723"/>
            </a:xfrm>
            <a:custGeom>
              <a:avLst/>
              <a:gdLst/>
              <a:ahLst/>
              <a:cxnLst/>
              <a:rect l="l" t="t" r="r" b="b"/>
              <a:pathLst>
                <a:path w="2514" h="6204" extrusionOk="0">
                  <a:moveTo>
                    <a:pt x="249" y="1"/>
                  </a:moveTo>
                  <a:cubicBezTo>
                    <a:pt x="102" y="1"/>
                    <a:pt x="1" y="261"/>
                    <a:pt x="158" y="391"/>
                  </a:cubicBezTo>
                  <a:cubicBezTo>
                    <a:pt x="1972" y="1728"/>
                    <a:pt x="2036" y="4434"/>
                    <a:pt x="317" y="5867"/>
                  </a:cubicBezTo>
                  <a:cubicBezTo>
                    <a:pt x="168" y="6016"/>
                    <a:pt x="309" y="6204"/>
                    <a:pt x="469" y="6204"/>
                  </a:cubicBezTo>
                  <a:cubicBezTo>
                    <a:pt x="514" y="6204"/>
                    <a:pt x="561" y="6189"/>
                    <a:pt x="603" y="6154"/>
                  </a:cubicBezTo>
                  <a:cubicBezTo>
                    <a:pt x="2513" y="4530"/>
                    <a:pt x="2386" y="1506"/>
                    <a:pt x="349" y="41"/>
                  </a:cubicBezTo>
                  <a:cubicBezTo>
                    <a:pt x="315" y="13"/>
                    <a:pt x="281" y="1"/>
                    <a:pt x="2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30"/>
            <p:cNvSpPr/>
            <p:nvPr/>
          </p:nvSpPr>
          <p:spPr>
            <a:xfrm>
              <a:off x="-1895800" y="275632"/>
              <a:ext cx="41129" cy="47470"/>
            </a:xfrm>
            <a:custGeom>
              <a:avLst/>
              <a:gdLst/>
              <a:ahLst/>
              <a:cxnLst/>
              <a:rect l="l" t="t" r="r" b="b"/>
              <a:pathLst>
                <a:path w="2484" h="2867" extrusionOk="0">
                  <a:moveTo>
                    <a:pt x="1553" y="0"/>
                  </a:moveTo>
                  <a:cubicBezTo>
                    <a:pt x="1488" y="0"/>
                    <a:pt x="1419" y="26"/>
                    <a:pt x="1369" y="85"/>
                  </a:cubicBezTo>
                  <a:lnTo>
                    <a:pt x="1401" y="85"/>
                  </a:lnTo>
                  <a:lnTo>
                    <a:pt x="605" y="1263"/>
                  </a:lnTo>
                  <a:cubicBezTo>
                    <a:pt x="478" y="1454"/>
                    <a:pt x="351" y="1645"/>
                    <a:pt x="223" y="1836"/>
                  </a:cubicBezTo>
                  <a:cubicBezTo>
                    <a:pt x="128" y="1964"/>
                    <a:pt x="64" y="2123"/>
                    <a:pt x="32" y="2314"/>
                  </a:cubicBezTo>
                  <a:cubicBezTo>
                    <a:pt x="0" y="2473"/>
                    <a:pt x="64" y="2664"/>
                    <a:pt x="223" y="2759"/>
                  </a:cubicBezTo>
                  <a:cubicBezTo>
                    <a:pt x="367" y="2831"/>
                    <a:pt x="510" y="2867"/>
                    <a:pt x="666" y="2867"/>
                  </a:cubicBezTo>
                  <a:cubicBezTo>
                    <a:pt x="719" y="2867"/>
                    <a:pt x="772" y="2863"/>
                    <a:pt x="828" y="2855"/>
                  </a:cubicBezTo>
                  <a:lnTo>
                    <a:pt x="2229" y="2791"/>
                  </a:lnTo>
                  <a:cubicBezTo>
                    <a:pt x="2484" y="2791"/>
                    <a:pt x="2484" y="2409"/>
                    <a:pt x="2229" y="2409"/>
                  </a:cubicBezTo>
                  <a:lnTo>
                    <a:pt x="1019" y="2441"/>
                  </a:lnTo>
                  <a:lnTo>
                    <a:pt x="733" y="2441"/>
                  </a:lnTo>
                  <a:cubicBezTo>
                    <a:pt x="685" y="2457"/>
                    <a:pt x="637" y="2465"/>
                    <a:pt x="593" y="2465"/>
                  </a:cubicBezTo>
                  <a:cubicBezTo>
                    <a:pt x="550" y="2465"/>
                    <a:pt x="510" y="2457"/>
                    <a:pt x="478" y="2441"/>
                  </a:cubicBezTo>
                  <a:cubicBezTo>
                    <a:pt x="382" y="2409"/>
                    <a:pt x="446" y="2282"/>
                    <a:pt x="478" y="2218"/>
                  </a:cubicBezTo>
                  <a:cubicBezTo>
                    <a:pt x="542" y="2059"/>
                    <a:pt x="637" y="1900"/>
                    <a:pt x="733" y="1773"/>
                  </a:cubicBezTo>
                  <a:lnTo>
                    <a:pt x="1051" y="1295"/>
                  </a:lnTo>
                  <a:cubicBezTo>
                    <a:pt x="1274" y="945"/>
                    <a:pt x="1497" y="627"/>
                    <a:pt x="1720" y="276"/>
                  </a:cubicBezTo>
                  <a:cubicBezTo>
                    <a:pt x="1829" y="123"/>
                    <a:pt x="1698" y="0"/>
                    <a:pt x="15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30"/>
            <p:cNvSpPr/>
            <p:nvPr/>
          </p:nvSpPr>
          <p:spPr>
            <a:xfrm>
              <a:off x="-1860483" y="291958"/>
              <a:ext cx="12236" cy="53961"/>
            </a:xfrm>
            <a:custGeom>
              <a:avLst/>
              <a:gdLst/>
              <a:ahLst/>
              <a:cxnLst/>
              <a:rect l="l" t="t" r="r" b="b"/>
              <a:pathLst>
                <a:path w="739" h="3259" extrusionOk="0">
                  <a:moveTo>
                    <a:pt x="498" y="0"/>
                  </a:moveTo>
                  <a:cubicBezTo>
                    <a:pt x="413" y="0"/>
                    <a:pt x="326" y="46"/>
                    <a:pt x="287" y="150"/>
                  </a:cubicBezTo>
                  <a:cubicBezTo>
                    <a:pt x="32" y="1105"/>
                    <a:pt x="0" y="2124"/>
                    <a:pt x="255" y="3111"/>
                  </a:cubicBezTo>
                  <a:cubicBezTo>
                    <a:pt x="281" y="3212"/>
                    <a:pt x="357" y="3258"/>
                    <a:pt x="435" y="3258"/>
                  </a:cubicBezTo>
                  <a:cubicBezTo>
                    <a:pt x="553" y="3258"/>
                    <a:pt x="675" y="3155"/>
                    <a:pt x="637" y="2983"/>
                  </a:cubicBezTo>
                  <a:cubicBezTo>
                    <a:pt x="414" y="2092"/>
                    <a:pt x="446" y="1137"/>
                    <a:pt x="701" y="245"/>
                  </a:cubicBezTo>
                  <a:cubicBezTo>
                    <a:pt x="738" y="95"/>
                    <a:pt x="620" y="0"/>
                    <a:pt x="4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30"/>
            <p:cNvSpPr/>
            <p:nvPr/>
          </p:nvSpPr>
          <p:spPr>
            <a:xfrm>
              <a:off x="-2240527" y="439370"/>
              <a:ext cx="424865" cy="15051"/>
            </a:xfrm>
            <a:custGeom>
              <a:avLst/>
              <a:gdLst/>
              <a:ahLst/>
              <a:cxnLst/>
              <a:rect l="l" t="t" r="r" b="b"/>
              <a:pathLst>
                <a:path w="25660" h="909" extrusionOk="0">
                  <a:moveTo>
                    <a:pt x="3823" y="0"/>
                  </a:moveTo>
                  <a:cubicBezTo>
                    <a:pt x="2625" y="0"/>
                    <a:pt x="1426" y="78"/>
                    <a:pt x="255" y="224"/>
                  </a:cubicBezTo>
                  <a:cubicBezTo>
                    <a:pt x="0" y="256"/>
                    <a:pt x="96" y="638"/>
                    <a:pt x="351" y="638"/>
                  </a:cubicBezTo>
                  <a:cubicBezTo>
                    <a:pt x="1489" y="471"/>
                    <a:pt x="2632" y="409"/>
                    <a:pt x="3777" y="409"/>
                  </a:cubicBezTo>
                  <a:cubicBezTo>
                    <a:pt x="5897" y="409"/>
                    <a:pt x="8026" y="621"/>
                    <a:pt x="10156" y="766"/>
                  </a:cubicBezTo>
                  <a:cubicBezTo>
                    <a:pt x="11763" y="861"/>
                    <a:pt x="13387" y="909"/>
                    <a:pt x="15015" y="909"/>
                  </a:cubicBezTo>
                  <a:cubicBezTo>
                    <a:pt x="16642" y="909"/>
                    <a:pt x="18274" y="861"/>
                    <a:pt x="19897" y="766"/>
                  </a:cubicBezTo>
                  <a:cubicBezTo>
                    <a:pt x="21744" y="670"/>
                    <a:pt x="23558" y="543"/>
                    <a:pt x="25405" y="415"/>
                  </a:cubicBezTo>
                  <a:cubicBezTo>
                    <a:pt x="25659" y="415"/>
                    <a:pt x="25659" y="33"/>
                    <a:pt x="25405" y="33"/>
                  </a:cubicBezTo>
                  <a:cubicBezTo>
                    <a:pt x="22126" y="256"/>
                    <a:pt x="18847" y="479"/>
                    <a:pt x="15568" y="511"/>
                  </a:cubicBezTo>
                  <a:cubicBezTo>
                    <a:pt x="13880" y="511"/>
                    <a:pt x="12225" y="511"/>
                    <a:pt x="10570" y="384"/>
                  </a:cubicBezTo>
                  <a:cubicBezTo>
                    <a:pt x="8914" y="256"/>
                    <a:pt x="7322" y="129"/>
                    <a:pt x="5699" y="65"/>
                  </a:cubicBezTo>
                  <a:cubicBezTo>
                    <a:pt x="5076" y="21"/>
                    <a:pt x="4450" y="0"/>
                    <a:pt x="38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30"/>
            <p:cNvSpPr/>
            <p:nvPr/>
          </p:nvSpPr>
          <p:spPr>
            <a:xfrm>
              <a:off x="-2207197" y="491327"/>
              <a:ext cx="57786" cy="55600"/>
            </a:xfrm>
            <a:custGeom>
              <a:avLst/>
              <a:gdLst/>
              <a:ahLst/>
              <a:cxnLst/>
              <a:rect l="l" t="t" r="r" b="b"/>
              <a:pathLst>
                <a:path w="3490" h="3358" extrusionOk="0">
                  <a:moveTo>
                    <a:pt x="314" y="0"/>
                  </a:moveTo>
                  <a:cubicBezTo>
                    <a:pt x="150" y="0"/>
                    <a:pt x="0" y="207"/>
                    <a:pt x="152" y="333"/>
                  </a:cubicBezTo>
                  <a:cubicBezTo>
                    <a:pt x="1203" y="1257"/>
                    <a:pt x="2190" y="2244"/>
                    <a:pt x="3081" y="3294"/>
                  </a:cubicBezTo>
                  <a:cubicBezTo>
                    <a:pt x="3118" y="3339"/>
                    <a:pt x="3162" y="3357"/>
                    <a:pt x="3205" y="3357"/>
                  </a:cubicBezTo>
                  <a:cubicBezTo>
                    <a:pt x="3349" y="3357"/>
                    <a:pt x="3490" y="3154"/>
                    <a:pt x="3368" y="3008"/>
                  </a:cubicBezTo>
                  <a:cubicBezTo>
                    <a:pt x="2476" y="1957"/>
                    <a:pt x="1489" y="970"/>
                    <a:pt x="439" y="47"/>
                  </a:cubicBezTo>
                  <a:cubicBezTo>
                    <a:pt x="399" y="14"/>
                    <a:pt x="356" y="0"/>
                    <a:pt x="3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30"/>
            <p:cNvSpPr/>
            <p:nvPr/>
          </p:nvSpPr>
          <p:spPr>
            <a:xfrm>
              <a:off x="-2206187" y="498430"/>
              <a:ext cx="54027" cy="47967"/>
            </a:xfrm>
            <a:custGeom>
              <a:avLst/>
              <a:gdLst/>
              <a:ahLst/>
              <a:cxnLst/>
              <a:rect l="l" t="t" r="r" b="b"/>
              <a:pathLst>
                <a:path w="3263" h="2897" extrusionOk="0">
                  <a:moveTo>
                    <a:pt x="2970" y="1"/>
                  </a:moveTo>
                  <a:cubicBezTo>
                    <a:pt x="2923" y="1"/>
                    <a:pt x="2873" y="19"/>
                    <a:pt x="2829" y="64"/>
                  </a:cubicBezTo>
                  <a:cubicBezTo>
                    <a:pt x="1874" y="828"/>
                    <a:pt x="983" y="1655"/>
                    <a:pt x="123" y="2547"/>
                  </a:cubicBezTo>
                  <a:cubicBezTo>
                    <a:pt x="1" y="2693"/>
                    <a:pt x="123" y="2896"/>
                    <a:pt x="272" y="2896"/>
                  </a:cubicBezTo>
                  <a:cubicBezTo>
                    <a:pt x="317" y="2896"/>
                    <a:pt x="365" y="2878"/>
                    <a:pt x="410" y="2833"/>
                  </a:cubicBezTo>
                  <a:cubicBezTo>
                    <a:pt x="1269" y="1942"/>
                    <a:pt x="2160" y="1114"/>
                    <a:pt x="3116" y="350"/>
                  </a:cubicBezTo>
                  <a:cubicBezTo>
                    <a:pt x="3262" y="204"/>
                    <a:pt x="3127" y="1"/>
                    <a:pt x="29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30"/>
            <p:cNvSpPr/>
            <p:nvPr/>
          </p:nvSpPr>
          <p:spPr>
            <a:xfrm>
              <a:off x="-2092933" y="491575"/>
              <a:ext cx="13196" cy="56411"/>
            </a:xfrm>
            <a:custGeom>
              <a:avLst/>
              <a:gdLst/>
              <a:ahLst/>
              <a:cxnLst/>
              <a:rect l="l" t="t" r="r" b="b"/>
              <a:pathLst>
                <a:path w="797" h="3407" extrusionOk="0">
                  <a:moveTo>
                    <a:pt x="191" y="0"/>
                  </a:moveTo>
                  <a:cubicBezTo>
                    <a:pt x="96" y="0"/>
                    <a:pt x="0" y="96"/>
                    <a:pt x="0" y="191"/>
                  </a:cubicBezTo>
                  <a:cubicBezTo>
                    <a:pt x="128" y="1210"/>
                    <a:pt x="287" y="2197"/>
                    <a:pt x="414" y="3215"/>
                  </a:cubicBezTo>
                  <a:cubicBezTo>
                    <a:pt x="414" y="3343"/>
                    <a:pt x="510" y="3406"/>
                    <a:pt x="605" y="3406"/>
                  </a:cubicBezTo>
                  <a:cubicBezTo>
                    <a:pt x="701" y="3406"/>
                    <a:pt x="796" y="3343"/>
                    <a:pt x="796" y="3215"/>
                  </a:cubicBezTo>
                  <a:cubicBezTo>
                    <a:pt x="669" y="2197"/>
                    <a:pt x="541" y="1210"/>
                    <a:pt x="414" y="191"/>
                  </a:cubicBezTo>
                  <a:cubicBezTo>
                    <a:pt x="414" y="96"/>
                    <a:pt x="319" y="0"/>
                    <a:pt x="1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30"/>
            <p:cNvSpPr/>
            <p:nvPr/>
          </p:nvSpPr>
          <p:spPr>
            <a:xfrm>
              <a:off x="-2109805" y="513713"/>
              <a:ext cx="47454" cy="6342"/>
            </a:xfrm>
            <a:custGeom>
              <a:avLst/>
              <a:gdLst/>
              <a:ahLst/>
              <a:cxnLst/>
              <a:rect l="l" t="t" r="r" b="b"/>
              <a:pathLst>
                <a:path w="2866" h="383" extrusionOk="0">
                  <a:moveTo>
                    <a:pt x="255" y="0"/>
                  </a:moveTo>
                  <a:cubicBezTo>
                    <a:pt x="0" y="0"/>
                    <a:pt x="0" y="382"/>
                    <a:pt x="255" y="382"/>
                  </a:cubicBezTo>
                  <a:lnTo>
                    <a:pt x="2611" y="382"/>
                  </a:lnTo>
                  <a:cubicBezTo>
                    <a:pt x="2866" y="382"/>
                    <a:pt x="2866" y="0"/>
                    <a:pt x="261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30"/>
            <p:cNvSpPr/>
            <p:nvPr/>
          </p:nvSpPr>
          <p:spPr>
            <a:xfrm>
              <a:off x="-2027448" y="483148"/>
              <a:ext cx="67803" cy="33860"/>
            </a:xfrm>
            <a:custGeom>
              <a:avLst/>
              <a:gdLst/>
              <a:ahLst/>
              <a:cxnLst/>
              <a:rect l="l" t="t" r="r" b="b"/>
              <a:pathLst>
                <a:path w="4095" h="2045" extrusionOk="0">
                  <a:moveTo>
                    <a:pt x="3823" y="0"/>
                  </a:moveTo>
                  <a:cubicBezTo>
                    <a:pt x="3778" y="0"/>
                    <a:pt x="3730" y="19"/>
                    <a:pt x="3686" y="63"/>
                  </a:cubicBezTo>
                  <a:cubicBezTo>
                    <a:pt x="3431" y="318"/>
                    <a:pt x="3176" y="605"/>
                    <a:pt x="2890" y="859"/>
                  </a:cubicBezTo>
                  <a:lnTo>
                    <a:pt x="2476" y="1241"/>
                  </a:lnTo>
                  <a:cubicBezTo>
                    <a:pt x="2380" y="1401"/>
                    <a:pt x="2253" y="1528"/>
                    <a:pt x="2126" y="1623"/>
                  </a:cubicBezTo>
                  <a:cubicBezTo>
                    <a:pt x="2100" y="1633"/>
                    <a:pt x="2075" y="1638"/>
                    <a:pt x="2050" y="1638"/>
                  </a:cubicBezTo>
                  <a:cubicBezTo>
                    <a:pt x="1917" y="1638"/>
                    <a:pt x="1787" y="1513"/>
                    <a:pt x="1680" y="1432"/>
                  </a:cubicBezTo>
                  <a:lnTo>
                    <a:pt x="1266" y="1082"/>
                  </a:lnTo>
                  <a:lnTo>
                    <a:pt x="438" y="382"/>
                  </a:lnTo>
                  <a:cubicBezTo>
                    <a:pt x="399" y="349"/>
                    <a:pt x="356" y="335"/>
                    <a:pt x="313" y="335"/>
                  </a:cubicBezTo>
                  <a:cubicBezTo>
                    <a:pt x="150" y="335"/>
                    <a:pt x="0" y="542"/>
                    <a:pt x="152" y="668"/>
                  </a:cubicBezTo>
                  <a:lnTo>
                    <a:pt x="184" y="668"/>
                  </a:lnTo>
                  <a:lnTo>
                    <a:pt x="1171" y="1496"/>
                  </a:lnTo>
                  <a:cubicBezTo>
                    <a:pt x="1406" y="1702"/>
                    <a:pt x="1723" y="2044"/>
                    <a:pt x="2072" y="2044"/>
                  </a:cubicBezTo>
                  <a:cubicBezTo>
                    <a:pt x="2100" y="2044"/>
                    <a:pt x="2129" y="2042"/>
                    <a:pt x="2157" y="2037"/>
                  </a:cubicBezTo>
                  <a:cubicBezTo>
                    <a:pt x="2317" y="1974"/>
                    <a:pt x="2444" y="1910"/>
                    <a:pt x="2540" y="1783"/>
                  </a:cubicBezTo>
                  <a:lnTo>
                    <a:pt x="3017" y="1305"/>
                  </a:lnTo>
                  <a:lnTo>
                    <a:pt x="3972" y="350"/>
                  </a:lnTo>
                  <a:cubicBezTo>
                    <a:pt x="4094" y="203"/>
                    <a:pt x="3973" y="0"/>
                    <a:pt x="38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30"/>
            <p:cNvSpPr/>
            <p:nvPr/>
          </p:nvSpPr>
          <p:spPr>
            <a:xfrm>
              <a:off x="-1997529" y="511080"/>
              <a:ext cx="6342" cy="39539"/>
            </a:xfrm>
            <a:custGeom>
              <a:avLst/>
              <a:gdLst/>
              <a:ahLst/>
              <a:cxnLst/>
              <a:rect l="l" t="t" r="r" b="b"/>
              <a:pathLst>
                <a:path w="383" h="2388" extrusionOk="0">
                  <a:moveTo>
                    <a:pt x="191" y="0"/>
                  </a:moveTo>
                  <a:cubicBezTo>
                    <a:pt x="96" y="0"/>
                    <a:pt x="0" y="64"/>
                    <a:pt x="0" y="191"/>
                  </a:cubicBezTo>
                  <a:lnTo>
                    <a:pt x="0" y="2197"/>
                  </a:lnTo>
                  <a:cubicBezTo>
                    <a:pt x="0" y="2324"/>
                    <a:pt x="96" y="2388"/>
                    <a:pt x="191" y="2388"/>
                  </a:cubicBezTo>
                  <a:cubicBezTo>
                    <a:pt x="287" y="2388"/>
                    <a:pt x="382" y="2324"/>
                    <a:pt x="382" y="2197"/>
                  </a:cubicBezTo>
                  <a:lnTo>
                    <a:pt x="382" y="191"/>
                  </a:lnTo>
                  <a:cubicBezTo>
                    <a:pt x="382" y="64"/>
                    <a:pt x="287" y="0"/>
                    <a:pt x="1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30"/>
            <p:cNvSpPr/>
            <p:nvPr/>
          </p:nvSpPr>
          <p:spPr>
            <a:xfrm>
              <a:off x="-1918997" y="494241"/>
              <a:ext cx="11408" cy="56759"/>
            </a:xfrm>
            <a:custGeom>
              <a:avLst/>
              <a:gdLst/>
              <a:ahLst/>
              <a:cxnLst/>
              <a:rect l="l" t="t" r="r" b="b"/>
              <a:pathLst>
                <a:path w="689" h="3428" extrusionOk="0">
                  <a:moveTo>
                    <a:pt x="398" y="1"/>
                  </a:moveTo>
                  <a:cubicBezTo>
                    <a:pt x="321" y="1"/>
                    <a:pt x="248" y="39"/>
                    <a:pt x="224" y="126"/>
                  </a:cubicBezTo>
                  <a:cubicBezTo>
                    <a:pt x="1" y="1176"/>
                    <a:pt x="33" y="2259"/>
                    <a:pt x="255" y="3277"/>
                  </a:cubicBezTo>
                  <a:cubicBezTo>
                    <a:pt x="281" y="3382"/>
                    <a:pt x="361" y="3427"/>
                    <a:pt x="443" y="3427"/>
                  </a:cubicBezTo>
                  <a:cubicBezTo>
                    <a:pt x="562" y="3427"/>
                    <a:pt x="688" y="3332"/>
                    <a:pt x="669" y="3182"/>
                  </a:cubicBezTo>
                  <a:cubicBezTo>
                    <a:pt x="415" y="2195"/>
                    <a:pt x="415" y="1208"/>
                    <a:pt x="637" y="253"/>
                  </a:cubicBezTo>
                  <a:cubicBezTo>
                    <a:pt x="657" y="97"/>
                    <a:pt x="521" y="1"/>
                    <a:pt x="39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30"/>
            <p:cNvSpPr/>
            <p:nvPr/>
          </p:nvSpPr>
          <p:spPr>
            <a:xfrm>
              <a:off x="-1933749" y="515815"/>
              <a:ext cx="36907" cy="10034"/>
            </a:xfrm>
            <a:custGeom>
              <a:avLst/>
              <a:gdLst/>
              <a:ahLst/>
              <a:cxnLst/>
              <a:rect l="l" t="t" r="r" b="b"/>
              <a:pathLst>
                <a:path w="2229" h="606" extrusionOk="0">
                  <a:moveTo>
                    <a:pt x="2038" y="1"/>
                  </a:moveTo>
                  <a:lnTo>
                    <a:pt x="191" y="192"/>
                  </a:lnTo>
                  <a:cubicBezTo>
                    <a:pt x="64" y="192"/>
                    <a:pt x="0" y="287"/>
                    <a:pt x="0" y="414"/>
                  </a:cubicBezTo>
                  <a:cubicBezTo>
                    <a:pt x="0" y="510"/>
                    <a:pt x="64" y="605"/>
                    <a:pt x="191" y="605"/>
                  </a:cubicBezTo>
                  <a:lnTo>
                    <a:pt x="2038" y="414"/>
                  </a:lnTo>
                  <a:cubicBezTo>
                    <a:pt x="2133" y="414"/>
                    <a:pt x="2229" y="319"/>
                    <a:pt x="2229" y="223"/>
                  </a:cubicBezTo>
                  <a:cubicBezTo>
                    <a:pt x="2229" y="96"/>
                    <a:pt x="2133" y="1"/>
                    <a:pt x="20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30"/>
            <p:cNvSpPr/>
            <p:nvPr/>
          </p:nvSpPr>
          <p:spPr>
            <a:xfrm>
              <a:off x="-1869804" y="483661"/>
              <a:ext cx="46229" cy="58580"/>
            </a:xfrm>
            <a:custGeom>
              <a:avLst/>
              <a:gdLst/>
              <a:ahLst/>
              <a:cxnLst/>
              <a:rect l="l" t="t" r="r" b="b"/>
              <a:pathLst>
                <a:path w="2792" h="3538" extrusionOk="0">
                  <a:moveTo>
                    <a:pt x="2346" y="1"/>
                  </a:moveTo>
                  <a:cubicBezTo>
                    <a:pt x="0" y="63"/>
                    <a:pt x="144" y="3538"/>
                    <a:pt x="2415" y="3538"/>
                  </a:cubicBezTo>
                  <a:cubicBezTo>
                    <a:pt x="2455" y="3538"/>
                    <a:pt x="2496" y="3536"/>
                    <a:pt x="2537" y="3534"/>
                  </a:cubicBezTo>
                  <a:cubicBezTo>
                    <a:pt x="2792" y="3502"/>
                    <a:pt x="2792" y="3120"/>
                    <a:pt x="2537" y="3120"/>
                  </a:cubicBezTo>
                  <a:cubicBezTo>
                    <a:pt x="2457" y="3131"/>
                    <a:pt x="2381" y="3136"/>
                    <a:pt x="2307" y="3136"/>
                  </a:cubicBezTo>
                  <a:cubicBezTo>
                    <a:pt x="561" y="3136"/>
                    <a:pt x="453" y="382"/>
                    <a:pt x="2315" y="382"/>
                  </a:cubicBezTo>
                  <a:cubicBezTo>
                    <a:pt x="2326" y="382"/>
                    <a:pt x="2336" y="382"/>
                    <a:pt x="2346" y="383"/>
                  </a:cubicBezTo>
                  <a:cubicBezTo>
                    <a:pt x="2633" y="383"/>
                    <a:pt x="2633" y="1"/>
                    <a:pt x="23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5" name="Google Shape;1095;p30"/>
          <p:cNvGrpSpPr/>
          <p:nvPr/>
        </p:nvGrpSpPr>
        <p:grpSpPr>
          <a:xfrm>
            <a:off x="2900938" y="2643864"/>
            <a:ext cx="593368" cy="339627"/>
            <a:chOff x="-639309" y="2036391"/>
            <a:chExt cx="371087" cy="212400"/>
          </a:xfrm>
        </p:grpSpPr>
        <p:sp>
          <p:nvSpPr>
            <p:cNvPr id="1096" name="Google Shape;1096;p30"/>
            <p:cNvSpPr/>
            <p:nvPr/>
          </p:nvSpPr>
          <p:spPr>
            <a:xfrm>
              <a:off x="-573426" y="2036888"/>
              <a:ext cx="8974" cy="75916"/>
            </a:xfrm>
            <a:custGeom>
              <a:avLst/>
              <a:gdLst/>
              <a:ahLst/>
              <a:cxnLst/>
              <a:rect l="l" t="t" r="r" b="b"/>
              <a:pathLst>
                <a:path w="542" h="4585" extrusionOk="0">
                  <a:moveTo>
                    <a:pt x="271" y="0"/>
                  </a:moveTo>
                  <a:cubicBezTo>
                    <a:pt x="168" y="0"/>
                    <a:pt x="64" y="64"/>
                    <a:pt x="64" y="191"/>
                  </a:cubicBezTo>
                  <a:cubicBezTo>
                    <a:pt x="0" y="1592"/>
                    <a:pt x="32" y="2992"/>
                    <a:pt x="128" y="4393"/>
                  </a:cubicBezTo>
                  <a:cubicBezTo>
                    <a:pt x="128" y="4521"/>
                    <a:pt x="231" y="4584"/>
                    <a:pt x="335" y="4584"/>
                  </a:cubicBezTo>
                  <a:cubicBezTo>
                    <a:pt x="438" y="4584"/>
                    <a:pt x="542" y="4521"/>
                    <a:pt x="542" y="4393"/>
                  </a:cubicBezTo>
                  <a:cubicBezTo>
                    <a:pt x="414" y="2992"/>
                    <a:pt x="414" y="1592"/>
                    <a:pt x="478" y="191"/>
                  </a:cubicBezTo>
                  <a:cubicBezTo>
                    <a:pt x="478" y="64"/>
                    <a:pt x="374" y="0"/>
                    <a:pt x="2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30"/>
            <p:cNvSpPr/>
            <p:nvPr/>
          </p:nvSpPr>
          <p:spPr>
            <a:xfrm>
              <a:off x="-548656" y="2040315"/>
              <a:ext cx="50086" cy="58928"/>
            </a:xfrm>
            <a:custGeom>
              <a:avLst/>
              <a:gdLst/>
              <a:ahLst/>
              <a:cxnLst/>
              <a:rect l="l" t="t" r="r" b="b"/>
              <a:pathLst>
                <a:path w="3025" h="3559" extrusionOk="0">
                  <a:moveTo>
                    <a:pt x="1176" y="1"/>
                  </a:moveTo>
                  <a:cubicBezTo>
                    <a:pt x="1129" y="1"/>
                    <a:pt x="1077" y="15"/>
                    <a:pt x="1019" y="48"/>
                  </a:cubicBezTo>
                  <a:cubicBezTo>
                    <a:pt x="860" y="111"/>
                    <a:pt x="765" y="302"/>
                    <a:pt x="765" y="493"/>
                  </a:cubicBezTo>
                  <a:cubicBezTo>
                    <a:pt x="765" y="589"/>
                    <a:pt x="860" y="684"/>
                    <a:pt x="988" y="684"/>
                  </a:cubicBezTo>
                  <a:cubicBezTo>
                    <a:pt x="1083" y="684"/>
                    <a:pt x="1179" y="589"/>
                    <a:pt x="1179" y="493"/>
                  </a:cubicBezTo>
                  <a:lnTo>
                    <a:pt x="1179" y="398"/>
                  </a:lnTo>
                  <a:cubicBezTo>
                    <a:pt x="1179" y="430"/>
                    <a:pt x="1210" y="430"/>
                    <a:pt x="1242" y="462"/>
                  </a:cubicBezTo>
                  <a:lnTo>
                    <a:pt x="1592" y="716"/>
                  </a:lnTo>
                  <a:cubicBezTo>
                    <a:pt x="1783" y="875"/>
                    <a:pt x="1974" y="1066"/>
                    <a:pt x="2165" y="1257"/>
                  </a:cubicBezTo>
                  <a:cubicBezTo>
                    <a:pt x="2484" y="1671"/>
                    <a:pt x="2579" y="2212"/>
                    <a:pt x="2388" y="2690"/>
                  </a:cubicBezTo>
                  <a:cubicBezTo>
                    <a:pt x="2182" y="2956"/>
                    <a:pt x="1866" y="3139"/>
                    <a:pt x="1516" y="3139"/>
                  </a:cubicBezTo>
                  <a:cubicBezTo>
                    <a:pt x="1489" y="3139"/>
                    <a:pt x="1461" y="3138"/>
                    <a:pt x="1433" y="3136"/>
                  </a:cubicBezTo>
                  <a:cubicBezTo>
                    <a:pt x="1051" y="3104"/>
                    <a:pt x="701" y="2881"/>
                    <a:pt x="574" y="2499"/>
                  </a:cubicBezTo>
                  <a:cubicBezTo>
                    <a:pt x="383" y="2053"/>
                    <a:pt x="478" y="1544"/>
                    <a:pt x="765" y="1162"/>
                  </a:cubicBezTo>
                  <a:cubicBezTo>
                    <a:pt x="887" y="1015"/>
                    <a:pt x="765" y="812"/>
                    <a:pt x="616" y="812"/>
                  </a:cubicBezTo>
                  <a:cubicBezTo>
                    <a:pt x="570" y="812"/>
                    <a:pt x="523" y="831"/>
                    <a:pt x="478" y="875"/>
                  </a:cubicBezTo>
                  <a:lnTo>
                    <a:pt x="510" y="907"/>
                  </a:lnTo>
                  <a:cubicBezTo>
                    <a:pt x="96" y="1353"/>
                    <a:pt x="1" y="1990"/>
                    <a:pt x="160" y="2563"/>
                  </a:cubicBezTo>
                  <a:cubicBezTo>
                    <a:pt x="351" y="3104"/>
                    <a:pt x="828" y="3486"/>
                    <a:pt x="1401" y="3550"/>
                  </a:cubicBezTo>
                  <a:cubicBezTo>
                    <a:pt x="1452" y="3555"/>
                    <a:pt x="1502" y="3558"/>
                    <a:pt x="1552" y="3558"/>
                  </a:cubicBezTo>
                  <a:cubicBezTo>
                    <a:pt x="2041" y="3558"/>
                    <a:pt x="2507" y="3282"/>
                    <a:pt x="2738" y="2849"/>
                  </a:cubicBezTo>
                  <a:cubicBezTo>
                    <a:pt x="3025" y="2212"/>
                    <a:pt x="2898" y="1480"/>
                    <a:pt x="2420" y="1003"/>
                  </a:cubicBezTo>
                  <a:cubicBezTo>
                    <a:pt x="2165" y="684"/>
                    <a:pt x="1879" y="430"/>
                    <a:pt x="1561" y="207"/>
                  </a:cubicBezTo>
                  <a:cubicBezTo>
                    <a:pt x="1419" y="113"/>
                    <a:pt x="1313" y="1"/>
                    <a:pt x="11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30"/>
            <p:cNvSpPr/>
            <p:nvPr/>
          </p:nvSpPr>
          <p:spPr>
            <a:xfrm>
              <a:off x="-478022" y="2042286"/>
              <a:ext cx="6342" cy="62074"/>
            </a:xfrm>
            <a:custGeom>
              <a:avLst/>
              <a:gdLst/>
              <a:ahLst/>
              <a:cxnLst/>
              <a:rect l="l" t="t" r="r" b="b"/>
              <a:pathLst>
                <a:path w="383" h="3749" extrusionOk="0">
                  <a:moveTo>
                    <a:pt x="192" y="0"/>
                  </a:moveTo>
                  <a:cubicBezTo>
                    <a:pt x="96" y="0"/>
                    <a:pt x="1" y="72"/>
                    <a:pt x="1" y="215"/>
                  </a:cubicBezTo>
                  <a:lnTo>
                    <a:pt x="1" y="3558"/>
                  </a:lnTo>
                  <a:cubicBezTo>
                    <a:pt x="1" y="3685"/>
                    <a:pt x="96" y="3749"/>
                    <a:pt x="192" y="3749"/>
                  </a:cubicBezTo>
                  <a:cubicBezTo>
                    <a:pt x="287" y="3749"/>
                    <a:pt x="383" y="3685"/>
                    <a:pt x="383" y="3558"/>
                  </a:cubicBezTo>
                  <a:lnTo>
                    <a:pt x="383" y="215"/>
                  </a:lnTo>
                  <a:cubicBezTo>
                    <a:pt x="383" y="72"/>
                    <a:pt x="287" y="0"/>
                    <a:pt x="1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30"/>
            <p:cNvSpPr/>
            <p:nvPr/>
          </p:nvSpPr>
          <p:spPr>
            <a:xfrm>
              <a:off x="-490871" y="2059952"/>
              <a:ext cx="44490" cy="8924"/>
            </a:xfrm>
            <a:custGeom>
              <a:avLst/>
              <a:gdLst/>
              <a:ahLst/>
              <a:cxnLst/>
              <a:rect l="l" t="t" r="r" b="b"/>
              <a:pathLst>
                <a:path w="2687" h="539" extrusionOk="0">
                  <a:moveTo>
                    <a:pt x="275" y="1"/>
                  </a:moveTo>
                  <a:cubicBezTo>
                    <a:pt x="64" y="1"/>
                    <a:pt x="0" y="331"/>
                    <a:pt x="235" y="390"/>
                  </a:cubicBezTo>
                  <a:cubicBezTo>
                    <a:pt x="693" y="489"/>
                    <a:pt x="1163" y="539"/>
                    <a:pt x="1630" y="539"/>
                  </a:cubicBezTo>
                  <a:cubicBezTo>
                    <a:pt x="1910" y="539"/>
                    <a:pt x="2189" y="521"/>
                    <a:pt x="2464" y="485"/>
                  </a:cubicBezTo>
                  <a:cubicBezTo>
                    <a:pt x="2591" y="485"/>
                    <a:pt x="2655" y="422"/>
                    <a:pt x="2687" y="294"/>
                  </a:cubicBezTo>
                  <a:cubicBezTo>
                    <a:pt x="2687" y="199"/>
                    <a:pt x="2591" y="103"/>
                    <a:pt x="2464" y="103"/>
                  </a:cubicBezTo>
                  <a:cubicBezTo>
                    <a:pt x="2201" y="139"/>
                    <a:pt x="1934" y="157"/>
                    <a:pt x="1666" y="157"/>
                  </a:cubicBezTo>
                  <a:cubicBezTo>
                    <a:pt x="1219" y="157"/>
                    <a:pt x="769" y="107"/>
                    <a:pt x="331" y="8"/>
                  </a:cubicBezTo>
                  <a:cubicBezTo>
                    <a:pt x="311" y="3"/>
                    <a:pt x="293" y="1"/>
                    <a:pt x="2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30"/>
            <p:cNvSpPr/>
            <p:nvPr/>
          </p:nvSpPr>
          <p:spPr>
            <a:xfrm>
              <a:off x="-421097" y="2042683"/>
              <a:ext cx="10878" cy="53613"/>
            </a:xfrm>
            <a:custGeom>
              <a:avLst/>
              <a:gdLst/>
              <a:ahLst/>
              <a:cxnLst/>
              <a:rect l="l" t="t" r="r" b="b"/>
              <a:pathLst>
                <a:path w="657" h="3238" extrusionOk="0">
                  <a:moveTo>
                    <a:pt x="315" y="0"/>
                  </a:moveTo>
                  <a:cubicBezTo>
                    <a:pt x="216" y="0"/>
                    <a:pt x="112" y="64"/>
                    <a:pt x="96" y="191"/>
                  </a:cubicBezTo>
                  <a:cubicBezTo>
                    <a:pt x="1" y="1146"/>
                    <a:pt x="64" y="2133"/>
                    <a:pt x="224" y="3088"/>
                  </a:cubicBezTo>
                  <a:cubicBezTo>
                    <a:pt x="250" y="3192"/>
                    <a:pt x="329" y="3238"/>
                    <a:pt x="412" y="3238"/>
                  </a:cubicBezTo>
                  <a:cubicBezTo>
                    <a:pt x="531" y="3238"/>
                    <a:pt x="656" y="3143"/>
                    <a:pt x="637" y="2993"/>
                  </a:cubicBezTo>
                  <a:cubicBezTo>
                    <a:pt x="446" y="2069"/>
                    <a:pt x="415" y="1114"/>
                    <a:pt x="510" y="191"/>
                  </a:cubicBezTo>
                  <a:cubicBezTo>
                    <a:pt x="510" y="64"/>
                    <a:pt x="415" y="0"/>
                    <a:pt x="3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30"/>
            <p:cNvSpPr/>
            <p:nvPr/>
          </p:nvSpPr>
          <p:spPr>
            <a:xfrm>
              <a:off x="-392618" y="2036391"/>
              <a:ext cx="54822" cy="73201"/>
            </a:xfrm>
            <a:custGeom>
              <a:avLst/>
              <a:gdLst/>
              <a:ahLst/>
              <a:cxnLst/>
              <a:rect l="l" t="t" r="r" b="b"/>
              <a:pathLst>
                <a:path w="3311" h="4421" extrusionOk="0">
                  <a:moveTo>
                    <a:pt x="1122" y="0"/>
                  </a:moveTo>
                  <a:cubicBezTo>
                    <a:pt x="833" y="0"/>
                    <a:pt x="544" y="11"/>
                    <a:pt x="254" y="30"/>
                  </a:cubicBezTo>
                  <a:cubicBezTo>
                    <a:pt x="9" y="61"/>
                    <a:pt x="0" y="446"/>
                    <a:pt x="227" y="446"/>
                  </a:cubicBezTo>
                  <a:cubicBezTo>
                    <a:pt x="236" y="446"/>
                    <a:pt x="245" y="445"/>
                    <a:pt x="254" y="444"/>
                  </a:cubicBezTo>
                  <a:lnTo>
                    <a:pt x="223" y="444"/>
                  </a:lnTo>
                  <a:cubicBezTo>
                    <a:pt x="529" y="413"/>
                    <a:pt x="832" y="399"/>
                    <a:pt x="1132" y="399"/>
                  </a:cubicBezTo>
                  <a:cubicBezTo>
                    <a:pt x="1686" y="399"/>
                    <a:pt x="2233" y="447"/>
                    <a:pt x="2779" y="531"/>
                  </a:cubicBezTo>
                  <a:lnTo>
                    <a:pt x="2779" y="531"/>
                  </a:lnTo>
                  <a:cubicBezTo>
                    <a:pt x="2229" y="1699"/>
                    <a:pt x="1791" y="2920"/>
                    <a:pt x="1464" y="4169"/>
                  </a:cubicBezTo>
                  <a:cubicBezTo>
                    <a:pt x="1425" y="4325"/>
                    <a:pt x="1553" y="4421"/>
                    <a:pt x="1681" y="4421"/>
                  </a:cubicBezTo>
                  <a:cubicBezTo>
                    <a:pt x="1761" y="4421"/>
                    <a:pt x="1841" y="4382"/>
                    <a:pt x="1878" y="4296"/>
                  </a:cubicBezTo>
                  <a:cubicBezTo>
                    <a:pt x="2196" y="2959"/>
                    <a:pt x="2642" y="1685"/>
                    <a:pt x="3247" y="476"/>
                  </a:cubicBezTo>
                  <a:cubicBezTo>
                    <a:pt x="3311" y="380"/>
                    <a:pt x="3247" y="221"/>
                    <a:pt x="3120" y="189"/>
                  </a:cubicBezTo>
                  <a:cubicBezTo>
                    <a:pt x="2454" y="56"/>
                    <a:pt x="1788" y="0"/>
                    <a:pt x="11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30"/>
            <p:cNvSpPr/>
            <p:nvPr/>
          </p:nvSpPr>
          <p:spPr>
            <a:xfrm>
              <a:off x="-639309" y="2131729"/>
              <a:ext cx="371087" cy="25581"/>
            </a:xfrm>
            <a:custGeom>
              <a:avLst/>
              <a:gdLst/>
              <a:ahLst/>
              <a:cxnLst/>
              <a:rect l="l" t="t" r="r" b="b"/>
              <a:pathLst>
                <a:path w="22412" h="1545" extrusionOk="0">
                  <a:moveTo>
                    <a:pt x="22184" y="1"/>
                  </a:moveTo>
                  <a:cubicBezTo>
                    <a:pt x="22176" y="1"/>
                    <a:pt x="22167" y="1"/>
                    <a:pt x="22157" y="2"/>
                  </a:cubicBezTo>
                  <a:cubicBezTo>
                    <a:pt x="19292" y="257"/>
                    <a:pt x="16427" y="512"/>
                    <a:pt x="13562" y="734"/>
                  </a:cubicBezTo>
                  <a:cubicBezTo>
                    <a:pt x="10936" y="970"/>
                    <a:pt x="8311" y="1152"/>
                    <a:pt x="5685" y="1152"/>
                  </a:cubicBezTo>
                  <a:cubicBezTo>
                    <a:pt x="5477" y="1152"/>
                    <a:pt x="5270" y="1151"/>
                    <a:pt x="5062" y="1148"/>
                  </a:cubicBezTo>
                  <a:cubicBezTo>
                    <a:pt x="3438" y="1117"/>
                    <a:pt x="1846" y="1021"/>
                    <a:pt x="255" y="798"/>
                  </a:cubicBezTo>
                  <a:cubicBezTo>
                    <a:pt x="245" y="797"/>
                    <a:pt x="236" y="796"/>
                    <a:pt x="228" y="796"/>
                  </a:cubicBezTo>
                  <a:cubicBezTo>
                    <a:pt x="0" y="796"/>
                    <a:pt x="9" y="1181"/>
                    <a:pt x="255" y="1212"/>
                  </a:cubicBezTo>
                  <a:cubicBezTo>
                    <a:pt x="2109" y="1452"/>
                    <a:pt x="3970" y="1545"/>
                    <a:pt x="5833" y="1545"/>
                  </a:cubicBezTo>
                  <a:cubicBezTo>
                    <a:pt x="9664" y="1545"/>
                    <a:pt x="13506" y="1151"/>
                    <a:pt x="17318" y="830"/>
                  </a:cubicBezTo>
                  <a:lnTo>
                    <a:pt x="22157" y="416"/>
                  </a:lnTo>
                  <a:cubicBezTo>
                    <a:pt x="22402" y="385"/>
                    <a:pt x="22411" y="1"/>
                    <a:pt x="221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30"/>
            <p:cNvSpPr/>
            <p:nvPr/>
          </p:nvSpPr>
          <p:spPr>
            <a:xfrm>
              <a:off x="-552133" y="2182379"/>
              <a:ext cx="39341" cy="66412"/>
            </a:xfrm>
            <a:custGeom>
              <a:avLst/>
              <a:gdLst/>
              <a:ahLst/>
              <a:cxnLst/>
              <a:rect l="l" t="t" r="r" b="b"/>
              <a:pathLst>
                <a:path w="2376" h="4011" extrusionOk="0">
                  <a:moveTo>
                    <a:pt x="718" y="1"/>
                  </a:moveTo>
                  <a:cubicBezTo>
                    <a:pt x="507" y="1"/>
                    <a:pt x="301" y="77"/>
                    <a:pt x="147" y="254"/>
                  </a:cubicBezTo>
                  <a:cubicBezTo>
                    <a:pt x="0" y="401"/>
                    <a:pt x="135" y="604"/>
                    <a:pt x="292" y="604"/>
                  </a:cubicBezTo>
                  <a:cubicBezTo>
                    <a:pt x="340" y="604"/>
                    <a:pt x="389" y="585"/>
                    <a:pt x="434" y="541"/>
                  </a:cubicBezTo>
                  <a:cubicBezTo>
                    <a:pt x="510" y="453"/>
                    <a:pt x="617" y="414"/>
                    <a:pt x="729" y="414"/>
                  </a:cubicBezTo>
                  <a:cubicBezTo>
                    <a:pt x="944" y="414"/>
                    <a:pt x="1178" y="555"/>
                    <a:pt x="1261" y="763"/>
                  </a:cubicBezTo>
                  <a:cubicBezTo>
                    <a:pt x="1452" y="1209"/>
                    <a:pt x="1007" y="1687"/>
                    <a:pt x="625" y="1846"/>
                  </a:cubicBezTo>
                  <a:cubicBezTo>
                    <a:pt x="465" y="1910"/>
                    <a:pt x="434" y="2069"/>
                    <a:pt x="529" y="2196"/>
                  </a:cubicBezTo>
                  <a:cubicBezTo>
                    <a:pt x="752" y="2387"/>
                    <a:pt x="1007" y="2483"/>
                    <a:pt x="1293" y="2483"/>
                  </a:cubicBezTo>
                  <a:cubicBezTo>
                    <a:pt x="1484" y="2514"/>
                    <a:pt x="1898" y="2514"/>
                    <a:pt x="1962" y="2769"/>
                  </a:cubicBezTo>
                  <a:cubicBezTo>
                    <a:pt x="1993" y="2896"/>
                    <a:pt x="1866" y="3024"/>
                    <a:pt x="1771" y="3087"/>
                  </a:cubicBezTo>
                  <a:cubicBezTo>
                    <a:pt x="1675" y="3215"/>
                    <a:pt x="1548" y="3278"/>
                    <a:pt x="1389" y="3374"/>
                  </a:cubicBezTo>
                  <a:cubicBezTo>
                    <a:pt x="1134" y="3533"/>
                    <a:pt x="816" y="3629"/>
                    <a:pt x="497" y="3629"/>
                  </a:cubicBezTo>
                  <a:cubicBezTo>
                    <a:pt x="242" y="3629"/>
                    <a:pt x="242" y="4011"/>
                    <a:pt x="497" y="4011"/>
                  </a:cubicBezTo>
                  <a:cubicBezTo>
                    <a:pt x="879" y="4011"/>
                    <a:pt x="1293" y="3915"/>
                    <a:pt x="1611" y="3692"/>
                  </a:cubicBezTo>
                  <a:cubicBezTo>
                    <a:pt x="1930" y="3533"/>
                    <a:pt x="2312" y="3247"/>
                    <a:pt x="2375" y="2865"/>
                  </a:cubicBezTo>
                  <a:cubicBezTo>
                    <a:pt x="2375" y="2546"/>
                    <a:pt x="2153" y="2260"/>
                    <a:pt x="1802" y="2164"/>
                  </a:cubicBezTo>
                  <a:cubicBezTo>
                    <a:pt x="1570" y="2094"/>
                    <a:pt x="1286" y="2127"/>
                    <a:pt x="1051" y="2050"/>
                  </a:cubicBezTo>
                  <a:lnTo>
                    <a:pt x="1051" y="2050"/>
                  </a:lnTo>
                  <a:cubicBezTo>
                    <a:pt x="1542" y="1714"/>
                    <a:pt x="1899" y="1117"/>
                    <a:pt x="1611" y="541"/>
                  </a:cubicBezTo>
                  <a:cubicBezTo>
                    <a:pt x="1451" y="220"/>
                    <a:pt x="1077" y="1"/>
                    <a:pt x="71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30"/>
            <p:cNvSpPr/>
            <p:nvPr/>
          </p:nvSpPr>
          <p:spPr>
            <a:xfrm>
              <a:off x="-495937" y="2228226"/>
              <a:ext cx="8974" cy="6855"/>
            </a:xfrm>
            <a:custGeom>
              <a:avLst/>
              <a:gdLst/>
              <a:ahLst/>
              <a:cxnLst/>
              <a:rect l="l" t="t" r="r" b="b"/>
              <a:pathLst>
                <a:path w="542" h="414" extrusionOk="0">
                  <a:moveTo>
                    <a:pt x="287" y="0"/>
                  </a:moveTo>
                  <a:cubicBezTo>
                    <a:pt x="0" y="0"/>
                    <a:pt x="0" y="414"/>
                    <a:pt x="287" y="414"/>
                  </a:cubicBezTo>
                  <a:cubicBezTo>
                    <a:pt x="541" y="414"/>
                    <a:pt x="541" y="0"/>
                    <a:pt x="2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30"/>
            <p:cNvSpPr/>
            <p:nvPr/>
          </p:nvSpPr>
          <p:spPr>
            <a:xfrm>
              <a:off x="-475919" y="2175441"/>
              <a:ext cx="47669" cy="51080"/>
            </a:xfrm>
            <a:custGeom>
              <a:avLst/>
              <a:gdLst/>
              <a:ahLst/>
              <a:cxnLst/>
              <a:rect l="l" t="t" r="r" b="b"/>
              <a:pathLst>
                <a:path w="2879" h="3085" extrusionOk="0">
                  <a:moveTo>
                    <a:pt x="1421" y="1"/>
                  </a:moveTo>
                  <a:cubicBezTo>
                    <a:pt x="1359" y="1"/>
                    <a:pt x="1293" y="30"/>
                    <a:pt x="1242" y="100"/>
                  </a:cubicBezTo>
                  <a:cubicBezTo>
                    <a:pt x="733" y="960"/>
                    <a:pt x="319" y="1851"/>
                    <a:pt x="65" y="2806"/>
                  </a:cubicBezTo>
                  <a:cubicBezTo>
                    <a:pt x="1" y="2933"/>
                    <a:pt x="96" y="3061"/>
                    <a:pt x="256" y="3061"/>
                  </a:cubicBezTo>
                  <a:cubicBezTo>
                    <a:pt x="449" y="3076"/>
                    <a:pt x="642" y="3084"/>
                    <a:pt x="835" y="3084"/>
                  </a:cubicBezTo>
                  <a:cubicBezTo>
                    <a:pt x="1438" y="3084"/>
                    <a:pt x="2040" y="3007"/>
                    <a:pt x="2643" y="2838"/>
                  </a:cubicBezTo>
                  <a:cubicBezTo>
                    <a:pt x="2878" y="2779"/>
                    <a:pt x="2788" y="2449"/>
                    <a:pt x="2572" y="2449"/>
                  </a:cubicBezTo>
                  <a:cubicBezTo>
                    <a:pt x="2554" y="2449"/>
                    <a:pt x="2535" y="2451"/>
                    <a:pt x="2516" y="2456"/>
                  </a:cubicBezTo>
                  <a:cubicBezTo>
                    <a:pt x="1967" y="2599"/>
                    <a:pt x="1400" y="2671"/>
                    <a:pt x="815" y="2671"/>
                  </a:cubicBezTo>
                  <a:cubicBezTo>
                    <a:pt x="715" y="2671"/>
                    <a:pt x="616" y="2669"/>
                    <a:pt x="516" y="2665"/>
                  </a:cubicBezTo>
                  <a:lnTo>
                    <a:pt x="516" y="2665"/>
                  </a:lnTo>
                  <a:cubicBezTo>
                    <a:pt x="773" y="1826"/>
                    <a:pt x="1156" y="1019"/>
                    <a:pt x="1593" y="291"/>
                  </a:cubicBezTo>
                  <a:cubicBezTo>
                    <a:pt x="1680" y="138"/>
                    <a:pt x="1558" y="1"/>
                    <a:pt x="142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30"/>
            <p:cNvSpPr/>
            <p:nvPr/>
          </p:nvSpPr>
          <p:spPr>
            <a:xfrm>
              <a:off x="-442705" y="2191998"/>
              <a:ext cx="12766" cy="56792"/>
            </a:xfrm>
            <a:custGeom>
              <a:avLst/>
              <a:gdLst/>
              <a:ahLst/>
              <a:cxnLst/>
              <a:rect l="l" t="t" r="r" b="b"/>
              <a:pathLst>
                <a:path w="771" h="3430" extrusionOk="0">
                  <a:moveTo>
                    <a:pt x="530" y="1"/>
                  </a:moveTo>
                  <a:cubicBezTo>
                    <a:pt x="445" y="1"/>
                    <a:pt x="358" y="46"/>
                    <a:pt x="319" y="151"/>
                  </a:cubicBezTo>
                  <a:lnTo>
                    <a:pt x="351" y="151"/>
                  </a:lnTo>
                  <a:cubicBezTo>
                    <a:pt x="96" y="1169"/>
                    <a:pt x="0" y="2188"/>
                    <a:pt x="32" y="3239"/>
                  </a:cubicBezTo>
                  <a:cubicBezTo>
                    <a:pt x="32" y="3366"/>
                    <a:pt x="136" y="3430"/>
                    <a:pt x="239" y="3430"/>
                  </a:cubicBezTo>
                  <a:cubicBezTo>
                    <a:pt x="343" y="3430"/>
                    <a:pt x="446" y="3366"/>
                    <a:pt x="446" y="3239"/>
                  </a:cubicBezTo>
                  <a:cubicBezTo>
                    <a:pt x="382" y="2220"/>
                    <a:pt x="478" y="1233"/>
                    <a:pt x="733" y="246"/>
                  </a:cubicBezTo>
                  <a:cubicBezTo>
                    <a:pt x="770" y="96"/>
                    <a:pt x="652" y="1"/>
                    <a:pt x="5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30"/>
            <p:cNvSpPr/>
            <p:nvPr/>
          </p:nvSpPr>
          <p:spPr>
            <a:xfrm>
              <a:off x="-419508" y="2178339"/>
              <a:ext cx="38496" cy="67406"/>
            </a:xfrm>
            <a:custGeom>
              <a:avLst/>
              <a:gdLst/>
              <a:ahLst/>
              <a:cxnLst/>
              <a:rect l="l" t="t" r="r" b="b"/>
              <a:pathLst>
                <a:path w="2325" h="4071" extrusionOk="0">
                  <a:moveTo>
                    <a:pt x="550" y="1"/>
                  </a:moveTo>
                  <a:cubicBezTo>
                    <a:pt x="430" y="1"/>
                    <a:pt x="311" y="7"/>
                    <a:pt x="191" y="21"/>
                  </a:cubicBezTo>
                  <a:cubicBezTo>
                    <a:pt x="96" y="21"/>
                    <a:pt x="0" y="116"/>
                    <a:pt x="0" y="212"/>
                  </a:cubicBezTo>
                  <a:lnTo>
                    <a:pt x="0" y="1994"/>
                  </a:lnTo>
                  <a:cubicBezTo>
                    <a:pt x="0" y="2105"/>
                    <a:pt x="96" y="2192"/>
                    <a:pt x="205" y="2192"/>
                  </a:cubicBezTo>
                  <a:cubicBezTo>
                    <a:pt x="221" y="2192"/>
                    <a:pt x="238" y="2190"/>
                    <a:pt x="255" y="2185"/>
                  </a:cubicBezTo>
                  <a:cubicBezTo>
                    <a:pt x="545" y="2080"/>
                    <a:pt x="835" y="2018"/>
                    <a:pt x="1143" y="2018"/>
                  </a:cubicBezTo>
                  <a:cubicBezTo>
                    <a:pt x="1207" y="2018"/>
                    <a:pt x="1272" y="2021"/>
                    <a:pt x="1337" y="2026"/>
                  </a:cubicBezTo>
                  <a:cubicBezTo>
                    <a:pt x="1592" y="2058"/>
                    <a:pt x="1815" y="2249"/>
                    <a:pt x="1910" y="2504"/>
                  </a:cubicBezTo>
                  <a:cubicBezTo>
                    <a:pt x="1974" y="2822"/>
                    <a:pt x="1624" y="3013"/>
                    <a:pt x="1433" y="3172"/>
                  </a:cubicBezTo>
                  <a:cubicBezTo>
                    <a:pt x="1146" y="3363"/>
                    <a:pt x="828" y="3522"/>
                    <a:pt x="510" y="3650"/>
                  </a:cubicBezTo>
                  <a:cubicBezTo>
                    <a:pt x="304" y="3738"/>
                    <a:pt x="370" y="4071"/>
                    <a:pt x="582" y="4071"/>
                  </a:cubicBezTo>
                  <a:cubicBezTo>
                    <a:pt x="599" y="4071"/>
                    <a:pt x="617" y="4068"/>
                    <a:pt x="637" y="4064"/>
                  </a:cubicBezTo>
                  <a:cubicBezTo>
                    <a:pt x="1051" y="3873"/>
                    <a:pt x="1433" y="3650"/>
                    <a:pt x="1815" y="3363"/>
                  </a:cubicBezTo>
                  <a:cubicBezTo>
                    <a:pt x="2133" y="3172"/>
                    <a:pt x="2324" y="2790"/>
                    <a:pt x="2260" y="2408"/>
                  </a:cubicBezTo>
                  <a:cubicBezTo>
                    <a:pt x="2165" y="2058"/>
                    <a:pt x="1910" y="1803"/>
                    <a:pt x="1560" y="1676"/>
                  </a:cubicBezTo>
                  <a:cubicBezTo>
                    <a:pt x="1412" y="1646"/>
                    <a:pt x="1264" y="1632"/>
                    <a:pt x="1118" y="1632"/>
                  </a:cubicBezTo>
                  <a:cubicBezTo>
                    <a:pt x="879" y="1632"/>
                    <a:pt x="643" y="1670"/>
                    <a:pt x="414" y="1741"/>
                  </a:cubicBezTo>
                  <a:lnTo>
                    <a:pt x="414" y="1741"/>
                  </a:lnTo>
                  <a:lnTo>
                    <a:pt x="414" y="415"/>
                  </a:lnTo>
                  <a:lnTo>
                    <a:pt x="414" y="415"/>
                  </a:lnTo>
                  <a:cubicBezTo>
                    <a:pt x="475" y="412"/>
                    <a:pt x="536" y="411"/>
                    <a:pt x="597" y="411"/>
                  </a:cubicBezTo>
                  <a:cubicBezTo>
                    <a:pt x="1001" y="411"/>
                    <a:pt x="1401" y="482"/>
                    <a:pt x="1783" y="625"/>
                  </a:cubicBezTo>
                  <a:cubicBezTo>
                    <a:pt x="1811" y="636"/>
                    <a:pt x="1837" y="641"/>
                    <a:pt x="1861" y="641"/>
                  </a:cubicBezTo>
                  <a:cubicBezTo>
                    <a:pt x="2055" y="641"/>
                    <a:pt x="2109" y="328"/>
                    <a:pt x="1910" y="243"/>
                  </a:cubicBezTo>
                  <a:cubicBezTo>
                    <a:pt x="1457" y="92"/>
                    <a:pt x="1003" y="1"/>
                    <a:pt x="55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08" name="Google Shape;1108;p3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6_1">
    <p:spTree>
      <p:nvGrpSpPr>
        <p:cNvPr id="1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p31"/>
          <p:cNvSpPr/>
          <p:nvPr/>
        </p:nvSpPr>
        <p:spPr>
          <a:xfrm>
            <a:off x="1070975" y="-920550"/>
            <a:ext cx="7002600" cy="6984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11" name="Google Shape;1111;p31"/>
          <p:cNvGrpSpPr/>
          <p:nvPr/>
        </p:nvGrpSpPr>
        <p:grpSpPr>
          <a:xfrm>
            <a:off x="4185033" y="222701"/>
            <a:ext cx="443646" cy="324491"/>
            <a:chOff x="2519758" y="7307966"/>
            <a:chExt cx="782858" cy="572698"/>
          </a:xfrm>
        </p:grpSpPr>
        <p:sp>
          <p:nvSpPr>
            <p:cNvPr id="1112" name="Google Shape;1112;p31"/>
            <p:cNvSpPr/>
            <p:nvPr/>
          </p:nvSpPr>
          <p:spPr>
            <a:xfrm>
              <a:off x="2524890" y="7350467"/>
              <a:ext cx="740246" cy="525066"/>
            </a:xfrm>
            <a:custGeom>
              <a:avLst/>
              <a:gdLst/>
              <a:ahLst/>
              <a:cxnLst/>
              <a:rect l="l" t="t" r="r" b="b"/>
              <a:pathLst>
                <a:path w="6636" h="4707" extrusionOk="0">
                  <a:moveTo>
                    <a:pt x="489" y="1"/>
                  </a:moveTo>
                  <a:cubicBezTo>
                    <a:pt x="222" y="1"/>
                    <a:pt x="0" y="214"/>
                    <a:pt x="0" y="481"/>
                  </a:cubicBezTo>
                  <a:lnTo>
                    <a:pt x="0" y="4218"/>
                  </a:lnTo>
                  <a:cubicBezTo>
                    <a:pt x="0" y="4493"/>
                    <a:pt x="222" y="4706"/>
                    <a:pt x="489" y="4706"/>
                  </a:cubicBezTo>
                  <a:lnTo>
                    <a:pt x="6148" y="4706"/>
                  </a:lnTo>
                  <a:cubicBezTo>
                    <a:pt x="6415" y="4706"/>
                    <a:pt x="6636" y="4493"/>
                    <a:pt x="6636" y="4218"/>
                  </a:cubicBezTo>
                  <a:lnTo>
                    <a:pt x="6636" y="481"/>
                  </a:lnTo>
                  <a:cubicBezTo>
                    <a:pt x="6636" y="214"/>
                    <a:pt x="6415" y="1"/>
                    <a:pt x="614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31"/>
            <p:cNvSpPr/>
            <p:nvPr/>
          </p:nvSpPr>
          <p:spPr>
            <a:xfrm>
              <a:off x="2519758" y="7344555"/>
              <a:ext cx="750508" cy="536109"/>
            </a:xfrm>
            <a:custGeom>
              <a:avLst/>
              <a:gdLst/>
              <a:ahLst/>
              <a:cxnLst/>
              <a:rect l="l" t="t" r="r" b="b"/>
              <a:pathLst>
                <a:path w="6728" h="4806" extrusionOk="0">
                  <a:moveTo>
                    <a:pt x="6194" y="99"/>
                  </a:moveTo>
                  <a:cubicBezTo>
                    <a:pt x="6438" y="99"/>
                    <a:pt x="6629" y="298"/>
                    <a:pt x="6629" y="534"/>
                  </a:cubicBezTo>
                  <a:lnTo>
                    <a:pt x="6629" y="4271"/>
                  </a:lnTo>
                  <a:cubicBezTo>
                    <a:pt x="6629" y="4515"/>
                    <a:pt x="6438" y="4714"/>
                    <a:pt x="6194" y="4714"/>
                  </a:cubicBezTo>
                  <a:lnTo>
                    <a:pt x="535" y="4714"/>
                  </a:lnTo>
                  <a:cubicBezTo>
                    <a:pt x="290" y="4714"/>
                    <a:pt x="92" y="4515"/>
                    <a:pt x="92" y="4271"/>
                  </a:cubicBezTo>
                  <a:lnTo>
                    <a:pt x="92" y="534"/>
                  </a:lnTo>
                  <a:cubicBezTo>
                    <a:pt x="92" y="298"/>
                    <a:pt x="290" y="99"/>
                    <a:pt x="535" y="99"/>
                  </a:cubicBezTo>
                  <a:close/>
                  <a:moveTo>
                    <a:pt x="535" y="0"/>
                  </a:moveTo>
                  <a:cubicBezTo>
                    <a:pt x="237" y="0"/>
                    <a:pt x="1" y="244"/>
                    <a:pt x="1" y="534"/>
                  </a:cubicBezTo>
                  <a:lnTo>
                    <a:pt x="1" y="4271"/>
                  </a:lnTo>
                  <a:cubicBezTo>
                    <a:pt x="1" y="4569"/>
                    <a:pt x="237" y="4805"/>
                    <a:pt x="535" y="4805"/>
                  </a:cubicBezTo>
                  <a:lnTo>
                    <a:pt x="6194" y="4805"/>
                  </a:lnTo>
                  <a:cubicBezTo>
                    <a:pt x="6491" y="4805"/>
                    <a:pt x="6728" y="4569"/>
                    <a:pt x="6728" y="4271"/>
                  </a:cubicBezTo>
                  <a:lnTo>
                    <a:pt x="6728" y="534"/>
                  </a:lnTo>
                  <a:cubicBezTo>
                    <a:pt x="6728" y="244"/>
                    <a:pt x="6491" y="0"/>
                    <a:pt x="6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31"/>
            <p:cNvSpPr/>
            <p:nvPr/>
          </p:nvSpPr>
          <p:spPr>
            <a:xfrm>
              <a:off x="2557239" y="7313878"/>
              <a:ext cx="739465" cy="525066"/>
            </a:xfrm>
            <a:custGeom>
              <a:avLst/>
              <a:gdLst/>
              <a:ahLst/>
              <a:cxnLst/>
              <a:rect l="l" t="t" r="r" b="b"/>
              <a:pathLst>
                <a:path w="6629" h="4707" extrusionOk="0">
                  <a:moveTo>
                    <a:pt x="488" y="1"/>
                  </a:moveTo>
                  <a:cubicBezTo>
                    <a:pt x="214" y="1"/>
                    <a:pt x="0" y="214"/>
                    <a:pt x="0" y="481"/>
                  </a:cubicBezTo>
                  <a:lnTo>
                    <a:pt x="0" y="4218"/>
                  </a:lnTo>
                  <a:cubicBezTo>
                    <a:pt x="0" y="4493"/>
                    <a:pt x="214" y="4707"/>
                    <a:pt x="488" y="4707"/>
                  </a:cubicBezTo>
                  <a:lnTo>
                    <a:pt x="6148" y="4707"/>
                  </a:lnTo>
                  <a:cubicBezTo>
                    <a:pt x="6415" y="4707"/>
                    <a:pt x="6628" y="4493"/>
                    <a:pt x="6628" y="4218"/>
                  </a:cubicBezTo>
                  <a:lnTo>
                    <a:pt x="6628" y="481"/>
                  </a:lnTo>
                  <a:cubicBezTo>
                    <a:pt x="6628" y="214"/>
                    <a:pt x="6415" y="1"/>
                    <a:pt x="61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31"/>
            <p:cNvSpPr/>
            <p:nvPr/>
          </p:nvSpPr>
          <p:spPr>
            <a:xfrm>
              <a:off x="2552108" y="7307966"/>
              <a:ext cx="750508" cy="536109"/>
            </a:xfrm>
            <a:custGeom>
              <a:avLst/>
              <a:gdLst/>
              <a:ahLst/>
              <a:cxnLst/>
              <a:rect l="l" t="t" r="r" b="b"/>
              <a:pathLst>
                <a:path w="6728" h="4806" extrusionOk="0">
                  <a:moveTo>
                    <a:pt x="6194" y="99"/>
                  </a:moveTo>
                  <a:cubicBezTo>
                    <a:pt x="6430" y="99"/>
                    <a:pt x="6628" y="298"/>
                    <a:pt x="6628" y="534"/>
                  </a:cubicBezTo>
                  <a:lnTo>
                    <a:pt x="6628" y="4271"/>
                  </a:lnTo>
                  <a:cubicBezTo>
                    <a:pt x="6628" y="4515"/>
                    <a:pt x="6430" y="4714"/>
                    <a:pt x="6194" y="4714"/>
                  </a:cubicBezTo>
                  <a:lnTo>
                    <a:pt x="534" y="4714"/>
                  </a:lnTo>
                  <a:cubicBezTo>
                    <a:pt x="290" y="4714"/>
                    <a:pt x="92" y="4515"/>
                    <a:pt x="92" y="4271"/>
                  </a:cubicBezTo>
                  <a:lnTo>
                    <a:pt x="92" y="534"/>
                  </a:lnTo>
                  <a:cubicBezTo>
                    <a:pt x="92" y="298"/>
                    <a:pt x="290" y="99"/>
                    <a:pt x="534" y="99"/>
                  </a:cubicBezTo>
                  <a:close/>
                  <a:moveTo>
                    <a:pt x="534" y="0"/>
                  </a:moveTo>
                  <a:cubicBezTo>
                    <a:pt x="237" y="8"/>
                    <a:pt x="0" y="244"/>
                    <a:pt x="0" y="534"/>
                  </a:cubicBezTo>
                  <a:lnTo>
                    <a:pt x="0" y="4271"/>
                  </a:lnTo>
                  <a:cubicBezTo>
                    <a:pt x="0" y="4569"/>
                    <a:pt x="237" y="4805"/>
                    <a:pt x="534" y="4805"/>
                  </a:cubicBezTo>
                  <a:lnTo>
                    <a:pt x="6194" y="4805"/>
                  </a:lnTo>
                  <a:cubicBezTo>
                    <a:pt x="6483" y="4805"/>
                    <a:pt x="6728" y="4569"/>
                    <a:pt x="6728" y="4271"/>
                  </a:cubicBezTo>
                  <a:lnTo>
                    <a:pt x="6728" y="534"/>
                  </a:lnTo>
                  <a:cubicBezTo>
                    <a:pt x="6720" y="244"/>
                    <a:pt x="6483" y="0"/>
                    <a:pt x="619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31"/>
            <p:cNvSpPr/>
            <p:nvPr/>
          </p:nvSpPr>
          <p:spPr>
            <a:xfrm>
              <a:off x="2812467" y="7402338"/>
              <a:ext cx="288468" cy="332865"/>
            </a:xfrm>
            <a:custGeom>
              <a:avLst/>
              <a:gdLst/>
              <a:ahLst/>
              <a:cxnLst/>
              <a:rect l="l" t="t" r="r" b="b"/>
              <a:pathLst>
                <a:path w="2586" h="2984" extrusionOk="0">
                  <a:moveTo>
                    <a:pt x="0" y="1"/>
                  </a:moveTo>
                  <a:lnTo>
                    <a:pt x="0" y="2983"/>
                  </a:lnTo>
                  <a:lnTo>
                    <a:pt x="2586" y="149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31"/>
            <p:cNvSpPr/>
            <p:nvPr/>
          </p:nvSpPr>
          <p:spPr>
            <a:xfrm>
              <a:off x="2807336" y="7397430"/>
              <a:ext cx="298731" cy="342793"/>
            </a:xfrm>
            <a:custGeom>
              <a:avLst/>
              <a:gdLst/>
              <a:ahLst/>
              <a:cxnLst/>
              <a:rect l="l" t="t" r="r" b="b"/>
              <a:pathLst>
                <a:path w="2678" h="3073" extrusionOk="0">
                  <a:moveTo>
                    <a:pt x="92" y="129"/>
                  </a:moveTo>
                  <a:lnTo>
                    <a:pt x="2533" y="1540"/>
                  </a:lnTo>
                  <a:lnTo>
                    <a:pt x="92" y="2943"/>
                  </a:lnTo>
                  <a:lnTo>
                    <a:pt x="92" y="129"/>
                  </a:lnTo>
                  <a:close/>
                  <a:moveTo>
                    <a:pt x="46" y="1"/>
                  </a:moveTo>
                  <a:cubicBezTo>
                    <a:pt x="39" y="1"/>
                    <a:pt x="31" y="3"/>
                    <a:pt x="23" y="7"/>
                  </a:cubicBezTo>
                  <a:cubicBezTo>
                    <a:pt x="8" y="14"/>
                    <a:pt x="1" y="30"/>
                    <a:pt x="1" y="45"/>
                  </a:cubicBezTo>
                  <a:lnTo>
                    <a:pt x="1" y="3027"/>
                  </a:lnTo>
                  <a:cubicBezTo>
                    <a:pt x="1" y="3042"/>
                    <a:pt x="8" y="3058"/>
                    <a:pt x="23" y="3073"/>
                  </a:cubicBezTo>
                  <a:lnTo>
                    <a:pt x="46" y="3073"/>
                  </a:lnTo>
                  <a:cubicBezTo>
                    <a:pt x="54" y="3073"/>
                    <a:pt x="62" y="3073"/>
                    <a:pt x="69" y="3065"/>
                  </a:cubicBezTo>
                  <a:lnTo>
                    <a:pt x="2655" y="1578"/>
                  </a:lnTo>
                  <a:cubicBezTo>
                    <a:pt x="2670" y="1570"/>
                    <a:pt x="2678" y="1555"/>
                    <a:pt x="2678" y="1540"/>
                  </a:cubicBezTo>
                  <a:cubicBezTo>
                    <a:pt x="2678" y="1517"/>
                    <a:pt x="2670" y="1502"/>
                    <a:pt x="2655" y="1494"/>
                  </a:cubicBezTo>
                  <a:lnTo>
                    <a:pt x="69" y="7"/>
                  </a:lnTo>
                  <a:cubicBezTo>
                    <a:pt x="62" y="3"/>
                    <a:pt x="54" y="1"/>
                    <a:pt x="4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8" name="Google Shape;1118;p31"/>
          <p:cNvGrpSpPr/>
          <p:nvPr/>
        </p:nvGrpSpPr>
        <p:grpSpPr>
          <a:xfrm flipH="1">
            <a:off x="5299661" y="543561"/>
            <a:ext cx="540087" cy="463966"/>
            <a:chOff x="1442073" y="6714750"/>
            <a:chExt cx="548590" cy="471319"/>
          </a:xfrm>
        </p:grpSpPr>
        <p:sp>
          <p:nvSpPr>
            <p:cNvPr id="1119" name="Google Shape;1119;p31"/>
            <p:cNvSpPr/>
            <p:nvPr/>
          </p:nvSpPr>
          <p:spPr>
            <a:xfrm>
              <a:off x="1442073" y="6714750"/>
              <a:ext cx="548590" cy="471319"/>
            </a:xfrm>
            <a:custGeom>
              <a:avLst/>
              <a:gdLst/>
              <a:ahLst/>
              <a:cxnLst/>
              <a:rect l="l" t="t" r="r" b="b"/>
              <a:pathLst>
                <a:path w="5851" h="5027" extrusionOk="0">
                  <a:moveTo>
                    <a:pt x="344" y="1"/>
                  </a:moveTo>
                  <a:cubicBezTo>
                    <a:pt x="153" y="1"/>
                    <a:pt x="0" y="153"/>
                    <a:pt x="0" y="344"/>
                  </a:cubicBezTo>
                  <a:lnTo>
                    <a:pt x="0" y="3616"/>
                  </a:lnTo>
                  <a:cubicBezTo>
                    <a:pt x="0" y="3807"/>
                    <a:pt x="153" y="3967"/>
                    <a:pt x="344" y="3967"/>
                  </a:cubicBezTo>
                  <a:lnTo>
                    <a:pt x="702" y="3967"/>
                  </a:lnTo>
                  <a:lnTo>
                    <a:pt x="1495" y="5027"/>
                  </a:lnTo>
                  <a:lnTo>
                    <a:pt x="1594" y="3967"/>
                  </a:lnTo>
                  <a:lnTo>
                    <a:pt x="5500" y="3967"/>
                  </a:lnTo>
                  <a:cubicBezTo>
                    <a:pt x="5690" y="3967"/>
                    <a:pt x="5850" y="3807"/>
                    <a:pt x="5850" y="3616"/>
                  </a:cubicBezTo>
                  <a:lnTo>
                    <a:pt x="5850" y="344"/>
                  </a:lnTo>
                  <a:cubicBezTo>
                    <a:pt x="5850" y="153"/>
                    <a:pt x="5690" y="1"/>
                    <a:pt x="5500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31"/>
            <p:cNvSpPr/>
            <p:nvPr/>
          </p:nvSpPr>
          <p:spPr>
            <a:xfrm>
              <a:off x="1532928" y="6814885"/>
              <a:ext cx="375509" cy="94"/>
            </a:xfrm>
            <a:custGeom>
              <a:avLst/>
              <a:gdLst/>
              <a:ahLst/>
              <a:cxnLst/>
              <a:rect l="l" t="t" r="r" b="b"/>
              <a:pathLst>
                <a:path w="4005" h="1" extrusionOk="0">
                  <a:moveTo>
                    <a:pt x="0" y="0"/>
                  </a:moveTo>
                  <a:lnTo>
                    <a:pt x="4004" y="0"/>
                  </a:lnTo>
                </a:path>
              </a:pathLst>
            </a:custGeom>
            <a:solidFill>
              <a:srgbClr val="0169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31"/>
            <p:cNvSpPr/>
            <p:nvPr/>
          </p:nvSpPr>
          <p:spPr>
            <a:xfrm>
              <a:off x="1532928" y="6809916"/>
              <a:ext cx="375509" cy="9376"/>
            </a:xfrm>
            <a:custGeom>
              <a:avLst/>
              <a:gdLst/>
              <a:ahLst/>
              <a:cxnLst/>
              <a:rect l="l" t="t" r="r" b="b"/>
              <a:pathLst>
                <a:path w="4005" h="100" extrusionOk="0">
                  <a:moveTo>
                    <a:pt x="0" y="0"/>
                  </a:moveTo>
                  <a:lnTo>
                    <a:pt x="0" y="99"/>
                  </a:lnTo>
                  <a:lnTo>
                    <a:pt x="4004" y="99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31"/>
            <p:cNvSpPr/>
            <p:nvPr/>
          </p:nvSpPr>
          <p:spPr>
            <a:xfrm>
              <a:off x="1532928" y="6894299"/>
              <a:ext cx="375509" cy="94"/>
            </a:xfrm>
            <a:custGeom>
              <a:avLst/>
              <a:gdLst/>
              <a:ahLst/>
              <a:cxnLst/>
              <a:rect l="l" t="t" r="r" b="b"/>
              <a:pathLst>
                <a:path w="4005" h="1" extrusionOk="0">
                  <a:moveTo>
                    <a:pt x="0" y="0"/>
                  </a:moveTo>
                  <a:lnTo>
                    <a:pt x="4004" y="0"/>
                  </a:lnTo>
                </a:path>
              </a:pathLst>
            </a:custGeom>
            <a:solidFill>
              <a:srgbClr val="0169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31"/>
            <p:cNvSpPr/>
            <p:nvPr/>
          </p:nvSpPr>
          <p:spPr>
            <a:xfrm>
              <a:off x="1532928" y="6889236"/>
              <a:ext cx="375509" cy="9376"/>
            </a:xfrm>
            <a:custGeom>
              <a:avLst/>
              <a:gdLst/>
              <a:ahLst/>
              <a:cxnLst/>
              <a:rect l="l" t="t" r="r" b="b"/>
              <a:pathLst>
                <a:path w="4005" h="100" extrusionOk="0">
                  <a:moveTo>
                    <a:pt x="0" y="1"/>
                  </a:moveTo>
                  <a:lnTo>
                    <a:pt x="0" y="100"/>
                  </a:lnTo>
                  <a:lnTo>
                    <a:pt x="4004" y="100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31"/>
            <p:cNvSpPr/>
            <p:nvPr/>
          </p:nvSpPr>
          <p:spPr>
            <a:xfrm>
              <a:off x="1532928" y="6973620"/>
              <a:ext cx="375509" cy="94"/>
            </a:xfrm>
            <a:custGeom>
              <a:avLst/>
              <a:gdLst/>
              <a:ahLst/>
              <a:cxnLst/>
              <a:rect l="l" t="t" r="r" b="b"/>
              <a:pathLst>
                <a:path w="4005" h="1" extrusionOk="0">
                  <a:moveTo>
                    <a:pt x="0" y="1"/>
                  </a:moveTo>
                  <a:lnTo>
                    <a:pt x="4004" y="1"/>
                  </a:lnTo>
                </a:path>
              </a:pathLst>
            </a:custGeom>
            <a:solidFill>
              <a:srgbClr val="0169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31"/>
            <p:cNvSpPr/>
            <p:nvPr/>
          </p:nvSpPr>
          <p:spPr>
            <a:xfrm>
              <a:off x="1532928" y="6969307"/>
              <a:ext cx="375509" cy="8719"/>
            </a:xfrm>
            <a:custGeom>
              <a:avLst/>
              <a:gdLst/>
              <a:ahLst/>
              <a:cxnLst/>
              <a:rect l="l" t="t" r="r" b="b"/>
              <a:pathLst>
                <a:path w="4005" h="93" extrusionOk="0">
                  <a:moveTo>
                    <a:pt x="0" y="1"/>
                  </a:moveTo>
                  <a:lnTo>
                    <a:pt x="0" y="92"/>
                  </a:lnTo>
                  <a:lnTo>
                    <a:pt x="4004" y="92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6" name="Google Shape;1126;p31"/>
          <p:cNvGrpSpPr/>
          <p:nvPr/>
        </p:nvGrpSpPr>
        <p:grpSpPr>
          <a:xfrm>
            <a:off x="405500" y="489188"/>
            <a:ext cx="609254" cy="572681"/>
            <a:chOff x="-3962454" y="-267004"/>
            <a:chExt cx="413839" cy="388997"/>
          </a:xfrm>
        </p:grpSpPr>
        <p:sp>
          <p:nvSpPr>
            <p:cNvPr id="1127" name="Google Shape;1127;p31"/>
            <p:cNvSpPr/>
            <p:nvPr/>
          </p:nvSpPr>
          <p:spPr>
            <a:xfrm>
              <a:off x="-3962454" y="-267004"/>
              <a:ext cx="383072" cy="190479"/>
            </a:xfrm>
            <a:custGeom>
              <a:avLst/>
              <a:gdLst/>
              <a:ahLst/>
              <a:cxnLst/>
              <a:rect l="l" t="t" r="r" b="b"/>
              <a:pathLst>
                <a:path w="13073" h="6501" extrusionOk="0">
                  <a:moveTo>
                    <a:pt x="12818" y="0"/>
                  </a:moveTo>
                  <a:cubicBezTo>
                    <a:pt x="9570" y="64"/>
                    <a:pt x="6323" y="223"/>
                    <a:pt x="3076" y="509"/>
                  </a:cubicBezTo>
                  <a:cubicBezTo>
                    <a:pt x="2981" y="509"/>
                    <a:pt x="2885" y="605"/>
                    <a:pt x="2885" y="700"/>
                  </a:cubicBezTo>
                  <a:cubicBezTo>
                    <a:pt x="2914" y="2390"/>
                    <a:pt x="2788" y="4053"/>
                    <a:pt x="2484" y="5691"/>
                  </a:cubicBezTo>
                  <a:lnTo>
                    <a:pt x="2484" y="5691"/>
                  </a:lnTo>
                  <a:cubicBezTo>
                    <a:pt x="2330" y="5336"/>
                    <a:pt x="2196" y="4967"/>
                    <a:pt x="2089" y="4584"/>
                  </a:cubicBezTo>
                  <a:cubicBezTo>
                    <a:pt x="1962" y="4043"/>
                    <a:pt x="1866" y="3470"/>
                    <a:pt x="1835" y="2929"/>
                  </a:cubicBezTo>
                  <a:cubicBezTo>
                    <a:pt x="1803" y="2483"/>
                    <a:pt x="1580" y="2069"/>
                    <a:pt x="1198" y="1783"/>
                  </a:cubicBezTo>
                  <a:cubicBezTo>
                    <a:pt x="1055" y="1682"/>
                    <a:pt x="885" y="1634"/>
                    <a:pt x="717" y="1634"/>
                  </a:cubicBezTo>
                  <a:cubicBezTo>
                    <a:pt x="510" y="1634"/>
                    <a:pt x="305" y="1706"/>
                    <a:pt x="147" y="1846"/>
                  </a:cubicBezTo>
                  <a:cubicBezTo>
                    <a:pt x="1" y="1993"/>
                    <a:pt x="117" y="2196"/>
                    <a:pt x="265" y="2196"/>
                  </a:cubicBezTo>
                  <a:cubicBezTo>
                    <a:pt x="310" y="2196"/>
                    <a:pt x="358" y="2177"/>
                    <a:pt x="402" y="2133"/>
                  </a:cubicBezTo>
                  <a:cubicBezTo>
                    <a:pt x="489" y="2064"/>
                    <a:pt x="582" y="2034"/>
                    <a:pt x="676" y="2034"/>
                  </a:cubicBezTo>
                  <a:cubicBezTo>
                    <a:pt x="927" y="2034"/>
                    <a:pt x="1178" y="2243"/>
                    <a:pt x="1293" y="2451"/>
                  </a:cubicBezTo>
                  <a:cubicBezTo>
                    <a:pt x="1421" y="2897"/>
                    <a:pt x="1516" y="3343"/>
                    <a:pt x="1516" y="3788"/>
                  </a:cubicBezTo>
                  <a:cubicBezTo>
                    <a:pt x="1675" y="4712"/>
                    <a:pt x="1962" y="5571"/>
                    <a:pt x="2408" y="6399"/>
                  </a:cubicBezTo>
                  <a:cubicBezTo>
                    <a:pt x="2449" y="6468"/>
                    <a:pt x="2514" y="6501"/>
                    <a:pt x="2577" y="6501"/>
                  </a:cubicBezTo>
                  <a:cubicBezTo>
                    <a:pt x="2660" y="6501"/>
                    <a:pt x="2740" y="6444"/>
                    <a:pt x="2758" y="6335"/>
                  </a:cubicBezTo>
                  <a:cubicBezTo>
                    <a:pt x="3128" y="4545"/>
                    <a:pt x="3319" y="2726"/>
                    <a:pt x="3272" y="876"/>
                  </a:cubicBezTo>
                  <a:lnTo>
                    <a:pt x="3272" y="876"/>
                  </a:lnTo>
                  <a:cubicBezTo>
                    <a:pt x="6454" y="629"/>
                    <a:pt x="9636" y="445"/>
                    <a:pt x="12818" y="414"/>
                  </a:cubicBezTo>
                  <a:cubicBezTo>
                    <a:pt x="13072" y="414"/>
                    <a:pt x="13072" y="0"/>
                    <a:pt x="128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31"/>
            <p:cNvSpPr/>
            <p:nvPr/>
          </p:nvSpPr>
          <p:spPr>
            <a:xfrm>
              <a:off x="-3806101" y="-199963"/>
              <a:ext cx="76948" cy="87197"/>
            </a:xfrm>
            <a:custGeom>
              <a:avLst/>
              <a:gdLst/>
              <a:ahLst/>
              <a:cxnLst/>
              <a:rect l="l" t="t" r="r" b="b"/>
              <a:pathLst>
                <a:path w="2626" h="2976" extrusionOk="0">
                  <a:moveTo>
                    <a:pt x="1184" y="1"/>
                  </a:moveTo>
                  <a:cubicBezTo>
                    <a:pt x="1161" y="1"/>
                    <a:pt x="1138" y="2"/>
                    <a:pt x="1115" y="4"/>
                  </a:cubicBezTo>
                  <a:cubicBezTo>
                    <a:pt x="764" y="36"/>
                    <a:pt x="414" y="195"/>
                    <a:pt x="128" y="418"/>
                  </a:cubicBezTo>
                  <a:cubicBezTo>
                    <a:pt x="32" y="450"/>
                    <a:pt x="0" y="577"/>
                    <a:pt x="64" y="673"/>
                  </a:cubicBezTo>
                  <a:cubicBezTo>
                    <a:pt x="112" y="744"/>
                    <a:pt x="195" y="780"/>
                    <a:pt x="274" y="780"/>
                  </a:cubicBezTo>
                  <a:cubicBezTo>
                    <a:pt x="301" y="780"/>
                    <a:pt x="327" y="776"/>
                    <a:pt x="351" y="768"/>
                  </a:cubicBezTo>
                  <a:cubicBezTo>
                    <a:pt x="542" y="609"/>
                    <a:pt x="796" y="482"/>
                    <a:pt x="1051" y="418"/>
                  </a:cubicBezTo>
                  <a:cubicBezTo>
                    <a:pt x="1091" y="405"/>
                    <a:pt x="1131" y="398"/>
                    <a:pt x="1169" y="398"/>
                  </a:cubicBezTo>
                  <a:cubicBezTo>
                    <a:pt x="1316" y="398"/>
                    <a:pt x="1446" y="490"/>
                    <a:pt x="1497" y="641"/>
                  </a:cubicBezTo>
                  <a:cubicBezTo>
                    <a:pt x="1528" y="896"/>
                    <a:pt x="1433" y="1118"/>
                    <a:pt x="1242" y="1278"/>
                  </a:cubicBezTo>
                  <a:cubicBezTo>
                    <a:pt x="1019" y="1437"/>
                    <a:pt x="796" y="1596"/>
                    <a:pt x="573" y="1755"/>
                  </a:cubicBezTo>
                  <a:cubicBezTo>
                    <a:pt x="319" y="1914"/>
                    <a:pt x="128" y="2169"/>
                    <a:pt x="32" y="2487"/>
                  </a:cubicBezTo>
                  <a:cubicBezTo>
                    <a:pt x="0" y="2583"/>
                    <a:pt x="32" y="2678"/>
                    <a:pt x="128" y="2710"/>
                  </a:cubicBezTo>
                  <a:cubicBezTo>
                    <a:pt x="517" y="2887"/>
                    <a:pt x="945" y="2975"/>
                    <a:pt x="1380" y="2975"/>
                  </a:cubicBezTo>
                  <a:cubicBezTo>
                    <a:pt x="1728" y="2975"/>
                    <a:pt x="2080" y="2919"/>
                    <a:pt x="2420" y="2806"/>
                  </a:cubicBezTo>
                  <a:cubicBezTo>
                    <a:pt x="2626" y="2747"/>
                    <a:pt x="2560" y="2416"/>
                    <a:pt x="2348" y="2416"/>
                  </a:cubicBezTo>
                  <a:cubicBezTo>
                    <a:pt x="2330" y="2416"/>
                    <a:pt x="2312" y="2419"/>
                    <a:pt x="2292" y="2424"/>
                  </a:cubicBezTo>
                  <a:cubicBezTo>
                    <a:pt x="2006" y="2524"/>
                    <a:pt x="1706" y="2573"/>
                    <a:pt x="1406" y="2573"/>
                  </a:cubicBezTo>
                  <a:cubicBezTo>
                    <a:pt x="1097" y="2573"/>
                    <a:pt x="788" y="2521"/>
                    <a:pt x="489" y="2422"/>
                  </a:cubicBezTo>
                  <a:lnTo>
                    <a:pt x="489" y="2422"/>
                  </a:lnTo>
                  <a:cubicBezTo>
                    <a:pt x="594" y="2236"/>
                    <a:pt x="749" y="2078"/>
                    <a:pt x="924" y="1978"/>
                  </a:cubicBezTo>
                  <a:cubicBezTo>
                    <a:pt x="1210" y="1819"/>
                    <a:pt x="1465" y="1596"/>
                    <a:pt x="1688" y="1341"/>
                  </a:cubicBezTo>
                  <a:cubicBezTo>
                    <a:pt x="1910" y="1087"/>
                    <a:pt x="1974" y="736"/>
                    <a:pt x="1847" y="450"/>
                  </a:cubicBezTo>
                  <a:cubicBezTo>
                    <a:pt x="1729" y="184"/>
                    <a:pt x="1474" y="1"/>
                    <a:pt x="11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31"/>
            <p:cNvSpPr/>
            <p:nvPr/>
          </p:nvSpPr>
          <p:spPr>
            <a:xfrm>
              <a:off x="-3698828" y="-133391"/>
              <a:ext cx="11223" cy="16584"/>
            </a:xfrm>
            <a:custGeom>
              <a:avLst/>
              <a:gdLst/>
              <a:ahLst/>
              <a:cxnLst/>
              <a:rect l="l" t="t" r="r" b="b"/>
              <a:pathLst>
                <a:path w="383" h="566" extrusionOk="0">
                  <a:moveTo>
                    <a:pt x="223" y="0"/>
                  </a:moveTo>
                  <a:cubicBezTo>
                    <a:pt x="215" y="0"/>
                    <a:pt x="207" y="8"/>
                    <a:pt x="191" y="24"/>
                  </a:cubicBezTo>
                  <a:lnTo>
                    <a:pt x="128" y="24"/>
                  </a:lnTo>
                  <a:cubicBezTo>
                    <a:pt x="96" y="24"/>
                    <a:pt x="64" y="24"/>
                    <a:pt x="32" y="56"/>
                  </a:cubicBezTo>
                  <a:lnTo>
                    <a:pt x="0" y="88"/>
                  </a:lnTo>
                  <a:cubicBezTo>
                    <a:pt x="0" y="120"/>
                    <a:pt x="0" y="152"/>
                    <a:pt x="0" y="215"/>
                  </a:cubicBezTo>
                  <a:lnTo>
                    <a:pt x="0" y="374"/>
                  </a:lnTo>
                  <a:cubicBezTo>
                    <a:pt x="0" y="406"/>
                    <a:pt x="0" y="406"/>
                    <a:pt x="0" y="438"/>
                  </a:cubicBezTo>
                  <a:cubicBezTo>
                    <a:pt x="0" y="470"/>
                    <a:pt x="32" y="502"/>
                    <a:pt x="32" y="502"/>
                  </a:cubicBezTo>
                  <a:cubicBezTo>
                    <a:pt x="64" y="534"/>
                    <a:pt x="96" y="534"/>
                    <a:pt x="128" y="565"/>
                  </a:cubicBezTo>
                  <a:lnTo>
                    <a:pt x="223" y="565"/>
                  </a:lnTo>
                  <a:cubicBezTo>
                    <a:pt x="287" y="534"/>
                    <a:pt x="319" y="534"/>
                    <a:pt x="319" y="502"/>
                  </a:cubicBezTo>
                  <a:lnTo>
                    <a:pt x="351" y="470"/>
                  </a:lnTo>
                  <a:cubicBezTo>
                    <a:pt x="382" y="438"/>
                    <a:pt x="382" y="406"/>
                    <a:pt x="382" y="374"/>
                  </a:cubicBezTo>
                  <a:lnTo>
                    <a:pt x="382" y="183"/>
                  </a:lnTo>
                  <a:cubicBezTo>
                    <a:pt x="382" y="152"/>
                    <a:pt x="382" y="152"/>
                    <a:pt x="351" y="120"/>
                  </a:cubicBezTo>
                  <a:cubicBezTo>
                    <a:pt x="351" y="88"/>
                    <a:pt x="351" y="56"/>
                    <a:pt x="319" y="56"/>
                  </a:cubicBezTo>
                  <a:cubicBezTo>
                    <a:pt x="319" y="24"/>
                    <a:pt x="287" y="24"/>
                    <a:pt x="255" y="24"/>
                  </a:cubicBezTo>
                  <a:cubicBezTo>
                    <a:pt x="239" y="8"/>
                    <a:pt x="231" y="0"/>
                    <a:pt x="2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31"/>
            <p:cNvSpPr/>
            <p:nvPr/>
          </p:nvSpPr>
          <p:spPr>
            <a:xfrm>
              <a:off x="-3647521" y="-206351"/>
              <a:ext cx="57872" cy="100645"/>
            </a:xfrm>
            <a:custGeom>
              <a:avLst/>
              <a:gdLst/>
              <a:ahLst/>
              <a:cxnLst/>
              <a:rect l="l" t="t" r="r" b="b"/>
              <a:pathLst>
                <a:path w="1975" h="3435" extrusionOk="0">
                  <a:moveTo>
                    <a:pt x="1016" y="385"/>
                  </a:moveTo>
                  <a:cubicBezTo>
                    <a:pt x="1286" y="385"/>
                    <a:pt x="1592" y="708"/>
                    <a:pt x="1592" y="954"/>
                  </a:cubicBezTo>
                  <a:cubicBezTo>
                    <a:pt x="1570" y="1326"/>
                    <a:pt x="1248" y="1547"/>
                    <a:pt x="904" y="1640"/>
                  </a:cubicBezTo>
                  <a:lnTo>
                    <a:pt x="904" y="1640"/>
                  </a:lnTo>
                  <a:cubicBezTo>
                    <a:pt x="857" y="1633"/>
                    <a:pt x="809" y="1630"/>
                    <a:pt x="761" y="1630"/>
                  </a:cubicBezTo>
                  <a:cubicBezTo>
                    <a:pt x="685" y="1630"/>
                    <a:pt x="608" y="1638"/>
                    <a:pt x="534" y="1655"/>
                  </a:cubicBezTo>
                  <a:lnTo>
                    <a:pt x="534" y="1655"/>
                  </a:lnTo>
                  <a:cubicBezTo>
                    <a:pt x="587" y="1274"/>
                    <a:pt x="652" y="903"/>
                    <a:pt x="717" y="533"/>
                  </a:cubicBezTo>
                  <a:lnTo>
                    <a:pt x="717" y="533"/>
                  </a:lnTo>
                  <a:cubicBezTo>
                    <a:pt x="745" y="524"/>
                    <a:pt x="772" y="506"/>
                    <a:pt x="796" y="477"/>
                  </a:cubicBezTo>
                  <a:cubicBezTo>
                    <a:pt x="861" y="412"/>
                    <a:pt x="937" y="385"/>
                    <a:pt x="1016" y="385"/>
                  </a:cubicBezTo>
                  <a:close/>
                  <a:moveTo>
                    <a:pt x="973" y="2043"/>
                  </a:moveTo>
                  <a:lnTo>
                    <a:pt x="973" y="2043"/>
                  </a:lnTo>
                  <a:cubicBezTo>
                    <a:pt x="1148" y="2091"/>
                    <a:pt x="1298" y="2209"/>
                    <a:pt x="1369" y="2387"/>
                  </a:cubicBezTo>
                  <a:cubicBezTo>
                    <a:pt x="1460" y="2721"/>
                    <a:pt x="1233" y="3026"/>
                    <a:pt x="880" y="3026"/>
                  </a:cubicBezTo>
                  <a:cubicBezTo>
                    <a:pt x="863" y="3026"/>
                    <a:pt x="846" y="3025"/>
                    <a:pt x="828" y="3024"/>
                  </a:cubicBezTo>
                  <a:cubicBezTo>
                    <a:pt x="447" y="2928"/>
                    <a:pt x="478" y="2390"/>
                    <a:pt x="478" y="2103"/>
                  </a:cubicBezTo>
                  <a:lnTo>
                    <a:pt x="478" y="2103"/>
                  </a:lnTo>
                  <a:cubicBezTo>
                    <a:pt x="506" y="2104"/>
                    <a:pt x="534" y="2105"/>
                    <a:pt x="562" y="2105"/>
                  </a:cubicBezTo>
                  <a:cubicBezTo>
                    <a:pt x="704" y="2105"/>
                    <a:pt x="841" y="2084"/>
                    <a:pt x="973" y="2043"/>
                  </a:cubicBezTo>
                  <a:close/>
                  <a:moveTo>
                    <a:pt x="1029" y="0"/>
                  </a:moveTo>
                  <a:cubicBezTo>
                    <a:pt x="863" y="0"/>
                    <a:pt x="696" y="56"/>
                    <a:pt x="550" y="184"/>
                  </a:cubicBezTo>
                  <a:lnTo>
                    <a:pt x="550" y="184"/>
                  </a:lnTo>
                  <a:cubicBezTo>
                    <a:pt x="540" y="183"/>
                    <a:pt x="530" y="182"/>
                    <a:pt x="520" y="182"/>
                  </a:cubicBezTo>
                  <a:cubicBezTo>
                    <a:pt x="437" y="182"/>
                    <a:pt x="350" y="239"/>
                    <a:pt x="350" y="318"/>
                  </a:cubicBezTo>
                  <a:lnTo>
                    <a:pt x="319" y="318"/>
                  </a:lnTo>
                  <a:cubicBezTo>
                    <a:pt x="223" y="891"/>
                    <a:pt x="128" y="1464"/>
                    <a:pt x="64" y="2037"/>
                  </a:cubicBezTo>
                  <a:cubicBezTo>
                    <a:pt x="0" y="2451"/>
                    <a:pt x="128" y="2896"/>
                    <a:pt x="382" y="3215"/>
                  </a:cubicBezTo>
                  <a:cubicBezTo>
                    <a:pt x="545" y="3362"/>
                    <a:pt x="742" y="3435"/>
                    <a:pt x="935" y="3435"/>
                  </a:cubicBezTo>
                  <a:cubicBezTo>
                    <a:pt x="1157" y="3435"/>
                    <a:pt x="1375" y="3339"/>
                    <a:pt x="1528" y="3151"/>
                  </a:cubicBezTo>
                  <a:cubicBezTo>
                    <a:pt x="1847" y="2833"/>
                    <a:pt x="1879" y="2355"/>
                    <a:pt x="1592" y="2005"/>
                  </a:cubicBezTo>
                  <a:cubicBezTo>
                    <a:pt x="1536" y="1943"/>
                    <a:pt x="1474" y="1889"/>
                    <a:pt x="1408" y="1841"/>
                  </a:cubicBezTo>
                  <a:lnTo>
                    <a:pt x="1408" y="1841"/>
                  </a:lnTo>
                  <a:cubicBezTo>
                    <a:pt x="1438" y="1822"/>
                    <a:pt x="1467" y="1803"/>
                    <a:pt x="1497" y="1782"/>
                  </a:cubicBezTo>
                  <a:cubicBezTo>
                    <a:pt x="1815" y="1591"/>
                    <a:pt x="1974" y="1241"/>
                    <a:pt x="1974" y="859"/>
                  </a:cubicBezTo>
                  <a:cubicBezTo>
                    <a:pt x="1929" y="405"/>
                    <a:pt x="1480" y="0"/>
                    <a:pt x="10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31"/>
            <p:cNvSpPr/>
            <p:nvPr/>
          </p:nvSpPr>
          <p:spPr>
            <a:xfrm>
              <a:off x="-3952550" y="-66527"/>
              <a:ext cx="403935" cy="23733"/>
            </a:xfrm>
            <a:custGeom>
              <a:avLst/>
              <a:gdLst/>
              <a:ahLst/>
              <a:cxnLst/>
              <a:rect l="l" t="t" r="r" b="b"/>
              <a:pathLst>
                <a:path w="13785" h="810" extrusionOk="0">
                  <a:moveTo>
                    <a:pt x="13557" y="1"/>
                  </a:moveTo>
                  <a:cubicBezTo>
                    <a:pt x="13549" y="1"/>
                    <a:pt x="13540" y="1"/>
                    <a:pt x="13530" y="3"/>
                  </a:cubicBezTo>
                  <a:cubicBezTo>
                    <a:pt x="10432" y="289"/>
                    <a:pt x="7335" y="421"/>
                    <a:pt x="4214" y="421"/>
                  </a:cubicBezTo>
                  <a:cubicBezTo>
                    <a:pt x="3871" y="421"/>
                    <a:pt x="3527" y="420"/>
                    <a:pt x="3184" y="416"/>
                  </a:cubicBezTo>
                  <a:cubicBezTo>
                    <a:pt x="2197" y="416"/>
                    <a:pt x="1242" y="385"/>
                    <a:pt x="255" y="353"/>
                  </a:cubicBezTo>
                  <a:cubicBezTo>
                    <a:pt x="0" y="353"/>
                    <a:pt x="0" y="735"/>
                    <a:pt x="255" y="735"/>
                  </a:cubicBezTo>
                  <a:cubicBezTo>
                    <a:pt x="1591" y="784"/>
                    <a:pt x="2923" y="809"/>
                    <a:pt x="4252" y="809"/>
                  </a:cubicBezTo>
                  <a:cubicBezTo>
                    <a:pt x="6373" y="809"/>
                    <a:pt x="8487" y="744"/>
                    <a:pt x="10601" y="607"/>
                  </a:cubicBezTo>
                  <a:cubicBezTo>
                    <a:pt x="11588" y="576"/>
                    <a:pt x="12543" y="480"/>
                    <a:pt x="13530" y="416"/>
                  </a:cubicBezTo>
                  <a:cubicBezTo>
                    <a:pt x="13775" y="386"/>
                    <a:pt x="13784" y="1"/>
                    <a:pt x="135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31"/>
            <p:cNvSpPr/>
            <p:nvPr/>
          </p:nvSpPr>
          <p:spPr>
            <a:xfrm>
              <a:off x="-3939862" y="3591"/>
              <a:ext cx="76890" cy="105099"/>
            </a:xfrm>
            <a:custGeom>
              <a:avLst/>
              <a:gdLst/>
              <a:ahLst/>
              <a:cxnLst/>
              <a:rect l="l" t="t" r="r" b="b"/>
              <a:pathLst>
                <a:path w="2624" h="3587" extrusionOk="0">
                  <a:moveTo>
                    <a:pt x="1427" y="1"/>
                  </a:moveTo>
                  <a:cubicBezTo>
                    <a:pt x="1236" y="1"/>
                    <a:pt x="1045" y="83"/>
                    <a:pt x="904" y="252"/>
                  </a:cubicBezTo>
                  <a:cubicBezTo>
                    <a:pt x="796" y="404"/>
                    <a:pt x="925" y="556"/>
                    <a:pt x="1068" y="556"/>
                  </a:cubicBezTo>
                  <a:cubicBezTo>
                    <a:pt x="1134" y="556"/>
                    <a:pt x="1204" y="524"/>
                    <a:pt x="1255" y="443"/>
                  </a:cubicBezTo>
                  <a:cubicBezTo>
                    <a:pt x="1298" y="400"/>
                    <a:pt x="1354" y="383"/>
                    <a:pt x="1411" y="383"/>
                  </a:cubicBezTo>
                  <a:cubicBezTo>
                    <a:pt x="1481" y="383"/>
                    <a:pt x="1552" y="408"/>
                    <a:pt x="1605" y="443"/>
                  </a:cubicBezTo>
                  <a:cubicBezTo>
                    <a:pt x="1732" y="507"/>
                    <a:pt x="1828" y="666"/>
                    <a:pt x="1796" y="857"/>
                  </a:cubicBezTo>
                  <a:cubicBezTo>
                    <a:pt x="1732" y="1080"/>
                    <a:pt x="1573" y="1271"/>
                    <a:pt x="1382" y="1398"/>
                  </a:cubicBezTo>
                  <a:cubicBezTo>
                    <a:pt x="1286" y="1462"/>
                    <a:pt x="1223" y="1525"/>
                    <a:pt x="1223" y="1653"/>
                  </a:cubicBezTo>
                  <a:cubicBezTo>
                    <a:pt x="1223" y="1748"/>
                    <a:pt x="1255" y="1844"/>
                    <a:pt x="1350" y="1907"/>
                  </a:cubicBezTo>
                  <a:cubicBezTo>
                    <a:pt x="1573" y="2098"/>
                    <a:pt x="2019" y="1971"/>
                    <a:pt x="2146" y="2257"/>
                  </a:cubicBezTo>
                  <a:cubicBezTo>
                    <a:pt x="2241" y="2544"/>
                    <a:pt x="2146" y="2830"/>
                    <a:pt x="1923" y="3021"/>
                  </a:cubicBezTo>
                  <a:cubicBezTo>
                    <a:pt x="1769" y="3140"/>
                    <a:pt x="1576" y="3183"/>
                    <a:pt x="1370" y="3183"/>
                  </a:cubicBezTo>
                  <a:cubicBezTo>
                    <a:pt x="1020" y="3183"/>
                    <a:pt x="632" y="3058"/>
                    <a:pt x="331" y="2958"/>
                  </a:cubicBezTo>
                  <a:cubicBezTo>
                    <a:pt x="314" y="2953"/>
                    <a:pt x="298" y="2951"/>
                    <a:pt x="282" y="2951"/>
                  </a:cubicBezTo>
                  <a:cubicBezTo>
                    <a:pt x="91" y="2951"/>
                    <a:pt x="1" y="3283"/>
                    <a:pt x="236" y="3372"/>
                  </a:cubicBezTo>
                  <a:cubicBezTo>
                    <a:pt x="594" y="3515"/>
                    <a:pt x="970" y="3587"/>
                    <a:pt x="1351" y="3587"/>
                  </a:cubicBezTo>
                  <a:cubicBezTo>
                    <a:pt x="1477" y="3587"/>
                    <a:pt x="1605" y="3579"/>
                    <a:pt x="1732" y="3563"/>
                  </a:cubicBezTo>
                  <a:cubicBezTo>
                    <a:pt x="2082" y="3467"/>
                    <a:pt x="2401" y="3212"/>
                    <a:pt x="2528" y="2830"/>
                  </a:cubicBezTo>
                  <a:cubicBezTo>
                    <a:pt x="2623" y="2544"/>
                    <a:pt x="2592" y="2194"/>
                    <a:pt x="2401" y="1939"/>
                  </a:cubicBezTo>
                  <a:cubicBezTo>
                    <a:pt x="2273" y="1812"/>
                    <a:pt x="2146" y="1716"/>
                    <a:pt x="1987" y="1716"/>
                  </a:cubicBezTo>
                  <a:cubicBezTo>
                    <a:pt x="1891" y="1716"/>
                    <a:pt x="1796" y="1684"/>
                    <a:pt x="1732" y="1653"/>
                  </a:cubicBezTo>
                  <a:cubicBezTo>
                    <a:pt x="1723" y="1653"/>
                    <a:pt x="1715" y="1652"/>
                    <a:pt x="1707" y="1651"/>
                  </a:cubicBezTo>
                  <a:lnTo>
                    <a:pt x="1707" y="1651"/>
                  </a:lnTo>
                  <a:cubicBezTo>
                    <a:pt x="2070" y="1314"/>
                    <a:pt x="2348" y="812"/>
                    <a:pt x="2050" y="379"/>
                  </a:cubicBezTo>
                  <a:cubicBezTo>
                    <a:pt x="1908" y="131"/>
                    <a:pt x="1668" y="1"/>
                    <a:pt x="14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31"/>
            <p:cNvSpPr/>
            <p:nvPr/>
          </p:nvSpPr>
          <p:spPr>
            <a:xfrm>
              <a:off x="-3810760" y="26826"/>
              <a:ext cx="13069" cy="95166"/>
            </a:xfrm>
            <a:custGeom>
              <a:avLst/>
              <a:gdLst/>
              <a:ahLst/>
              <a:cxnLst/>
              <a:rect l="l" t="t" r="r" b="b"/>
              <a:pathLst>
                <a:path w="446" h="3248" extrusionOk="0">
                  <a:moveTo>
                    <a:pt x="239" y="0"/>
                  </a:moveTo>
                  <a:cubicBezTo>
                    <a:pt x="135" y="0"/>
                    <a:pt x="32" y="64"/>
                    <a:pt x="32" y="191"/>
                  </a:cubicBezTo>
                  <a:cubicBezTo>
                    <a:pt x="32" y="1146"/>
                    <a:pt x="0" y="2101"/>
                    <a:pt x="0" y="3056"/>
                  </a:cubicBezTo>
                  <a:cubicBezTo>
                    <a:pt x="0" y="3184"/>
                    <a:pt x="96" y="3247"/>
                    <a:pt x="191" y="3247"/>
                  </a:cubicBezTo>
                  <a:cubicBezTo>
                    <a:pt x="287" y="3247"/>
                    <a:pt x="382" y="3184"/>
                    <a:pt x="382" y="3056"/>
                  </a:cubicBezTo>
                  <a:cubicBezTo>
                    <a:pt x="382" y="2101"/>
                    <a:pt x="414" y="1146"/>
                    <a:pt x="446" y="191"/>
                  </a:cubicBezTo>
                  <a:cubicBezTo>
                    <a:pt x="446" y="64"/>
                    <a:pt x="342" y="0"/>
                    <a:pt x="2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31"/>
            <p:cNvSpPr/>
            <p:nvPr/>
          </p:nvSpPr>
          <p:spPr>
            <a:xfrm>
              <a:off x="-3842845" y="69518"/>
              <a:ext cx="85622" cy="17053"/>
            </a:xfrm>
            <a:custGeom>
              <a:avLst/>
              <a:gdLst/>
              <a:ahLst/>
              <a:cxnLst/>
              <a:rect l="l" t="t" r="r" b="b"/>
              <a:pathLst>
                <a:path w="2922" h="582" extrusionOk="0">
                  <a:moveTo>
                    <a:pt x="2612" y="1"/>
                  </a:moveTo>
                  <a:cubicBezTo>
                    <a:pt x="2595" y="1"/>
                    <a:pt x="2578" y="3"/>
                    <a:pt x="2560" y="7"/>
                  </a:cubicBezTo>
                  <a:cubicBezTo>
                    <a:pt x="2144" y="116"/>
                    <a:pt x="1718" y="173"/>
                    <a:pt x="1293" y="173"/>
                  </a:cubicBezTo>
                  <a:cubicBezTo>
                    <a:pt x="970" y="173"/>
                    <a:pt x="648" y="140"/>
                    <a:pt x="331" y="71"/>
                  </a:cubicBezTo>
                  <a:cubicBezTo>
                    <a:pt x="312" y="66"/>
                    <a:pt x="293" y="64"/>
                    <a:pt x="276" y="64"/>
                  </a:cubicBezTo>
                  <a:cubicBezTo>
                    <a:pt x="64" y="64"/>
                    <a:pt x="0" y="394"/>
                    <a:pt x="236" y="453"/>
                  </a:cubicBezTo>
                  <a:cubicBezTo>
                    <a:pt x="601" y="541"/>
                    <a:pt x="972" y="581"/>
                    <a:pt x="1345" y="581"/>
                  </a:cubicBezTo>
                  <a:cubicBezTo>
                    <a:pt x="1784" y="581"/>
                    <a:pt x="2224" y="525"/>
                    <a:pt x="2655" y="421"/>
                  </a:cubicBezTo>
                  <a:cubicBezTo>
                    <a:pt x="2921" y="362"/>
                    <a:pt x="2830" y="1"/>
                    <a:pt x="26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31"/>
            <p:cNvSpPr/>
            <p:nvPr/>
          </p:nvSpPr>
          <p:spPr>
            <a:xfrm>
              <a:off x="-3718431" y="18417"/>
              <a:ext cx="15911" cy="12160"/>
            </a:xfrm>
            <a:custGeom>
              <a:avLst/>
              <a:gdLst/>
              <a:ahLst/>
              <a:cxnLst/>
              <a:rect l="l" t="t" r="r" b="b"/>
              <a:pathLst>
                <a:path w="543" h="415" extrusionOk="0">
                  <a:moveTo>
                    <a:pt x="287" y="1"/>
                  </a:moveTo>
                  <a:cubicBezTo>
                    <a:pt x="1" y="1"/>
                    <a:pt x="1" y="414"/>
                    <a:pt x="287" y="414"/>
                  </a:cubicBezTo>
                  <a:cubicBezTo>
                    <a:pt x="542" y="414"/>
                    <a:pt x="542" y="1"/>
                    <a:pt x="2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31"/>
            <p:cNvSpPr/>
            <p:nvPr/>
          </p:nvSpPr>
          <p:spPr>
            <a:xfrm>
              <a:off x="-3720511" y="12264"/>
              <a:ext cx="81109" cy="93994"/>
            </a:xfrm>
            <a:custGeom>
              <a:avLst/>
              <a:gdLst/>
              <a:ahLst/>
              <a:cxnLst/>
              <a:rect l="l" t="t" r="r" b="b"/>
              <a:pathLst>
                <a:path w="2768" h="3208" extrusionOk="0">
                  <a:moveTo>
                    <a:pt x="899" y="0"/>
                  </a:moveTo>
                  <a:cubicBezTo>
                    <a:pt x="846" y="0"/>
                    <a:pt x="792" y="6"/>
                    <a:pt x="740" y="19"/>
                  </a:cubicBezTo>
                  <a:cubicBezTo>
                    <a:pt x="422" y="19"/>
                    <a:pt x="136" y="242"/>
                    <a:pt x="40" y="529"/>
                  </a:cubicBezTo>
                  <a:cubicBezTo>
                    <a:pt x="1" y="686"/>
                    <a:pt x="132" y="795"/>
                    <a:pt x="252" y="795"/>
                  </a:cubicBezTo>
                  <a:cubicBezTo>
                    <a:pt x="327" y="795"/>
                    <a:pt x="398" y="753"/>
                    <a:pt x="422" y="656"/>
                  </a:cubicBezTo>
                  <a:cubicBezTo>
                    <a:pt x="505" y="489"/>
                    <a:pt x="662" y="395"/>
                    <a:pt x="827" y="395"/>
                  </a:cubicBezTo>
                  <a:cubicBezTo>
                    <a:pt x="851" y="395"/>
                    <a:pt x="875" y="397"/>
                    <a:pt x="900" y="402"/>
                  </a:cubicBezTo>
                  <a:cubicBezTo>
                    <a:pt x="1154" y="465"/>
                    <a:pt x="1345" y="656"/>
                    <a:pt x="1377" y="911"/>
                  </a:cubicBezTo>
                  <a:cubicBezTo>
                    <a:pt x="1473" y="1643"/>
                    <a:pt x="804" y="2121"/>
                    <a:pt x="263" y="2471"/>
                  </a:cubicBezTo>
                  <a:cubicBezTo>
                    <a:pt x="136" y="2566"/>
                    <a:pt x="136" y="2725"/>
                    <a:pt x="263" y="2821"/>
                  </a:cubicBezTo>
                  <a:cubicBezTo>
                    <a:pt x="762" y="3071"/>
                    <a:pt x="1310" y="3207"/>
                    <a:pt x="1861" y="3207"/>
                  </a:cubicBezTo>
                  <a:cubicBezTo>
                    <a:pt x="2082" y="3207"/>
                    <a:pt x="2304" y="3185"/>
                    <a:pt x="2523" y="3139"/>
                  </a:cubicBezTo>
                  <a:cubicBezTo>
                    <a:pt x="2768" y="3078"/>
                    <a:pt x="2689" y="2724"/>
                    <a:pt x="2457" y="2724"/>
                  </a:cubicBezTo>
                  <a:cubicBezTo>
                    <a:pt x="2448" y="2724"/>
                    <a:pt x="2438" y="2724"/>
                    <a:pt x="2428" y="2725"/>
                  </a:cubicBezTo>
                  <a:cubicBezTo>
                    <a:pt x="2214" y="2776"/>
                    <a:pt x="1998" y="2801"/>
                    <a:pt x="1784" y="2801"/>
                  </a:cubicBezTo>
                  <a:cubicBezTo>
                    <a:pt x="1428" y="2801"/>
                    <a:pt x="1078" y="2733"/>
                    <a:pt x="757" y="2601"/>
                  </a:cubicBezTo>
                  <a:lnTo>
                    <a:pt x="757" y="2601"/>
                  </a:lnTo>
                  <a:cubicBezTo>
                    <a:pt x="1237" y="2250"/>
                    <a:pt x="1679" y="1809"/>
                    <a:pt x="1759" y="1166"/>
                  </a:cubicBezTo>
                  <a:cubicBezTo>
                    <a:pt x="1823" y="847"/>
                    <a:pt x="1695" y="497"/>
                    <a:pt x="1473" y="274"/>
                  </a:cubicBezTo>
                  <a:cubicBezTo>
                    <a:pt x="1321" y="97"/>
                    <a:pt x="1108" y="0"/>
                    <a:pt x="8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31"/>
            <p:cNvSpPr/>
            <p:nvPr/>
          </p:nvSpPr>
          <p:spPr>
            <a:xfrm>
              <a:off x="-3627948" y="-9331"/>
              <a:ext cx="12161" cy="61120"/>
            </a:xfrm>
            <a:custGeom>
              <a:avLst/>
              <a:gdLst/>
              <a:ahLst/>
              <a:cxnLst/>
              <a:rect l="l" t="t" r="r" b="b"/>
              <a:pathLst>
                <a:path w="415" h="2086" extrusionOk="0">
                  <a:moveTo>
                    <a:pt x="224" y="0"/>
                  </a:moveTo>
                  <a:cubicBezTo>
                    <a:pt x="128" y="0"/>
                    <a:pt x="33" y="72"/>
                    <a:pt x="33" y="215"/>
                  </a:cubicBezTo>
                  <a:cubicBezTo>
                    <a:pt x="33" y="756"/>
                    <a:pt x="1" y="1330"/>
                    <a:pt x="1" y="1871"/>
                  </a:cubicBezTo>
                  <a:cubicBezTo>
                    <a:pt x="1" y="2014"/>
                    <a:pt x="96" y="2086"/>
                    <a:pt x="192" y="2086"/>
                  </a:cubicBezTo>
                  <a:cubicBezTo>
                    <a:pt x="287" y="2086"/>
                    <a:pt x="383" y="2014"/>
                    <a:pt x="383" y="1871"/>
                  </a:cubicBezTo>
                  <a:cubicBezTo>
                    <a:pt x="383" y="1330"/>
                    <a:pt x="415" y="756"/>
                    <a:pt x="415" y="215"/>
                  </a:cubicBezTo>
                  <a:cubicBezTo>
                    <a:pt x="415" y="72"/>
                    <a:pt x="319" y="0"/>
                    <a:pt x="22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31"/>
            <p:cNvSpPr/>
            <p:nvPr/>
          </p:nvSpPr>
          <p:spPr>
            <a:xfrm>
              <a:off x="-3647521" y="17479"/>
              <a:ext cx="67191" cy="14035"/>
            </a:xfrm>
            <a:custGeom>
              <a:avLst/>
              <a:gdLst/>
              <a:ahLst/>
              <a:cxnLst/>
              <a:rect l="l" t="t" r="r" b="b"/>
              <a:pathLst>
                <a:path w="2293" h="479" extrusionOk="0">
                  <a:moveTo>
                    <a:pt x="191" y="1"/>
                  </a:moveTo>
                  <a:cubicBezTo>
                    <a:pt x="96" y="1"/>
                    <a:pt x="0" y="96"/>
                    <a:pt x="0" y="192"/>
                  </a:cubicBezTo>
                  <a:cubicBezTo>
                    <a:pt x="0" y="319"/>
                    <a:pt x="96" y="383"/>
                    <a:pt x="191" y="383"/>
                  </a:cubicBezTo>
                  <a:lnTo>
                    <a:pt x="2038" y="478"/>
                  </a:lnTo>
                  <a:cubicBezTo>
                    <a:pt x="2292" y="478"/>
                    <a:pt x="2292" y="96"/>
                    <a:pt x="2038" y="96"/>
                  </a:cubicBezTo>
                  <a:lnTo>
                    <a:pt x="1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9" name="Google Shape;1139;p31"/>
          <p:cNvGrpSpPr/>
          <p:nvPr/>
        </p:nvGrpSpPr>
        <p:grpSpPr>
          <a:xfrm>
            <a:off x="8381234" y="1613830"/>
            <a:ext cx="443643" cy="477241"/>
            <a:chOff x="-4339013" y="-261299"/>
            <a:chExt cx="224040" cy="240994"/>
          </a:xfrm>
        </p:grpSpPr>
        <p:sp>
          <p:nvSpPr>
            <p:cNvPr id="1140" name="Google Shape;1140;p31"/>
            <p:cNvSpPr/>
            <p:nvPr/>
          </p:nvSpPr>
          <p:spPr>
            <a:xfrm>
              <a:off x="-4316693" y="-261299"/>
              <a:ext cx="140060" cy="92126"/>
            </a:xfrm>
            <a:custGeom>
              <a:avLst/>
              <a:gdLst/>
              <a:ahLst/>
              <a:cxnLst/>
              <a:rect l="l" t="t" r="r" b="b"/>
              <a:pathLst>
                <a:path w="8459" h="5564" extrusionOk="0">
                  <a:moveTo>
                    <a:pt x="3857" y="0"/>
                  </a:moveTo>
                  <a:cubicBezTo>
                    <a:pt x="3755" y="0"/>
                    <a:pt x="3683" y="87"/>
                    <a:pt x="3683" y="197"/>
                  </a:cubicBezTo>
                  <a:cubicBezTo>
                    <a:pt x="3574" y="1667"/>
                    <a:pt x="3442" y="3138"/>
                    <a:pt x="3326" y="4608"/>
                  </a:cubicBezTo>
                  <a:lnTo>
                    <a:pt x="3326" y="4608"/>
                  </a:lnTo>
                  <a:cubicBezTo>
                    <a:pt x="2955" y="3763"/>
                    <a:pt x="2740" y="2856"/>
                    <a:pt x="2664" y="1948"/>
                  </a:cubicBezTo>
                  <a:cubicBezTo>
                    <a:pt x="2664" y="1810"/>
                    <a:pt x="2568" y="1719"/>
                    <a:pt x="2459" y="1719"/>
                  </a:cubicBezTo>
                  <a:cubicBezTo>
                    <a:pt x="2442" y="1719"/>
                    <a:pt x="2426" y="1721"/>
                    <a:pt x="2409" y="1725"/>
                  </a:cubicBezTo>
                  <a:cubicBezTo>
                    <a:pt x="2075" y="1805"/>
                    <a:pt x="1725" y="1845"/>
                    <a:pt x="1375" y="1845"/>
                  </a:cubicBezTo>
                  <a:cubicBezTo>
                    <a:pt x="1025" y="1845"/>
                    <a:pt x="674" y="1805"/>
                    <a:pt x="340" y="1725"/>
                  </a:cubicBezTo>
                  <a:cubicBezTo>
                    <a:pt x="330" y="1724"/>
                    <a:pt x="320" y="1723"/>
                    <a:pt x="311" y="1723"/>
                  </a:cubicBezTo>
                  <a:cubicBezTo>
                    <a:pt x="78" y="1723"/>
                    <a:pt x="0" y="2078"/>
                    <a:pt x="245" y="2139"/>
                  </a:cubicBezTo>
                  <a:cubicBezTo>
                    <a:pt x="611" y="2219"/>
                    <a:pt x="993" y="2259"/>
                    <a:pt x="1375" y="2259"/>
                  </a:cubicBezTo>
                  <a:cubicBezTo>
                    <a:pt x="1676" y="2259"/>
                    <a:pt x="1978" y="2234"/>
                    <a:pt x="2272" y="2184"/>
                  </a:cubicBezTo>
                  <a:lnTo>
                    <a:pt x="2272" y="2184"/>
                  </a:lnTo>
                  <a:cubicBezTo>
                    <a:pt x="2391" y="3339"/>
                    <a:pt x="2734" y="4436"/>
                    <a:pt x="3301" y="5450"/>
                  </a:cubicBezTo>
                  <a:cubicBezTo>
                    <a:pt x="3340" y="5528"/>
                    <a:pt x="3405" y="5563"/>
                    <a:pt x="3468" y="5563"/>
                  </a:cubicBezTo>
                  <a:cubicBezTo>
                    <a:pt x="3561" y="5563"/>
                    <a:pt x="3651" y="5487"/>
                    <a:pt x="3651" y="5354"/>
                  </a:cubicBezTo>
                  <a:cubicBezTo>
                    <a:pt x="3803" y="3716"/>
                    <a:pt x="3926" y="2106"/>
                    <a:pt x="4047" y="470"/>
                  </a:cubicBezTo>
                  <a:lnTo>
                    <a:pt x="4047" y="470"/>
                  </a:lnTo>
                  <a:cubicBezTo>
                    <a:pt x="4794" y="619"/>
                    <a:pt x="5556" y="691"/>
                    <a:pt x="6321" y="691"/>
                  </a:cubicBezTo>
                  <a:cubicBezTo>
                    <a:pt x="6950" y="691"/>
                    <a:pt x="7579" y="642"/>
                    <a:pt x="8203" y="547"/>
                  </a:cubicBezTo>
                  <a:cubicBezTo>
                    <a:pt x="8458" y="516"/>
                    <a:pt x="8331" y="134"/>
                    <a:pt x="8076" y="134"/>
                  </a:cubicBezTo>
                  <a:cubicBezTo>
                    <a:pt x="7493" y="229"/>
                    <a:pt x="6898" y="277"/>
                    <a:pt x="6301" y="277"/>
                  </a:cubicBezTo>
                  <a:cubicBezTo>
                    <a:pt x="5498" y="277"/>
                    <a:pt x="4691" y="189"/>
                    <a:pt x="3906" y="6"/>
                  </a:cubicBezTo>
                  <a:cubicBezTo>
                    <a:pt x="3889" y="2"/>
                    <a:pt x="3873" y="0"/>
                    <a:pt x="38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31"/>
            <p:cNvSpPr/>
            <p:nvPr/>
          </p:nvSpPr>
          <p:spPr>
            <a:xfrm>
              <a:off x="-4223044" y="-232621"/>
              <a:ext cx="38182" cy="38248"/>
            </a:xfrm>
            <a:custGeom>
              <a:avLst/>
              <a:gdLst/>
              <a:ahLst/>
              <a:cxnLst/>
              <a:rect l="l" t="t" r="r" b="b"/>
              <a:pathLst>
                <a:path w="2306" h="2310" extrusionOk="0">
                  <a:moveTo>
                    <a:pt x="1312" y="1"/>
                  </a:moveTo>
                  <a:cubicBezTo>
                    <a:pt x="1278" y="1"/>
                    <a:pt x="1243" y="9"/>
                    <a:pt x="1210" y="25"/>
                  </a:cubicBezTo>
                  <a:cubicBezTo>
                    <a:pt x="947" y="131"/>
                    <a:pt x="661" y="192"/>
                    <a:pt x="372" y="192"/>
                  </a:cubicBezTo>
                  <a:cubicBezTo>
                    <a:pt x="312" y="192"/>
                    <a:pt x="252" y="190"/>
                    <a:pt x="192" y="184"/>
                  </a:cubicBezTo>
                  <a:cubicBezTo>
                    <a:pt x="64" y="184"/>
                    <a:pt x="1" y="280"/>
                    <a:pt x="1" y="375"/>
                  </a:cubicBezTo>
                  <a:cubicBezTo>
                    <a:pt x="1" y="503"/>
                    <a:pt x="64" y="566"/>
                    <a:pt x="192" y="566"/>
                  </a:cubicBezTo>
                  <a:lnTo>
                    <a:pt x="192" y="598"/>
                  </a:lnTo>
                  <a:cubicBezTo>
                    <a:pt x="259" y="603"/>
                    <a:pt x="326" y="606"/>
                    <a:pt x="393" y="606"/>
                  </a:cubicBezTo>
                  <a:cubicBezTo>
                    <a:pt x="639" y="606"/>
                    <a:pt x="882" y="570"/>
                    <a:pt x="1118" y="492"/>
                  </a:cubicBezTo>
                  <a:lnTo>
                    <a:pt x="1118" y="492"/>
                  </a:lnTo>
                  <a:cubicBezTo>
                    <a:pt x="1076" y="1055"/>
                    <a:pt x="740" y="1561"/>
                    <a:pt x="192" y="1808"/>
                  </a:cubicBezTo>
                  <a:cubicBezTo>
                    <a:pt x="32" y="1903"/>
                    <a:pt x="96" y="2126"/>
                    <a:pt x="255" y="2190"/>
                  </a:cubicBezTo>
                  <a:cubicBezTo>
                    <a:pt x="542" y="2269"/>
                    <a:pt x="844" y="2309"/>
                    <a:pt x="1151" y="2309"/>
                  </a:cubicBezTo>
                  <a:cubicBezTo>
                    <a:pt x="1457" y="2309"/>
                    <a:pt x="1767" y="2269"/>
                    <a:pt x="2070" y="2190"/>
                  </a:cubicBezTo>
                  <a:cubicBezTo>
                    <a:pt x="2305" y="2102"/>
                    <a:pt x="2242" y="1769"/>
                    <a:pt x="2005" y="1769"/>
                  </a:cubicBezTo>
                  <a:cubicBezTo>
                    <a:pt x="1985" y="1769"/>
                    <a:pt x="1964" y="1771"/>
                    <a:pt x="1943" y="1776"/>
                  </a:cubicBezTo>
                  <a:cubicBezTo>
                    <a:pt x="1688" y="1856"/>
                    <a:pt x="1425" y="1895"/>
                    <a:pt x="1159" y="1895"/>
                  </a:cubicBezTo>
                  <a:cubicBezTo>
                    <a:pt x="1054" y="1895"/>
                    <a:pt x="948" y="1889"/>
                    <a:pt x="842" y="1877"/>
                  </a:cubicBezTo>
                  <a:lnTo>
                    <a:pt x="842" y="1877"/>
                  </a:lnTo>
                  <a:cubicBezTo>
                    <a:pt x="1312" y="1467"/>
                    <a:pt x="1572" y="835"/>
                    <a:pt x="1497" y="184"/>
                  </a:cubicBezTo>
                  <a:cubicBezTo>
                    <a:pt x="1497" y="66"/>
                    <a:pt x="1409" y="1"/>
                    <a:pt x="13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31"/>
            <p:cNvSpPr/>
            <p:nvPr/>
          </p:nvSpPr>
          <p:spPr>
            <a:xfrm>
              <a:off x="-4336893" y="-152086"/>
              <a:ext cx="221920" cy="9338"/>
            </a:xfrm>
            <a:custGeom>
              <a:avLst/>
              <a:gdLst/>
              <a:ahLst/>
              <a:cxnLst/>
              <a:rect l="l" t="t" r="r" b="b"/>
              <a:pathLst>
                <a:path w="13403" h="564" extrusionOk="0">
                  <a:moveTo>
                    <a:pt x="13148" y="0"/>
                  </a:moveTo>
                  <a:cubicBezTo>
                    <a:pt x="10877" y="108"/>
                    <a:pt x="8606" y="172"/>
                    <a:pt x="6335" y="172"/>
                  </a:cubicBezTo>
                  <a:cubicBezTo>
                    <a:pt x="5263" y="172"/>
                    <a:pt x="4192" y="158"/>
                    <a:pt x="3120" y="127"/>
                  </a:cubicBezTo>
                  <a:cubicBezTo>
                    <a:pt x="2165" y="96"/>
                    <a:pt x="1210" y="64"/>
                    <a:pt x="255" y="32"/>
                  </a:cubicBezTo>
                  <a:cubicBezTo>
                    <a:pt x="0" y="32"/>
                    <a:pt x="0" y="414"/>
                    <a:pt x="255" y="414"/>
                  </a:cubicBezTo>
                  <a:cubicBezTo>
                    <a:pt x="2344" y="513"/>
                    <a:pt x="4433" y="563"/>
                    <a:pt x="6530" y="563"/>
                  </a:cubicBezTo>
                  <a:cubicBezTo>
                    <a:pt x="7788" y="563"/>
                    <a:pt x="9049" y="545"/>
                    <a:pt x="10315" y="509"/>
                  </a:cubicBezTo>
                  <a:cubicBezTo>
                    <a:pt x="11270" y="478"/>
                    <a:pt x="12225" y="446"/>
                    <a:pt x="13148" y="414"/>
                  </a:cubicBezTo>
                  <a:cubicBezTo>
                    <a:pt x="13403" y="414"/>
                    <a:pt x="13403" y="0"/>
                    <a:pt x="131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31"/>
            <p:cNvSpPr/>
            <p:nvPr/>
          </p:nvSpPr>
          <p:spPr>
            <a:xfrm>
              <a:off x="-4339013" y="-127829"/>
              <a:ext cx="44358" cy="96381"/>
            </a:xfrm>
            <a:custGeom>
              <a:avLst/>
              <a:gdLst/>
              <a:ahLst/>
              <a:cxnLst/>
              <a:rect l="l" t="t" r="r" b="b"/>
              <a:pathLst>
                <a:path w="2679" h="5821" extrusionOk="0">
                  <a:moveTo>
                    <a:pt x="1925" y="0"/>
                  </a:moveTo>
                  <a:cubicBezTo>
                    <a:pt x="1878" y="0"/>
                    <a:pt x="1828" y="19"/>
                    <a:pt x="1784" y="63"/>
                  </a:cubicBezTo>
                  <a:cubicBezTo>
                    <a:pt x="1" y="1687"/>
                    <a:pt x="256" y="4520"/>
                    <a:pt x="2293" y="5793"/>
                  </a:cubicBezTo>
                  <a:cubicBezTo>
                    <a:pt x="2326" y="5812"/>
                    <a:pt x="2359" y="5821"/>
                    <a:pt x="2390" y="5821"/>
                  </a:cubicBezTo>
                  <a:cubicBezTo>
                    <a:pt x="2565" y="5821"/>
                    <a:pt x="2678" y="5551"/>
                    <a:pt x="2516" y="5443"/>
                  </a:cubicBezTo>
                  <a:cubicBezTo>
                    <a:pt x="701" y="4297"/>
                    <a:pt x="479" y="1750"/>
                    <a:pt x="2070" y="350"/>
                  </a:cubicBezTo>
                  <a:cubicBezTo>
                    <a:pt x="2217" y="203"/>
                    <a:pt x="2082" y="0"/>
                    <a:pt x="19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31"/>
            <p:cNvSpPr/>
            <p:nvPr/>
          </p:nvSpPr>
          <p:spPr>
            <a:xfrm>
              <a:off x="-4278396" y="-127846"/>
              <a:ext cx="6871" cy="42718"/>
            </a:xfrm>
            <a:custGeom>
              <a:avLst/>
              <a:gdLst/>
              <a:ahLst/>
              <a:cxnLst/>
              <a:rect l="l" t="t" r="r" b="b"/>
              <a:pathLst>
                <a:path w="415" h="2580" extrusionOk="0">
                  <a:moveTo>
                    <a:pt x="224" y="0"/>
                  </a:moveTo>
                  <a:cubicBezTo>
                    <a:pt x="128" y="0"/>
                    <a:pt x="33" y="64"/>
                    <a:pt x="33" y="191"/>
                  </a:cubicBezTo>
                  <a:cubicBezTo>
                    <a:pt x="33" y="924"/>
                    <a:pt x="1" y="1656"/>
                    <a:pt x="1" y="2388"/>
                  </a:cubicBezTo>
                  <a:cubicBezTo>
                    <a:pt x="1" y="2515"/>
                    <a:pt x="96" y="2579"/>
                    <a:pt x="192" y="2579"/>
                  </a:cubicBezTo>
                  <a:cubicBezTo>
                    <a:pt x="288" y="2579"/>
                    <a:pt x="383" y="2515"/>
                    <a:pt x="383" y="2388"/>
                  </a:cubicBezTo>
                  <a:cubicBezTo>
                    <a:pt x="383" y="1656"/>
                    <a:pt x="415" y="924"/>
                    <a:pt x="415" y="191"/>
                  </a:cubicBezTo>
                  <a:cubicBezTo>
                    <a:pt x="415" y="64"/>
                    <a:pt x="319" y="0"/>
                    <a:pt x="22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31"/>
            <p:cNvSpPr/>
            <p:nvPr/>
          </p:nvSpPr>
          <p:spPr>
            <a:xfrm>
              <a:off x="-4304739" y="-79382"/>
              <a:ext cx="61163" cy="8113"/>
            </a:xfrm>
            <a:custGeom>
              <a:avLst/>
              <a:gdLst/>
              <a:ahLst/>
              <a:cxnLst/>
              <a:rect l="l" t="t" r="r" b="b"/>
              <a:pathLst>
                <a:path w="3694" h="490" extrusionOk="0">
                  <a:moveTo>
                    <a:pt x="226" y="0"/>
                  </a:moveTo>
                  <a:cubicBezTo>
                    <a:pt x="1" y="0"/>
                    <a:pt x="10" y="354"/>
                    <a:pt x="255" y="384"/>
                  </a:cubicBezTo>
                  <a:cubicBezTo>
                    <a:pt x="870" y="459"/>
                    <a:pt x="1486" y="490"/>
                    <a:pt x="2108" y="490"/>
                  </a:cubicBezTo>
                  <a:cubicBezTo>
                    <a:pt x="2547" y="490"/>
                    <a:pt x="2990" y="474"/>
                    <a:pt x="3438" y="448"/>
                  </a:cubicBezTo>
                  <a:cubicBezTo>
                    <a:pt x="3693" y="448"/>
                    <a:pt x="3693" y="66"/>
                    <a:pt x="3438" y="66"/>
                  </a:cubicBezTo>
                  <a:cubicBezTo>
                    <a:pt x="3055" y="88"/>
                    <a:pt x="2676" y="99"/>
                    <a:pt x="2299" y="99"/>
                  </a:cubicBezTo>
                  <a:cubicBezTo>
                    <a:pt x="1612" y="99"/>
                    <a:pt x="933" y="64"/>
                    <a:pt x="255" y="2"/>
                  </a:cubicBezTo>
                  <a:cubicBezTo>
                    <a:pt x="245" y="1"/>
                    <a:pt x="235" y="0"/>
                    <a:pt x="2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31"/>
            <p:cNvSpPr/>
            <p:nvPr/>
          </p:nvSpPr>
          <p:spPr>
            <a:xfrm>
              <a:off x="-4283181" y="-58403"/>
              <a:ext cx="42205" cy="31840"/>
            </a:xfrm>
            <a:custGeom>
              <a:avLst/>
              <a:gdLst/>
              <a:ahLst/>
              <a:cxnLst/>
              <a:rect l="l" t="t" r="r" b="b"/>
              <a:pathLst>
                <a:path w="2549" h="1923" extrusionOk="0">
                  <a:moveTo>
                    <a:pt x="831" y="1"/>
                  </a:moveTo>
                  <a:cubicBezTo>
                    <a:pt x="600" y="1"/>
                    <a:pt x="370" y="56"/>
                    <a:pt x="163" y="168"/>
                  </a:cubicBezTo>
                  <a:cubicBezTo>
                    <a:pt x="0" y="276"/>
                    <a:pt x="114" y="545"/>
                    <a:pt x="289" y="545"/>
                  </a:cubicBezTo>
                  <a:cubicBezTo>
                    <a:pt x="319" y="545"/>
                    <a:pt x="352" y="537"/>
                    <a:pt x="385" y="518"/>
                  </a:cubicBezTo>
                  <a:lnTo>
                    <a:pt x="354" y="518"/>
                  </a:lnTo>
                  <a:cubicBezTo>
                    <a:pt x="497" y="438"/>
                    <a:pt x="656" y="399"/>
                    <a:pt x="815" y="399"/>
                  </a:cubicBezTo>
                  <a:cubicBezTo>
                    <a:pt x="924" y="399"/>
                    <a:pt x="1033" y="417"/>
                    <a:pt x="1137" y="454"/>
                  </a:cubicBezTo>
                  <a:lnTo>
                    <a:pt x="1137" y="454"/>
                  </a:lnTo>
                  <a:cubicBezTo>
                    <a:pt x="982" y="923"/>
                    <a:pt x="653" y="1304"/>
                    <a:pt x="194" y="1505"/>
                  </a:cubicBezTo>
                  <a:cubicBezTo>
                    <a:pt x="35" y="1600"/>
                    <a:pt x="67" y="1823"/>
                    <a:pt x="226" y="1887"/>
                  </a:cubicBezTo>
                  <a:cubicBezTo>
                    <a:pt x="409" y="1911"/>
                    <a:pt x="592" y="1923"/>
                    <a:pt x="774" y="1923"/>
                  </a:cubicBezTo>
                  <a:cubicBezTo>
                    <a:pt x="1321" y="1923"/>
                    <a:pt x="1858" y="1815"/>
                    <a:pt x="2359" y="1600"/>
                  </a:cubicBezTo>
                  <a:cubicBezTo>
                    <a:pt x="2549" y="1492"/>
                    <a:pt x="2439" y="1223"/>
                    <a:pt x="2265" y="1223"/>
                  </a:cubicBezTo>
                  <a:cubicBezTo>
                    <a:pt x="2234" y="1223"/>
                    <a:pt x="2202" y="1231"/>
                    <a:pt x="2168" y="1250"/>
                  </a:cubicBezTo>
                  <a:cubicBezTo>
                    <a:pt x="1771" y="1427"/>
                    <a:pt x="1342" y="1512"/>
                    <a:pt x="915" y="1526"/>
                  </a:cubicBezTo>
                  <a:lnTo>
                    <a:pt x="915" y="1526"/>
                  </a:lnTo>
                  <a:cubicBezTo>
                    <a:pt x="1247" y="1239"/>
                    <a:pt x="1487" y="844"/>
                    <a:pt x="1595" y="391"/>
                  </a:cubicBezTo>
                  <a:cubicBezTo>
                    <a:pt x="1595" y="327"/>
                    <a:pt x="1563" y="231"/>
                    <a:pt x="1500" y="168"/>
                  </a:cubicBezTo>
                  <a:cubicBezTo>
                    <a:pt x="1293" y="56"/>
                    <a:pt x="1062" y="1"/>
                    <a:pt x="8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31"/>
            <p:cNvSpPr/>
            <p:nvPr/>
          </p:nvSpPr>
          <p:spPr>
            <a:xfrm>
              <a:off x="-4229071" y="-127630"/>
              <a:ext cx="43463" cy="107326"/>
            </a:xfrm>
            <a:custGeom>
              <a:avLst/>
              <a:gdLst/>
              <a:ahLst/>
              <a:cxnLst/>
              <a:rect l="l" t="t" r="r" b="b"/>
              <a:pathLst>
                <a:path w="2625" h="6482" extrusionOk="0">
                  <a:moveTo>
                    <a:pt x="293" y="1"/>
                  </a:moveTo>
                  <a:cubicBezTo>
                    <a:pt x="135" y="1"/>
                    <a:pt x="0" y="182"/>
                    <a:pt x="174" y="306"/>
                  </a:cubicBezTo>
                  <a:lnTo>
                    <a:pt x="174" y="338"/>
                  </a:lnTo>
                  <a:cubicBezTo>
                    <a:pt x="1893" y="1770"/>
                    <a:pt x="2179" y="4317"/>
                    <a:pt x="842" y="6132"/>
                  </a:cubicBezTo>
                  <a:cubicBezTo>
                    <a:pt x="720" y="6278"/>
                    <a:pt x="842" y="6481"/>
                    <a:pt x="977" y="6481"/>
                  </a:cubicBezTo>
                  <a:cubicBezTo>
                    <a:pt x="1018" y="6481"/>
                    <a:pt x="1060" y="6462"/>
                    <a:pt x="1097" y="6418"/>
                  </a:cubicBezTo>
                  <a:cubicBezTo>
                    <a:pt x="2625" y="4444"/>
                    <a:pt x="2338" y="1643"/>
                    <a:pt x="428" y="51"/>
                  </a:cubicBezTo>
                  <a:cubicBezTo>
                    <a:pt x="386" y="16"/>
                    <a:pt x="338" y="1"/>
                    <a:pt x="2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31"/>
            <p:cNvSpPr/>
            <p:nvPr/>
          </p:nvSpPr>
          <p:spPr>
            <a:xfrm>
              <a:off x="-4174017" y="-109765"/>
              <a:ext cx="34804" cy="49673"/>
            </a:xfrm>
            <a:custGeom>
              <a:avLst/>
              <a:gdLst/>
              <a:ahLst/>
              <a:cxnLst/>
              <a:rect l="l" t="t" r="r" b="b"/>
              <a:pathLst>
                <a:path w="2102" h="3000" extrusionOk="0">
                  <a:moveTo>
                    <a:pt x="900" y="1"/>
                  </a:moveTo>
                  <a:cubicBezTo>
                    <a:pt x="801" y="1"/>
                    <a:pt x="701" y="19"/>
                    <a:pt x="605" y="54"/>
                  </a:cubicBezTo>
                  <a:cubicBezTo>
                    <a:pt x="319" y="150"/>
                    <a:pt x="128" y="468"/>
                    <a:pt x="191" y="755"/>
                  </a:cubicBezTo>
                  <a:cubicBezTo>
                    <a:pt x="217" y="859"/>
                    <a:pt x="297" y="905"/>
                    <a:pt x="379" y="905"/>
                  </a:cubicBezTo>
                  <a:cubicBezTo>
                    <a:pt x="498" y="905"/>
                    <a:pt x="624" y="810"/>
                    <a:pt x="605" y="659"/>
                  </a:cubicBezTo>
                  <a:lnTo>
                    <a:pt x="573" y="659"/>
                  </a:lnTo>
                  <a:cubicBezTo>
                    <a:pt x="573" y="628"/>
                    <a:pt x="573" y="596"/>
                    <a:pt x="573" y="564"/>
                  </a:cubicBezTo>
                  <a:cubicBezTo>
                    <a:pt x="573" y="532"/>
                    <a:pt x="605" y="500"/>
                    <a:pt x="637" y="500"/>
                  </a:cubicBezTo>
                  <a:cubicBezTo>
                    <a:pt x="701" y="437"/>
                    <a:pt x="796" y="405"/>
                    <a:pt x="892" y="405"/>
                  </a:cubicBezTo>
                  <a:cubicBezTo>
                    <a:pt x="987" y="405"/>
                    <a:pt x="1083" y="405"/>
                    <a:pt x="1146" y="468"/>
                  </a:cubicBezTo>
                  <a:cubicBezTo>
                    <a:pt x="1242" y="596"/>
                    <a:pt x="1306" y="723"/>
                    <a:pt x="1274" y="882"/>
                  </a:cubicBezTo>
                  <a:cubicBezTo>
                    <a:pt x="1242" y="1232"/>
                    <a:pt x="1083" y="1551"/>
                    <a:pt x="828" y="1805"/>
                  </a:cubicBezTo>
                  <a:cubicBezTo>
                    <a:pt x="541" y="2060"/>
                    <a:pt x="287" y="2347"/>
                    <a:pt x="64" y="2665"/>
                  </a:cubicBezTo>
                  <a:cubicBezTo>
                    <a:pt x="0" y="2760"/>
                    <a:pt x="32" y="2920"/>
                    <a:pt x="159" y="2951"/>
                  </a:cubicBezTo>
                  <a:cubicBezTo>
                    <a:pt x="446" y="2983"/>
                    <a:pt x="740" y="2999"/>
                    <a:pt x="1031" y="2999"/>
                  </a:cubicBezTo>
                  <a:cubicBezTo>
                    <a:pt x="1321" y="2999"/>
                    <a:pt x="1608" y="2983"/>
                    <a:pt x="1879" y="2951"/>
                  </a:cubicBezTo>
                  <a:cubicBezTo>
                    <a:pt x="2006" y="2951"/>
                    <a:pt x="2101" y="2856"/>
                    <a:pt x="2101" y="2760"/>
                  </a:cubicBezTo>
                  <a:cubicBezTo>
                    <a:pt x="2101" y="2675"/>
                    <a:pt x="2025" y="2564"/>
                    <a:pt x="1918" y="2564"/>
                  </a:cubicBezTo>
                  <a:cubicBezTo>
                    <a:pt x="1905" y="2564"/>
                    <a:pt x="1892" y="2566"/>
                    <a:pt x="1879" y="2569"/>
                  </a:cubicBezTo>
                  <a:cubicBezTo>
                    <a:pt x="1624" y="2601"/>
                    <a:pt x="1361" y="2617"/>
                    <a:pt x="1095" y="2617"/>
                  </a:cubicBezTo>
                  <a:cubicBezTo>
                    <a:pt x="923" y="2617"/>
                    <a:pt x="751" y="2611"/>
                    <a:pt x="577" y="2598"/>
                  </a:cubicBezTo>
                  <a:lnTo>
                    <a:pt x="577" y="2598"/>
                  </a:lnTo>
                  <a:cubicBezTo>
                    <a:pt x="994" y="2110"/>
                    <a:pt x="1547" y="1755"/>
                    <a:pt x="1656" y="1073"/>
                  </a:cubicBezTo>
                  <a:cubicBezTo>
                    <a:pt x="1751" y="723"/>
                    <a:pt x="1624" y="373"/>
                    <a:pt x="1369" y="150"/>
                  </a:cubicBezTo>
                  <a:cubicBezTo>
                    <a:pt x="1230" y="51"/>
                    <a:pt x="1066" y="1"/>
                    <a:pt x="9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49" name="Google Shape;1149;p31"/>
          <p:cNvSpPr/>
          <p:nvPr/>
        </p:nvSpPr>
        <p:spPr>
          <a:xfrm>
            <a:off x="405500" y="2791498"/>
            <a:ext cx="146100" cy="146100"/>
          </a:xfrm>
          <a:prstGeom prst="diamond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0" name="Google Shape;1150;p31"/>
          <p:cNvSpPr/>
          <p:nvPr/>
        </p:nvSpPr>
        <p:spPr>
          <a:xfrm>
            <a:off x="8073575" y="735187"/>
            <a:ext cx="80700" cy="80700"/>
          </a:xfrm>
          <a:prstGeom prst="diamond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1" name="Google Shape;1151;p31"/>
          <p:cNvSpPr/>
          <p:nvPr/>
        </p:nvSpPr>
        <p:spPr>
          <a:xfrm>
            <a:off x="8713524" y="3827940"/>
            <a:ext cx="146100" cy="146100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2" name="Google Shape;1152;p31"/>
          <p:cNvSpPr/>
          <p:nvPr/>
        </p:nvSpPr>
        <p:spPr>
          <a:xfrm>
            <a:off x="7140275" y="3590026"/>
            <a:ext cx="851304" cy="1025981"/>
          </a:xfrm>
          <a:custGeom>
            <a:avLst/>
            <a:gdLst/>
            <a:ahLst/>
            <a:cxnLst/>
            <a:rect l="l" t="t" r="r" b="b"/>
            <a:pathLst>
              <a:path w="9177" h="11060" extrusionOk="0">
                <a:moveTo>
                  <a:pt x="1948" y="1"/>
                </a:moveTo>
                <a:cubicBezTo>
                  <a:pt x="1884" y="1"/>
                  <a:pt x="1819" y="15"/>
                  <a:pt x="1756" y="46"/>
                </a:cubicBezTo>
                <a:cubicBezTo>
                  <a:pt x="1440" y="210"/>
                  <a:pt x="1358" y="842"/>
                  <a:pt x="1417" y="1158"/>
                </a:cubicBezTo>
                <a:cubicBezTo>
                  <a:pt x="1417" y="1193"/>
                  <a:pt x="1534" y="1603"/>
                  <a:pt x="1545" y="1603"/>
                </a:cubicBezTo>
                <a:cubicBezTo>
                  <a:pt x="1534" y="1697"/>
                  <a:pt x="1510" y="1814"/>
                  <a:pt x="1499" y="1931"/>
                </a:cubicBezTo>
                <a:cubicBezTo>
                  <a:pt x="1475" y="2141"/>
                  <a:pt x="1452" y="2399"/>
                  <a:pt x="1452" y="2656"/>
                </a:cubicBezTo>
                <a:cubicBezTo>
                  <a:pt x="1440" y="2949"/>
                  <a:pt x="1452" y="3242"/>
                  <a:pt x="1475" y="3534"/>
                </a:cubicBezTo>
                <a:cubicBezTo>
                  <a:pt x="1499" y="3862"/>
                  <a:pt x="1545" y="4190"/>
                  <a:pt x="1639" y="4506"/>
                </a:cubicBezTo>
                <a:lnTo>
                  <a:pt x="1639" y="4517"/>
                </a:lnTo>
                <a:cubicBezTo>
                  <a:pt x="1581" y="4424"/>
                  <a:pt x="1417" y="4178"/>
                  <a:pt x="1393" y="4166"/>
                </a:cubicBezTo>
                <a:cubicBezTo>
                  <a:pt x="1229" y="3963"/>
                  <a:pt x="824" y="3695"/>
                  <a:pt x="503" y="3695"/>
                </a:cubicBezTo>
                <a:cubicBezTo>
                  <a:pt x="436" y="3695"/>
                  <a:pt x="373" y="3707"/>
                  <a:pt x="316" y="3733"/>
                </a:cubicBezTo>
                <a:cubicBezTo>
                  <a:pt x="82" y="3827"/>
                  <a:pt x="0" y="4108"/>
                  <a:pt x="129" y="4330"/>
                </a:cubicBezTo>
                <a:cubicBezTo>
                  <a:pt x="246" y="4517"/>
                  <a:pt x="539" y="4634"/>
                  <a:pt x="773" y="4670"/>
                </a:cubicBezTo>
                <a:cubicBezTo>
                  <a:pt x="798" y="4673"/>
                  <a:pt x="825" y="4674"/>
                  <a:pt x="855" y="4674"/>
                </a:cubicBezTo>
                <a:cubicBezTo>
                  <a:pt x="1134" y="4674"/>
                  <a:pt x="1598" y="4540"/>
                  <a:pt x="1651" y="4529"/>
                </a:cubicBezTo>
                <a:cubicBezTo>
                  <a:pt x="1733" y="4845"/>
                  <a:pt x="1850" y="5161"/>
                  <a:pt x="1990" y="5465"/>
                </a:cubicBezTo>
                <a:cubicBezTo>
                  <a:pt x="2060" y="5641"/>
                  <a:pt x="2142" y="5828"/>
                  <a:pt x="2236" y="6004"/>
                </a:cubicBezTo>
                <a:cubicBezTo>
                  <a:pt x="2177" y="5922"/>
                  <a:pt x="2131" y="5852"/>
                  <a:pt x="2131" y="5852"/>
                </a:cubicBezTo>
                <a:cubicBezTo>
                  <a:pt x="1956" y="5648"/>
                  <a:pt x="1550" y="5381"/>
                  <a:pt x="1229" y="5381"/>
                </a:cubicBezTo>
                <a:cubicBezTo>
                  <a:pt x="1162" y="5381"/>
                  <a:pt x="1099" y="5392"/>
                  <a:pt x="1042" y="5419"/>
                </a:cubicBezTo>
                <a:cubicBezTo>
                  <a:pt x="820" y="5512"/>
                  <a:pt x="726" y="5793"/>
                  <a:pt x="855" y="6016"/>
                </a:cubicBezTo>
                <a:cubicBezTo>
                  <a:pt x="972" y="6238"/>
                  <a:pt x="1265" y="6343"/>
                  <a:pt x="1510" y="6378"/>
                </a:cubicBezTo>
                <a:cubicBezTo>
                  <a:pt x="1538" y="6383"/>
                  <a:pt x="1569" y="6384"/>
                  <a:pt x="1603" y="6384"/>
                </a:cubicBezTo>
                <a:cubicBezTo>
                  <a:pt x="1853" y="6384"/>
                  <a:pt x="2239" y="6281"/>
                  <a:pt x="2353" y="6250"/>
                </a:cubicBezTo>
                <a:cubicBezTo>
                  <a:pt x="2388" y="6320"/>
                  <a:pt x="2412" y="6378"/>
                  <a:pt x="2447" y="6449"/>
                </a:cubicBezTo>
                <a:cubicBezTo>
                  <a:pt x="2610" y="6776"/>
                  <a:pt x="2774" y="7092"/>
                  <a:pt x="2927" y="7408"/>
                </a:cubicBezTo>
                <a:cubicBezTo>
                  <a:pt x="2973" y="7525"/>
                  <a:pt x="3032" y="7642"/>
                  <a:pt x="3067" y="7748"/>
                </a:cubicBezTo>
                <a:cubicBezTo>
                  <a:pt x="3032" y="7689"/>
                  <a:pt x="2985" y="7631"/>
                  <a:pt x="2985" y="7619"/>
                </a:cubicBezTo>
                <a:cubicBezTo>
                  <a:pt x="2810" y="7424"/>
                  <a:pt x="2400" y="7149"/>
                  <a:pt x="2079" y="7149"/>
                </a:cubicBezTo>
                <a:cubicBezTo>
                  <a:pt x="2013" y="7149"/>
                  <a:pt x="1952" y="7160"/>
                  <a:pt x="1897" y="7186"/>
                </a:cubicBezTo>
                <a:cubicBezTo>
                  <a:pt x="1674" y="7291"/>
                  <a:pt x="1581" y="7572"/>
                  <a:pt x="1709" y="7783"/>
                </a:cubicBezTo>
                <a:cubicBezTo>
                  <a:pt x="1838" y="8005"/>
                  <a:pt x="2119" y="8111"/>
                  <a:pt x="2365" y="8146"/>
                </a:cubicBezTo>
                <a:cubicBezTo>
                  <a:pt x="2395" y="8150"/>
                  <a:pt x="2428" y="8152"/>
                  <a:pt x="2463" y="8152"/>
                </a:cubicBezTo>
                <a:cubicBezTo>
                  <a:pt x="2705" y="8152"/>
                  <a:pt x="3051" y="8059"/>
                  <a:pt x="3184" y="8029"/>
                </a:cubicBezTo>
                <a:cubicBezTo>
                  <a:pt x="3231" y="8146"/>
                  <a:pt x="3278" y="8263"/>
                  <a:pt x="3313" y="8368"/>
                </a:cubicBezTo>
                <a:cubicBezTo>
                  <a:pt x="3336" y="8450"/>
                  <a:pt x="3371" y="8532"/>
                  <a:pt x="3395" y="8614"/>
                </a:cubicBezTo>
                <a:cubicBezTo>
                  <a:pt x="3406" y="8696"/>
                  <a:pt x="3430" y="8766"/>
                  <a:pt x="3453" y="8848"/>
                </a:cubicBezTo>
                <a:cubicBezTo>
                  <a:pt x="3488" y="9000"/>
                  <a:pt x="3535" y="9152"/>
                  <a:pt x="3559" y="9304"/>
                </a:cubicBezTo>
                <a:cubicBezTo>
                  <a:pt x="3582" y="9410"/>
                  <a:pt x="3605" y="9503"/>
                  <a:pt x="3629" y="9609"/>
                </a:cubicBezTo>
                <a:cubicBezTo>
                  <a:pt x="3570" y="9492"/>
                  <a:pt x="3465" y="9281"/>
                  <a:pt x="3453" y="9258"/>
                </a:cubicBezTo>
                <a:cubicBezTo>
                  <a:pt x="3305" y="9014"/>
                  <a:pt x="2890" y="8647"/>
                  <a:pt x="2561" y="8647"/>
                </a:cubicBezTo>
                <a:cubicBezTo>
                  <a:pt x="2526" y="8647"/>
                  <a:pt x="2491" y="8652"/>
                  <a:pt x="2458" y="8661"/>
                </a:cubicBezTo>
                <a:cubicBezTo>
                  <a:pt x="2213" y="8731"/>
                  <a:pt x="2084" y="8988"/>
                  <a:pt x="2177" y="9222"/>
                </a:cubicBezTo>
                <a:cubicBezTo>
                  <a:pt x="2271" y="9457"/>
                  <a:pt x="2540" y="9609"/>
                  <a:pt x="2763" y="9679"/>
                </a:cubicBezTo>
                <a:cubicBezTo>
                  <a:pt x="2841" y="9702"/>
                  <a:pt x="2956" y="9710"/>
                  <a:pt x="3079" y="9710"/>
                </a:cubicBezTo>
                <a:cubicBezTo>
                  <a:pt x="3323" y="9710"/>
                  <a:pt x="3594" y="9679"/>
                  <a:pt x="3640" y="9679"/>
                </a:cubicBezTo>
                <a:cubicBezTo>
                  <a:pt x="3676" y="9843"/>
                  <a:pt x="3711" y="10007"/>
                  <a:pt x="3734" y="10159"/>
                </a:cubicBezTo>
                <a:cubicBezTo>
                  <a:pt x="3793" y="10498"/>
                  <a:pt x="3839" y="10803"/>
                  <a:pt x="3875" y="11060"/>
                </a:cubicBezTo>
                <a:lnTo>
                  <a:pt x="4109" y="11060"/>
                </a:lnTo>
                <a:cubicBezTo>
                  <a:pt x="4062" y="10791"/>
                  <a:pt x="4015" y="10475"/>
                  <a:pt x="3945" y="10124"/>
                </a:cubicBezTo>
                <a:cubicBezTo>
                  <a:pt x="3910" y="9948"/>
                  <a:pt x="3875" y="9773"/>
                  <a:pt x="3828" y="9585"/>
                </a:cubicBezTo>
                <a:cubicBezTo>
                  <a:pt x="3992" y="9527"/>
                  <a:pt x="4155" y="9445"/>
                  <a:pt x="4319" y="9363"/>
                </a:cubicBezTo>
                <a:cubicBezTo>
                  <a:pt x="4530" y="9550"/>
                  <a:pt x="4776" y="9702"/>
                  <a:pt x="5022" y="9819"/>
                </a:cubicBezTo>
                <a:cubicBezTo>
                  <a:pt x="4963" y="9972"/>
                  <a:pt x="4904" y="10124"/>
                  <a:pt x="4834" y="10264"/>
                </a:cubicBezTo>
                <a:cubicBezTo>
                  <a:pt x="4706" y="10557"/>
                  <a:pt x="4588" y="10826"/>
                  <a:pt x="4483" y="11060"/>
                </a:cubicBezTo>
                <a:lnTo>
                  <a:pt x="4729" y="11060"/>
                </a:lnTo>
                <a:cubicBezTo>
                  <a:pt x="4823" y="10849"/>
                  <a:pt x="4928" y="10615"/>
                  <a:pt x="5033" y="10346"/>
                </a:cubicBezTo>
                <a:cubicBezTo>
                  <a:pt x="5103" y="10194"/>
                  <a:pt x="5162" y="10018"/>
                  <a:pt x="5232" y="9843"/>
                </a:cubicBezTo>
                <a:cubicBezTo>
                  <a:pt x="5289" y="9852"/>
                  <a:pt x="5653" y="9929"/>
                  <a:pt x="5929" y="9929"/>
                </a:cubicBezTo>
                <a:cubicBezTo>
                  <a:pt x="5997" y="9929"/>
                  <a:pt x="6059" y="9925"/>
                  <a:pt x="6110" y="9913"/>
                </a:cubicBezTo>
                <a:cubicBezTo>
                  <a:pt x="6344" y="9866"/>
                  <a:pt x="6625" y="9726"/>
                  <a:pt x="6730" y="9503"/>
                </a:cubicBezTo>
                <a:cubicBezTo>
                  <a:pt x="6836" y="9269"/>
                  <a:pt x="6730" y="9000"/>
                  <a:pt x="6496" y="8918"/>
                </a:cubicBezTo>
                <a:cubicBezTo>
                  <a:pt x="6453" y="8903"/>
                  <a:pt x="6408" y="8897"/>
                  <a:pt x="6360" y="8897"/>
                </a:cubicBezTo>
                <a:cubicBezTo>
                  <a:pt x="6032" y="8897"/>
                  <a:pt x="5618" y="9220"/>
                  <a:pt x="5455" y="9445"/>
                </a:cubicBezTo>
                <a:cubicBezTo>
                  <a:pt x="5443" y="9457"/>
                  <a:pt x="5338" y="9632"/>
                  <a:pt x="5267" y="9749"/>
                </a:cubicBezTo>
                <a:lnTo>
                  <a:pt x="5349" y="9527"/>
                </a:lnTo>
                <a:cubicBezTo>
                  <a:pt x="5408" y="9386"/>
                  <a:pt x="5455" y="9234"/>
                  <a:pt x="5513" y="9070"/>
                </a:cubicBezTo>
                <a:cubicBezTo>
                  <a:pt x="5537" y="9000"/>
                  <a:pt x="5560" y="8918"/>
                  <a:pt x="5583" y="8836"/>
                </a:cubicBezTo>
                <a:cubicBezTo>
                  <a:pt x="5607" y="8754"/>
                  <a:pt x="5618" y="8672"/>
                  <a:pt x="5642" y="8590"/>
                </a:cubicBezTo>
                <a:cubicBezTo>
                  <a:pt x="5689" y="8403"/>
                  <a:pt x="5724" y="8204"/>
                  <a:pt x="5759" y="8005"/>
                </a:cubicBezTo>
                <a:cubicBezTo>
                  <a:pt x="5879" y="8049"/>
                  <a:pt x="6285" y="8195"/>
                  <a:pt x="6539" y="8195"/>
                </a:cubicBezTo>
                <a:cubicBezTo>
                  <a:pt x="6556" y="8195"/>
                  <a:pt x="6574" y="8194"/>
                  <a:pt x="6590" y="8192"/>
                </a:cubicBezTo>
                <a:cubicBezTo>
                  <a:pt x="6836" y="8181"/>
                  <a:pt x="7128" y="8087"/>
                  <a:pt x="7257" y="7876"/>
                </a:cubicBezTo>
                <a:cubicBezTo>
                  <a:pt x="7409" y="7678"/>
                  <a:pt x="7339" y="7385"/>
                  <a:pt x="7117" y="7268"/>
                </a:cubicBezTo>
                <a:cubicBezTo>
                  <a:pt x="7054" y="7235"/>
                  <a:pt x="6981" y="7221"/>
                  <a:pt x="6903" y="7221"/>
                </a:cubicBezTo>
                <a:cubicBezTo>
                  <a:pt x="6587" y="7221"/>
                  <a:pt x="6183" y="7452"/>
                  <a:pt x="6005" y="7631"/>
                </a:cubicBezTo>
                <a:cubicBezTo>
                  <a:pt x="5993" y="7642"/>
                  <a:pt x="5841" y="7830"/>
                  <a:pt x="5771" y="7923"/>
                </a:cubicBezTo>
                <a:cubicBezTo>
                  <a:pt x="5794" y="7806"/>
                  <a:pt x="5806" y="7678"/>
                  <a:pt x="5817" y="7560"/>
                </a:cubicBezTo>
                <a:cubicBezTo>
                  <a:pt x="5864" y="7209"/>
                  <a:pt x="5899" y="6847"/>
                  <a:pt x="5934" y="6484"/>
                </a:cubicBezTo>
                <a:cubicBezTo>
                  <a:pt x="5946" y="6378"/>
                  <a:pt x="5958" y="6273"/>
                  <a:pt x="5970" y="6156"/>
                </a:cubicBezTo>
                <a:cubicBezTo>
                  <a:pt x="6014" y="6178"/>
                  <a:pt x="6497" y="6357"/>
                  <a:pt x="6777" y="6357"/>
                </a:cubicBezTo>
                <a:cubicBezTo>
                  <a:pt x="6793" y="6357"/>
                  <a:pt x="6809" y="6356"/>
                  <a:pt x="6824" y="6355"/>
                </a:cubicBezTo>
                <a:cubicBezTo>
                  <a:pt x="7058" y="6343"/>
                  <a:pt x="7362" y="6261"/>
                  <a:pt x="7503" y="6051"/>
                </a:cubicBezTo>
                <a:cubicBezTo>
                  <a:pt x="7643" y="5840"/>
                  <a:pt x="7573" y="5547"/>
                  <a:pt x="7351" y="5430"/>
                </a:cubicBezTo>
                <a:cubicBezTo>
                  <a:pt x="7288" y="5398"/>
                  <a:pt x="7215" y="5384"/>
                  <a:pt x="7137" y="5384"/>
                </a:cubicBezTo>
                <a:cubicBezTo>
                  <a:pt x="6821" y="5384"/>
                  <a:pt x="6417" y="5615"/>
                  <a:pt x="6239" y="5793"/>
                </a:cubicBezTo>
                <a:cubicBezTo>
                  <a:pt x="6227" y="5817"/>
                  <a:pt x="6016" y="6074"/>
                  <a:pt x="5970" y="6144"/>
                </a:cubicBezTo>
                <a:cubicBezTo>
                  <a:pt x="5993" y="5898"/>
                  <a:pt x="6016" y="5653"/>
                  <a:pt x="6051" y="5419"/>
                </a:cubicBezTo>
                <a:cubicBezTo>
                  <a:pt x="6110" y="5103"/>
                  <a:pt x="6169" y="4787"/>
                  <a:pt x="6262" y="4482"/>
                </a:cubicBezTo>
                <a:cubicBezTo>
                  <a:pt x="6284" y="4482"/>
                  <a:pt x="6793" y="4683"/>
                  <a:pt x="7084" y="4683"/>
                </a:cubicBezTo>
                <a:cubicBezTo>
                  <a:pt x="7099" y="4683"/>
                  <a:pt x="7114" y="4682"/>
                  <a:pt x="7128" y="4681"/>
                </a:cubicBezTo>
                <a:cubicBezTo>
                  <a:pt x="7362" y="4670"/>
                  <a:pt x="7655" y="4576"/>
                  <a:pt x="7795" y="4365"/>
                </a:cubicBezTo>
                <a:cubicBezTo>
                  <a:pt x="7936" y="4166"/>
                  <a:pt x="7877" y="3874"/>
                  <a:pt x="7655" y="3757"/>
                </a:cubicBezTo>
                <a:cubicBezTo>
                  <a:pt x="7590" y="3724"/>
                  <a:pt x="7516" y="3710"/>
                  <a:pt x="7437" y="3710"/>
                </a:cubicBezTo>
                <a:cubicBezTo>
                  <a:pt x="7118" y="3710"/>
                  <a:pt x="6721" y="3941"/>
                  <a:pt x="6543" y="4119"/>
                </a:cubicBezTo>
                <a:cubicBezTo>
                  <a:pt x="6520" y="4131"/>
                  <a:pt x="6297" y="4412"/>
                  <a:pt x="6262" y="4471"/>
                </a:cubicBezTo>
                <a:cubicBezTo>
                  <a:pt x="6262" y="4447"/>
                  <a:pt x="6274" y="4435"/>
                  <a:pt x="6274" y="4412"/>
                </a:cubicBezTo>
                <a:cubicBezTo>
                  <a:pt x="6367" y="4108"/>
                  <a:pt x="6496" y="3803"/>
                  <a:pt x="6648" y="3523"/>
                </a:cubicBezTo>
                <a:cubicBezTo>
                  <a:pt x="6730" y="3359"/>
                  <a:pt x="6812" y="3218"/>
                  <a:pt x="6906" y="3078"/>
                </a:cubicBezTo>
                <a:cubicBezTo>
                  <a:pt x="7000" y="3125"/>
                  <a:pt x="7468" y="3347"/>
                  <a:pt x="7713" y="3370"/>
                </a:cubicBezTo>
                <a:cubicBezTo>
                  <a:pt x="7734" y="3371"/>
                  <a:pt x="7755" y="3372"/>
                  <a:pt x="7776" y="3372"/>
                </a:cubicBezTo>
                <a:cubicBezTo>
                  <a:pt x="8017" y="3372"/>
                  <a:pt x="8277" y="3308"/>
                  <a:pt x="8427" y="3125"/>
                </a:cubicBezTo>
                <a:cubicBezTo>
                  <a:pt x="8591" y="2937"/>
                  <a:pt x="8556" y="2645"/>
                  <a:pt x="8345" y="2504"/>
                </a:cubicBezTo>
                <a:cubicBezTo>
                  <a:pt x="8267" y="2451"/>
                  <a:pt x="8166" y="2429"/>
                  <a:pt x="8056" y="2429"/>
                </a:cubicBezTo>
                <a:cubicBezTo>
                  <a:pt x="7757" y="2429"/>
                  <a:pt x="7387" y="2593"/>
                  <a:pt x="7198" y="2738"/>
                </a:cubicBezTo>
                <a:cubicBezTo>
                  <a:pt x="7187" y="2750"/>
                  <a:pt x="7058" y="2879"/>
                  <a:pt x="6976" y="2972"/>
                </a:cubicBezTo>
                <a:cubicBezTo>
                  <a:pt x="7011" y="2902"/>
                  <a:pt x="7058" y="2844"/>
                  <a:pt x="7093" y="2774"/>
                </a:cubicBezTo>
                <a:cubicBezTo>
                  <a:pt x="7245" y="2551"/>
                  <a:pt x="7386" y="2352"/>
                  <a:pt x="7538" y="2188"/>
                </a:cubicBezTo>
                <a:cubicBezTo>
                  <a:pt x="7608" y="2083"/>
                  <a:pt x="7678" y="2001"/>
                  <a:pt x="7749" y="1919"/>
                </a:cubicBezTo>
                <a:cubicBezTo>
                  <a:pt x="7877" y="1919"/>
                  <a:pt x="8381" y="1896"/>
                  <a:pt x="8603" y="1802"/>
                </a:cubicBezTo>
                <a:cubicBezTo>
                  <a:pt x="8825" y="1697"/>
                  <a:pt x="9059" y="1509"/>
                  <a:pt x="9118" y="1264"/>
                </a:cubicBezTo>
                <a:cubicBezTo>
                  <a:pt x="9176" y="1018"/>
                  <a:pt x="9013" y="772"/>
                  <a:pt x="8767" y="737"/>
                </a:cubicBezTo>
                <a:cubicBezTo>
                  <a:pt x="8754" y="736"/>
                  <a:pt x="8742" y="735"/>
                  <a:pt x="8729" y="735"/>
                </a:cubicBezTo>
                <a:cubicBezTo>
                  <a:pt x="8376" y="735"/>
                  <a:pt x="7978" y="1203"/>
                  <a:pt x="7854" y="1486"/>
                </a:cubicBezTo>
                <a:cubicBezTo>
                  <a:pt x="7842" y="1509"/>
                  <a:pt x="7713" y="1919"/>
                  <a:pt x="7725" y="1919"/>
                </a:cubicBezTo>
                <a:cubicBezTo>
                  <a:pt x="7667" y="2001"/>
                  <a:pt x="7585" y="2083"/>
                  <a:pt x="7514" y="2165"/>
                </a:cubicBezTo>
                <a:cubicBezTo>
                  <a:pt x="7374" y="2340"/>
                  <a:pt x="7222" y="2539"/>
                  <a:pt x="7070" y="2750"/>
                </a:cubicBezTo>
                <a:cubicBezTo>
                  <a:pt x="6894" y="2996"/>
                  <a:pt x="6742" y="3242"/>
                  <a:pt x="6602" y="3499"/>
                </a:cubicBezTo>
                <a:cubicBezTo>
                  <a:pt x="6438" y="3780"/>
                  <a:pt x="6309" y="4084"/>
                  <a:pt x="6204" y="4389"/>
                </a:cubicBezTo>
                <a:lnTo>
                  <a:pt x="6204" y="3979"/>
                </a:lnTo>
                <a:cubicBezTo>
                  <a:pt x="6157" y="3663"/>
                  <a:pt x="5899" y="3078"/>
                  <a:pt x="5548" y="3019"/>
                </a:cubicBezTo>
                <a:cubicBezTo>
                  <a:pt x="5523" y="3014"/>
                  <a:pt x="5497" y="3012"/>
                  <a:pt x="5472" y="3012"/>
                </a:cubicBezTo>
                <a:cubicBezTo>
                  <a:pt x="5256" y="3012"/>
                  <a:pt x="5067" y="3186"/>
                  <a:pt x="5057" y="3417"/>
                </a:cubicBezTo>
                <a:cubicBezTo>
                  <a:pt x="5033" y="3663"/>
                  <a:pt x="5221" y="3921"/>
                  <a:pt x="5396" y="4073"/>
                </a:cubicBezTo>
                <a:cubicBezTo>
                  <a:pt x="5595" y="4248"/>
                  <a:pt x="6157" y="4424"/>
                  <a:pt x="6204" y="4435"/>
                </a:cubicBezTo>
                <a:cubicBezTo>
                  <a:pt x="6098" y="4763"/>
                  <a:pt x="6016" y="5079"/>
                  <a:pt x="5970" y="5407"/>
                </a:cubicBezTo>
                <a:cubicBezTo>
                  <a:pt x="5934" y="5606"/>
                  <a:pt x="5899" y="5793"/>
                  <a:pt x="5876" y="5992"/>
                </a:cubicBezTo>
                <a:lnTo>
                  <a:pt x="5876" y="5817"/>
                </a:lnTo>
                <a:cubicBezTo>
                  <a:pt x="5829" y="5501"/>
                  <a:pt x="5572" y="4915"/>
                  <a:pt x="5221" y="4845"/>
                </a:cubicBezTo>
                <a:cubicBezTo>
                  <a:pt x="5200" y="4842"/>
                  <a:pt x="5181" y="4841"/>
                  <a:pt x="5161" y="4841"/>
                </a:cubicBezTo>
                <a:cubicBezTo>
                  <a:pt x="4938" y="4841"/>
                  <a:pt x="4740" y="5017"/>
                  <a:pt x="4729" y="5243"/>
                </a:cubicBezTo>
                <a:cubicBezTo>
                  <a:pt x="4706" y="5501"/>
                  <a:pt x="4893" y="5746"/>
                  <a:pt x="5068" y="5910"/>
                </a:cubicBezTo>
                <a:cubicBezTo>
                  <a:pt x="5244" y="6062"/>
                  <a:pt x="5724" y="6226"/>
                  <a:pt x="5841" y="6261"/>
                </a:cubicBezTo>
                <a:cubicBezTo>
                  <a:pt x="5841" y="6343"/>
                  <a:pt x="5829" y="6413"/>
                  <a:pt x="5817" y="6484"/>
                </a:cubicBezTo>
                <a:cubicBezTo>
                  <a:pt x="5771" y="6847"/>
                  <a:pt x="5735" y="7209"/>
                  <a:pt x="5689" y="7549"/>
                </a:cubicBezTo>
                <a:cubicBezTo>
                  <a:pt x="5665" y="7678"/>
                  <a:pt x="5642" y="7795"/>
                  <a:pt x="5618" y="7923"/>
                </a:cubicBezTo>
                <a:lnTo>
                  <a:pt x="5618" y="7759"/>
                </a:lnTo>
                <a:cubicBezTo>
                  <a:pt x="5583" y="7443"/>
                  <a:pt x="5314" y="6858"/>
                  <a:pt x="4963" y="6788"/>
                </a:cubicBezTo>
                <a:cubicBezTo>
                  <a:pt x="4943" y="6785"/>
                  <a:pt x="4923" y="6784"/>
                  <a:pt x="4904" y="6784"/>
                </a:cubicBezTo>
                <a:cubicBezTo>
                  <a:pt x="4682" y="6784"/>
                  <a:pt x="4493" y="6960"/>
                  <a:pt x="4471" y="7186"/>
                </a:cubicBezTo>
                <a:cubicBezTo>
                  <a:pt x="4460" y="7443"/>
                  <a:pt x="4635" y="7689"/>
                  <a:pt x="4811" y="7853"/>
                </a:cubicBezTo>
                <a:cubicBezTo>
                  <a:pt x="4998" y="8005"/>
                  <a:pt x="5419" y="8157"/>
                  <a:pt x="5572" y="8204"/>
                </a:cubicBezTo>
                <a:cubicBezTo>
                  <a:pt x="5548" y="8321"/>
                  <a:pt x="5513" y="8450"/>
                  <a:pt x="5490" y="8567"/>
                </a:cubicBezTo>
                <a:cubicBezTo>
                  <a:pt x="5466" y="8649"/>
                  <a:pt x="5443" y="8719"/>
                  <a:pt x="5419" y="8801"/>
                </a:cubicBezTo>
                <a:cubicBezTo>
                  <a:pt x="5396" y="8883"/>
                  <a:pt x="5373" y="8965"/>
                  <a:pt x="5349" y="9035"/>
                </a:cubicBezTo>
                <a:cubicBezTo>
                  <a:pt x="5291" y="9187"/>
                  <a:pt x="5232" y="9328"/>
                  <a:pt x="5185" y="9480"/>
                </a:cubicBezTo>
                <a:cubicBezTo>
                  <a:pt x="5139" y="9574"/>
                  <a:pt x="5103" y="9667"/>
                  <a:pt x="5068" y="9773"/>
                </a:cubicBezTo>
                <a:cubicBezTo>
                  <a:pt x="5080" y="9644"/>
                  <a:pt x="5115" y="9410"/>
                  <a:pt x="5115" y="9386"/>
                </a:cubicBezTo>
                <a:cubicBezTo>
                  <a:pt x="5115" y="9105"/>
                  <a:pt x="5045" y="8836"/>
                  <a:pt x="4904" y="8590"/>
                </a:cubicBezTo>
                <a:cubicBezTo>
                  <a:pt x="4904" y="8555"/>
                  <a:pt x="4904" y="8532"/>
                  <a:pt x="4904" y="8497"/>
                </a:cubicBezTo>
                <a:cubicBezTo>
                  <a:pt x="4874" y="8283"/>
                  <a:pt x="4684" y="8123"/>
                  <a:pt x="4474" y="8123"/>
                </a:cubicBezTo>
                <a:cubicBezTo>
                  <a:pt x="4442" y="8123"/>
                  <a:pt x="4410" y="8126"/>
                  <a:pt x="4378" y="8134"/>
                </a:cubicBezTo>
                <a:cubicBezTo>
                  <a:pt x="4038" y="8228"/>
                  <a:pt x="3816" y="8836"/>
                  <a:pt x="3793" y="9152"/>
                </a:cubicBezTo>
                <a:cubicBezTo>
                  <a:pt x="3793" y="9176"/>
                  <a:pt x="3804" y="9375"/>
                  <a:pt x="3816" y="9503"/>
                </a:cubicBezTo>
                <a:cubicBezTo>
                  <a:pt x="3804" y="9433"/>
                  <a:pt x="3781" y="9363"/>
                  <a:pt x="3769" y="9281"/>
                </a:cubicBezTo>
                <a:cubicBezTo>
                  <a:pt x="3734" y="9141"/>
                  <a:pt x="3687" y="8977"/>
                  <a:pt x="3652" y="8813"/>
                </a:cubicBezTo>
                <a:cubicBezTo>
                  <a:pt x="3629" y="8731"/>
                  <a:pt x="3605" y="8661"/>
                  <a:pt x="3570" y="8579"/>
                </a:cubicBezTo>
                <a:cubicBezTo>
                  <a:pt x="3547" y="8497"/>
                  <a:pt x="3523" y="8415"/>
                  <a:pt x="3488" y="8333"/>
                </a:cubicBezTo>
                <a:cubicBezTo>
                  <a:pt x="3418" y="8146"/>
                  <a:pt x="3348" y="7970"/>
                  <a:pt x="3266" y="7783"/>
                </a:cubicBezTo>
                <a:cubicBezTo>
                  <a:pt x="3395" y="7748"/>
                  <a:pt x="3875" y="7631"/>
                  <a:pt x="4062" y="7490"/>
                </a:cubicBezTo>
                <a:cubicBezTo>
                  <a:pt x="4249" y="7338"/>
                  <a:pt x="4448" y="7104"/>
                  <a:pt x="4448" y="6858"/>
                </a:cubicBezTo>
                <a:cubicBezTo>
                  <a:pt x="4459" y="6614"/>
                  <a:pt x="4259" y="6412"/>
                  <a:pt x="4029" y="6412"/>
                </a:cubicBezTo>
                <a:cubicBezTo>
                  <a:pt x="4017" y="6412"/>
                  <a:pt x="4004" y="6412"/>
                  <a:pt x="3992" y="6413"/>
                </a:cubicBezTo>
                <a:cubicBezTo>
                  <a:pt x="3640" y="6449"/>
                  <a:pt x="3324" y="7022"/>
                  <a:pt x="3254" y="7326"/>
                </a:cubicBezTo>
                <a:cubicBezTo>
                  <a:pt x="3254" y="7350"/>
                  <a:pt x="3231" y="7584"/>
                  <a:pt x="3231" y="7701"/>
                </a:cubicBezTo>
                <a:cubicBezTo>
                  <a:pt x="3172" y="7596"/>
                  <a:pt x="3125" y="7479"/>
                  <a:pt x="3067" y="7373"/>
                </a:cubicBezTo>
                <a:cubicBezTo>
                  <a:pt x="2915" y="7057"/>
                  <a:pt x="2739" y="6729"/>
                  <a:pt x="2575" y="6413"/>
                </a:cubicBezTo>
                <a:lnTo>
                  <a:pt x="2423" y="6121"/>
                </a:lnTo>
                <a:cubicBezTo>
                  <a:pt x="2470" y="6109"/>
                  <a:pt x="3044" y="5980"/>
                  <a:pt x="3254" y="5817"/>
                </a:cubicBezTo>
                <a:cubicBezTo>
                  <a:pt x="3441" y="5676"/>
                  <a:pt x="3640" y="5442"/>
                  <a:pt x="3640" y="5185"/>
                </a:cubicBezTo>
                <a:cubicBezTo>
                  <a:pt x="3652" y="4941"/>
                  <a:pt x="3453" y="4750"/>
                  <a:pt x="3223" y="4750"/>
                </a:cubicBezTo>
                <a:cubicBezTo>
                  <a:pt x="3210" y="4750"/>
                  <a:pt x="3197" y="4750"/>
                  <a:pt x="3184" y="4751"/>
                </a:cubicBezTo>
                <a:cubicBezTo>
                  <a:pt x="2833" y="4787"/>
                  <a:pt x="2517" y="5348"/>
                  <a:pt x="2447" y="5664"/>
                </a:cubicBezTo>
                <a:cubicBezTo>
                  <a:pt x="2447" y="5688"/>
                  <a:pt x="2412" y="6016"/>
                  <a:pt x="2412" y="6097"/>
                </a:cubicBezTo>
                <a:cubicBezTo>
                  <a:pt x="2306" y="5887"/>
                  <a:pt x="2189" y="5676"/>
                  <a:pt x="2096" y="5454"/>
                </a:cubicBezTo>
                <a:cubicBezTo>
                  <a:pt x="1955" y="5161"/>
                  <a:pt x="1838" y="4857"/>
                  <a:pt x="1744" y="4553"/>
                </a:cubicBezTo>
                <a:cubicBezTo>
                  <a:pt x="1768" y="4553"/>
                  <a:pt x="2353" y="4412"/>
                  <a:pt x="2575" y="4248"/>
                </a:cubicBezTo>
                <a:cubicBezTo>
                  <a:pt x="2763" y="4096"/>
                  <a:pt x="2962" y="3862"/>
                  <a:pt x="2962" y="3616"/>
                </a:cubicBezTo>
                <a:cubicBezTo>
                  <a:pt x="2973" y="3366"/>
                  <a:pt x="2763" y="3171"/>
                  <a:pt x="2526" y="3171"/>
                </a:cubicBezTo>
                <a:cubicBezTo>
                  <a:pt x="2519" y="3171"/>
                  <a:pt x="2512" y="3171"/>
                  <a:pt x="2505" y="3171"/>
                </a:cubicBezTo>
                <a:cubicBezTo>
                  <a:pt x="2154" y="3218"/>
                  <a:pt x="1838" y="3780"/>
                  <a:pt x="1768" y="4096"/>
                </a:cubicBezTo>
                <a:cubicBezTo>
                  <a:pt x="1768" y="4119"/>
                  <a:pt x="1733" y="4471"/>
                  <a:pt x="1733" y="4529"/>
                </a:cubicBezTo>
                <a:cubicBezTo>
                  <a:pt x="1733" y="4517"/>
                  <a:pt x="1721" y="4494"/>
                  <a:pt x="1721" y="4471"/>
                </a:cubicBezTo>
                <a:cubicBezTo>
                  <a:pt x="1627" y="4166"/>
                  <a:pt x="1569" y="3850"/>
                  <a:pt x="1534" y="3523"/>
                </a:cubicBezTo>
                <a:cubicBezTo>
                  <a:pt x="1510" y="3347"/>
                  <a:pt x="1510" y="3183"/>
                  <a:pt x="1499" y="3008"/>
                </a:cubicBezTo>
                <a:cubicBezTo>
                  <a:pt x="1616" y="2996"/>
                  <a:pt x="2131" y="2926"/>
                  <a:pt x="2341" y="2797"/>
                </a:cubicBezTo>
                <a:cubicBezTo>
                  <a:pt x="2552" y="2668"/>
                  <a:pt x="2774" y="2469"/>
                  <a:pt x="2798" y="2212"/>
                </a:cubicBezTo>
                <a:cubicBezTo>
                  <a:pt x="2833" y="1966"/>
                  <a:pt x="2634" y="1744"/>
                  <a:pt x="2388" y="1732"/>
                </a:cubicBezTo>
                <a:cubicBezTo>
                  <a:pt x="2037" y="1732"/>
                  <a:pt x="1662" y="2259"/>
                  <a:pt x="1569" y="2563"/>
                </a:cubicBezTo>
                <a:cubicBezTo>
                  <a:pt x="1569" y="2586"/>
                  <a:pt x="1522" y="2750"/>
                  <a:pt x="1499" y="2879"/>
                </a:cubicBezTo>
                <a:lnTo>
                  <a:pt x="1499" y="2656"/>
                </a:lnTo>
                <a:cubicBezTo>
                  <a:pt x="1499" y="2387"/>
                  <a:pt x="1510" y="2141"/>
                  <a:pt x="1534" y="1931"/>
                </a:cubicBezTo>
                <a:cubicBezTo>
                  <a:pt x="1545" y="1802"/>
                  <a:pt x="1557" y="1685"/>
                  <a:pt x="1569" y="1580"/>
                </a:cubicBezTo>
                <a:cubicBezTo>
                  <a:pt x="1674" y="1509"/>
                  <a:pt x="2084" y="1229"/>
                  <a:pt x="2213" y="1018"/>
                </a:cubicBezTo>
                <a:cubicBezTo>
                  <a:pt x="2341" y="807"/>
                  <a:pt x="2435" y="515"/>
                  <a:pt x="2341" y="281"/>
                </a:cubicBezTo>
                <a:cubicBezTo>
                  <a:pt x="2281" y="109"/>
                  <a:pt x="2121" y="1"/>
                  <a:pt x="1948" y="1"/>
                </a:cubicBezTo>
                <a:close/>
              </a:path>
            </a:pathLst>
          </a:custGeom>
          <a:solidFill>
            <a:srgbClr val="F0AE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53" name="Google Shape;1153;p31"/>
          <p:cNvCxnSpPr/>
          <p:nvPr/>
        </p:nvCxnSpPr>
        <p:spPr>
          <a:xfrm>
            <a:off x="1027175" y="4596500"/>
            <a:ext cx="709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54" name="Google Shape;1154;p31"/>
          <p:cNvSpPr/>
          <p:nvPr/>
        </p:nvSpPr>
        <p:spPr>
          <a:xfrm>
            <a:off x="1152425" y="4081332"/>
            <a:ext cx="443639" cy="534640"/>
          </a:xfrm>
          <a:custGeom>
            <a:avLst/>
            <a:gdLst/>
            <a:ahLst/>
            <a:cxnLst/>
            <a:rect l="l" t="t" r="r" b="b"/>
            <a:pathLst>
              <a:path w="9177" h="11060" extrusionOk="0">
                <a:moveTo>
                  <a:pt x="1948" y="1"/>
                </a:moveTo>
                <a:cubicBezTo>
                  <a:pt x="1884" y="1"/>
                  <a:pt x="1819" y="15"/>
                  <a:pt x="1756" y="46"/>
                </a:cubicBezTo>
                <a:cubicBezTo>
                  <a:pt x="1440" y="210"/>
                  <a:pt x="1358" y="842"/>
                  <a:pt x="1417" y="1158"/>
                </a:cubicBezTo>
                <a:cubicBezTo>
                  <a:pt x="1417" y="1193"/>
                  <a:pt x="1534" y="1603"/>
                  <a:pt x="1545" y="1603"/>
                </a:cubicBezTo>
                <a:cubicBezTo>
                  <a:pt x="1534" y="1697"/>
                  <a:pt x="1510" y="1814"/>
                  <a:pt x="1499" y="1931"/>
                </a:cubicBezTo>
                <a:cubicBezTo>
                  <a:pt x="1475" y="2141"/>
                  <a:pt x="1452" y="2399"/>
                  <a:pt x="1452" y="2656"/>
                </a:cubicBezTo>
                <a:cubicBezTo>
                  <a:pt x="1440" y="2949"/>
                  <a:pt x="1452" y="3242"/>
                  <a:pt x="1475" y="3534"/>
                </a:cubicBezTo>
                <a:cubicBezTo>
                  <a:pt x="1499" y="3862"/>
                  <a:pt x="1545" y="4190"/>
                  <a:pt x="1639" y="4506"/>
                </a:cubicBezTo>
                <a:lnTo>
                  <a:pt x="1639" y="4517"/>
                </a:lnTo>
                <a:cubicBezTo>
                  <a:pt x="1581" y="4424"/>
                  <a:pt x="1417" y="4178"/>
                  <a:pt x="1393" y="4166"/>
                </a:cubicBezTo>
                <a:cubicBezTo>
                  <a:pt x="1229" y="3963"/>
                  <a:pt x="824" y="3695"/>
                  <a:pt x="503" y="3695"/>
                </a:cubicBezTo>
                <a:cubicBezTo>
                  <a:pt x="436" y="3695"/>
                  <a:pt x="373" y="3707"/>
                  <a:pt x="316" y="3733"/>
                </a:cubicBezTo>
                <a:cubicBezTo>
                  <a:pt x="82" y="3827"/>
                  <a:pt x="0" y="4108"/>
                  <a:pt x="129" y="4330"/>
                </a:cubicBezTo>
                <a:cubicBezTo>
                  <a:pt x="246" y="4517"/>
                  <a:pt x="539" y="4634"/>
                  <a:pt x="773" y="4670"/>
                </a:cubicBezTo>
                <a:cubicBezTo>
                  <a:pt x="798" y="4673"/>
                  <a:pt x="825" y="4674"/>
                  <a:pt x="855" y="4674"/>
                </a:cubicBezTo>
                <a:cubicBezTo>
                  <a:pt x="1134" y="4674"/>
                  <a:pt x="1598" y="4540"/>
                  <a:pt x="1651" y="4529"/>
                </a:cubicBezTo>
                <a:cubicBezTo>
                  <a:pt x="1733" y="4845"/>
                  <a:pt x="1850" y="5161"/>
                  <a:pt x="1990" y="5465"/>
                </a:cubicBezTo>
                <a:cubicBezTo>
                  <a:pt x="2060" y="5641"/>
                  <a:pt x="2142" y="5828"/>
                  <a:pt x="2236" y="6004"/>
                </a:cubicBezTo>
                <a:cubicBezTo>
                  <a:pt x="2177" y="5922"/>
                  <a:pt x="2131" y="5852"/>
                  <a:pt x="2131" y="5852"/>
                </a:cubicBezTo>
                <a:cubicBezTo>
                  <a:pt x="1956" y="5648"/>
                  <a:pt x="1550" y="5381"/>
                  <a:pt x="1229" y="5381"/>
                </a:cubicBezTo>
                <a:cubicBezTo>
                  <a:pt x="1162" y="5381"/>
                  <a:pt x="1099" y="5392"/>
                  <a:pt x="1042" y="5419"/>
                </a:cubicBezTo>
                <a:cubicBezTo>
                  <a:pt x="820" y="5512"/>
                  <a:pt x="726" y="5793"/>
                  <a:pt x="855" y="6016"/>
                </a:cubicBezTo>
                <a:cubicBezTo>
                  <a:pt x="972" y="6238"/>
                  <a:pt x="1265" y="6343"/>
                  <a:pt x="1510" y="6378"/>
                </a:cubicBezTo>
                <a:cubicBezTo>
                  <a:pt x="1538" y="6383"/>
                  <a:pt x="1569" y="6384"/>
                  <a:pt x="1603" y="6384"/>
                </a:cubicBezTo>
                <a:cubicBezTo>
                  <a:pt x="1853" y="6384"/>
                  <a:pt x="2239" y="6281"/>
                  <a:pt x="2353" y="6250"/>
                </a:cubicBezTo>
                <a:cubicBezTo>
                  <a:pt x="2388" y="6320"/>
                  <a:pt x="2412" y="6378"/>
                  <a:pt x="2447" y="6449"/>
                </a:cubicBezTo>
                <a:cubicBezTo>
                  <a:pt x="2610" y="6776"/>
                  <a:pt x="2774" y="7092"/>
                  <a:pt x="2927" y="7408"/>
                </a:cubicBezTo>
                <a:cubicBezTo>
                  <a:pt x="2973" y="7525"/>
                  <a:pt x="3032" y="7642"/>
                  <a:pt x="3067" y="7748"/>
                </a:cubicBezTo>
                <a:cubicBezTo>
                  <a:pt x="3032" y="7689"/>
                  <a:pt x="2985" y="7631"/>
                  <a:pt x="2985" y="7619"/>
                </a:cubicBezTo>
                <a:cubicBezTo>
                  <a:pt x="2810" y="7424"/>
                  <a:pt x="2400" y="7149"/>
                  <a:pt x="2079" y="7149"/>
                </a:cubicBezTo>
                <a:cubicBezTo>
                  <a:pt x="2013" y="7149"/>
                  <a:pt x="1952" y="7160"/>
                  <a:pt x="1897" y="7186"/>
                </a:cubicBezTo>
                <a:cubicBezTo>
                  <a:pt x="1674" y="7291"/>
                  <a:pt x="1581" y="7572"/>
                  <a:pt x="1709" y="7783"/>
                </a:cubicBezTo>
                <a:cubicBezTo>
                  <a:pt x="1838" y="8005"/>
                  <a:pt x="2119" y="8111"/>
                  <a:pt x="2365" y="8146"/>
                </a:cubicBezTo>
                <a:cubicBezTo>
                  <a:pt x="2395" y="8150"/>
                  <a:pt x="2428" y="8152"/>
                  <a:pt x="2463" y="8152"/>
                </a:cubicBezTo>
                <a:cubicBezTo>
                  <a:pt x="2705" y="8152"/>
                  <a:pt x="3051" y="8059"/>
                  <a:pt x="3184" y="8029"/>
                </a:cubicBezTo>
                <a:cubicBezTo>
                  <a:pt x="3231" y="8146"/>
                  <a:pt x="3278" y="8263"/>
                  <a:pt x="3313" y="8368"/>
                </a:cubicBezTo>
                <a:cubicBezTo>
                  <a:pt x="3336" y="8450"/>
                  <a:pt x="3371" y="8532"/>
                  <a:pt x="3395" y="8614"/>
                </a:cubicBezTo>
                <a:cubicBezTo>
                  <a:pt x="3406" y="8696"/>
                  <a:pt x="3430" y="8766"/>
                  <a:pt x="3453" y="8848"/>
                </a:cubicBezTo>
                <a:cubicBezTo>
                  <a:pt x="3488" y="9000"/>
                  <a:pt x="3535" y="9152"/>
                  <a:pt x="3559" y="9304"/>
                </a:cubicBezTo>
                <a:cubicBezTo>
                  <a:pt x="3582" y="9410"/>
                  <a:pt x="3605" y="9503"/>
                  <a:pt x="3629" y="9609"/>
                </a:cubicBezTo>
                <a:cubicBezTo>
                  <a:pt x="3570" y="9492"/>
                  <a:pt x="3465" y="9281"/>
                  <a:pt x="3453" y="9258"/>
                </a:cubicBezTo>
                <a:cubicBezTo>
                  <a:pt x="3305" y="9014"/>
                  <a:pt x="2890" y="8647"/>
                  <a:pt x="2561" y="8647"/>
                </a:cubicBezTo>
                <a:cubicBezTo>
                  <a:pt x="2526" y="8647"/>
                  <a:pt x="2491" y="8652"/>
                  <a:pt x="2458" y="8661"/>
                </a:cubicBezTo>
                <a:cubicBezTo>
                  <a:pt x="2213" y="8731"/>
                  <a:pt x="2084" y="8988"/>
                  <a:pt x="2177" y="9222"/>
                </a:cubicBezTo>
                <a:cubicBezTo>
                  <a:pt x="2271" y="9457"/>
                  <a:pt x="2540" y="9609"/>
                  <a:pt x="2763" y="9679"/>
                </a:cubicBezTo>
                <a:cubicBezTo>
                  <a:pt x="2841" y="9702"/>
                  <a:pt x="2956" y="9710"/>
                  <a:pt x="3079" y="9710"/>
                </a:cubicBezTo>
                <a:cubicBezTo>
                  <a:pt x="3323" y="9710"/>
                  <a:pt x="3594" y="9679"/>
                  <a:pt x="3640" y="9679"/>
                </a:cubicBezTo>
                <a:cubicBezTo>
                  <a:pt x="3676" y="9843"/>
                  <a:pt x="3711" y="10007"/>
                  <a:pt x="3734" y="10159"/>
                </a:cubicBezTo>
                <a:cubicBezTo>
                  <a:pt x="3793" y="10498"/>
                  <a:pt x="3839" y="10803"/>
                  <a:pt x="3875" y="11060"/>
                </a:cubicBezTo>
                <a:lnTo>
                  <a:pt x="4109" y="11060"/>
                </a:lnTo>
                <a:cubicBezTo>
                  <a:pt x="4062" y="10791"/>
                  <a:pt x="4015" y="10475"/>
                  <a:pt x="3945" y="10124"/>
                </a:cubicBezTo>
                <a:cubicBezTo>
                  <a:pt x="3910" y="9948"/>
                  <a:pt x="3875" y="9773"/>
                  <a:pt x="3828" y="9585"/>
                </a:cubicBezTo>
                <a:cubicBezTo>
                  <a:pt x="3992" y="9527"/>
                  <a:pt x="4155" y="9445"/>
                  <a:pt x="4319" y="9363"/>
                </a:cubicBezTo>
                <a:cubicBezTo>
                  <a:pt x="4530" y="9550"/>
                  <a:pt x="4776" y="9702"/>
                  <a:pt x="5022" y="9819"/>
                </a:cubicBezTo>
                <a:cubicBezTo>
                  <a:pt x="4963" y="9972"/>
                  <a:pt x="4904" y="10124"/>
                  <a:pt x="4834" y="10264"/>
                </a:cubicBezTo>
                <a:cubicBezTo>
                  <a:pt x="4706" y="10557"/>
                  <a:pt x="4588" y="10826"/>
                  <a:pt x="4483" y="11060"/>
                </a:cubicBezTo>
                <a:lnTo>
                  <a:pt x="4729" y="11060"/>
                </a:lnTo>
                <a:cubicBezTo>
                  <a:pt x="4823" y="10849"/>
                  <a:pt x="4928" y="10615"/>
                  <a:pt x="5033" y="10346"/>
                </a:cubicBezTo>
                <a:cubicBezTo>
                  <a:pt x="5103" y="10194"/>
                  <a:pt x="5162" y="10018"/>
                  <a:pt x="5232" y="9843"/>
                </a:cubicBezTo>
                <a:cubicBezTo>
                  <a:pt x="5289" y="9852"/>
                  <a:pt x="5653" y="9929"/>
                  <a:pt x="5929" y="9929"/>
                </a:cubicBezTo>
                <a:cubicBezTo>
                  <a:pt x="5997" y="9929"/>
                  <a:pt x="6059" y="9925"/>
                  <a:pt x="6110" y="9913"/>
                </a:cubicBezTo>
                <a:cubicBezTo>
                  <a:pt x="6344" y="9866"/>
                  <a:pt x="6625" y="9726"/>
                  <a:pt x="6730" y="9503"/>
                </a:cubicBezTo>
                <a:cubicBezTo>
                  <a:pt x="6836" y="9269"/>
                  <a:pt x="6730" y="9000"/>
                  <a:pt x="6496" y="8918"/>
                </a:cubicBezTo>
                <a:cubicBezTo>
                  <a:pt x="6453" y="8903"/>
                  <a:pt x="6408" y="8897"/>
                  <a:pt x="6360" y="8897"/>
                </a:cubicBezTo>
                <a:cubicBezTo>
                  <a:pt x="6032" y="8897"/>
                  <a:pt x="5618" y="9220"/>
                  <a:pt x="5455" y="9445"/>
                </a:cubicBezTo>
                <a:cubicBezTo>
                  <a:pt x="5443" y="9457"/>
                  <a:pt x="5338" y="9632"/>
                  <a:pt x="5267" y="9749"/>
                </a:cubicBezTo>
                <a:lnTo>
                  <a:pt x="5349" y="9527"/>
                </a:lnTo>
                <a:cubicBezTo>
                  <a:pt x="5408" y="9386"/>
                  <a:pt x="5455" y="9234"/>
                  <a:pt x="5513" y="9070"/>
                </a:cubicBezTo>
                <a:cubicBezTo>
                  <a:pt x="5537" y="9000"/>
                  <a:pt x="5560" y="8918"/>
                  <a:pt x="5583" y="8836"/>
                </a:cubicBezTo>
                <a:cubicBezTo>
                  <a:pt x="5607" y="8754"/>
                  <a:pt x="5618" y="8672"/>
                  <a:pt x="5642" y="8590"/>
                </a:cubicBezTo>
                <a:cubicBezTo>
                  <a:pt x="5689" y="8403"/>
                  <a:pt x="5724" y="8204"/>
                  <a:pt x="5759" y="8005"/>
                </a:cubicBezTo>
                <a:cubicBezTo>
                  <a:pt x="5879" y="8049"/>
                  <a:pt x="6285" y="8195"/>
                  <a:pt x="6539" y="8195"/>
                </a:cubicBezTo>
                <a:cubicBezTo>
                  <a:pt x="6556" y="8195"/>
                  <a:pt x="6574" y="8194"/>
                  <a:pt x="6590" y="8192"/>
                </a:cubicBezTo>
                <a:cubicBezTo>
                  <a:pt x="6836" y="8181"/>
                  <a:pt x="7128" y="8087"/>
                  <a:pt x="7257" y="7876"/>
                </a:cubicBezTo>
                <a:cubicBezTo>
                  <a:pt x="7409" y="7678"/>
                  <a:pt x="7339" y="7385"/>
                  <a:pt x="7117" y="7268"/>
                </a:cubicBezTo>
                <a:cubicBezTo>
                  <a:pt x="7054" y="7235"/>
                  <a:pt x="6981" y="7221"/>
                  <a:pt x="6903" y="7221"/>
                </a:cubicBezTo>
                <a:cubicBezTo>
                  <a:pt x="6587" y="7221"/>
                  <a:pt x="6183" y="7452"/>
                  <a:pt x="6005" y="7631"/>
                </a:cubicBezTo>
                <a:cubicBezTo>
                  <a:pt x="5993" y="7642"/>
                  <a:pt x="5841" y="7830"/>
                  <a:pt x="5771" y="7923"/>
                </a:cubicBezTo>
                <a:cubicBezTo>
                  <a:pt x="5794" y="7806"/>
                  <a:pt x="5806" y="7678"/>
                  <a:pt x="5817" y="7560"/>
                </a:cubicBezTo>
                <a:cubicBezTo>
                  <a:pt x="5864" y="7209"/>
                  <a:pt x="5899" y="6847"/>
                  <a:pt x="5934" y="6484"/>
                </a:cubicBezTo>
                <a:cubicBezTo>
                  <a:pt x="5946" y="6378"/>
                  <a:pt x="5958" y="6273"/>
                  <a:pt x="5970" y="6156"/>
                </a:cubicBezTo>
                <a:cubicBezTo>
                  <a:pt x="6014" y="6178"/>
                  <a:pt x="6497" y="6357"/>
                  <a:pt x="6777" y="6357"/>
                </a:cubicBezTo>
                <a:cubicBezTo>
                  <a:pt x="6793" y="6357"/>
                  <a:pt x="6809" y="6356"/>
                  <a:pt x="6824" y="6355"/>
                </a:cubicBezTo>
                <a:cubicBezTo>
                  <a:pt x="7058" y="6343"/>
                  <a:pt x="7362" y="6261"/>
                  <a:pt x="7503" y="6051"/>
                </a:cubicBezTo>
                <a:cubicBezTo>
                  <a:pt x="7643" y="5840"/>
                  <a:pt x="7573" y="5547"/>
                  <a:pt x="7351" y="5430"/>
                </a:cubicBezTo>
                <a:cubicBezTo>
                  <a:pt x="7288" y="5398"/>
                  <a:pt x="7215" y="5384"/>
                  <a:pt x="7137" y="5384"/>
                </a:cubicBezTo>
                <a:cubicBezTo>
                  <a:pt x="6821" y="5384"/>
                  <a:pt x="6417" y="5615"/>
                  <a:pt x="6239" y="5793"/>
                </a:cubicBezTo>
                <a:cubicBezTo>
                  <a:pt x="6227" y="5817"/>
                  <a:pt x="6016" y="6074"/>
                  <a:pt x="5970" y="6144"/>
                </a:cubicBezTo>
                <a:cubicBezTo>
                  <a:pt x="5993" y="5898"/>
                  <a:pt x="6016" y="5653"/>
                  <a:pt x="6051" y="5419"/>
                </a:cubicBezTo>
                <a:cubicBezTo>
                  <a:pt x="6110" y="5103"/>
                  <a:pt x="6169" y="4787"/>
                  <a:pt x="6262" y="4482"/>
                </a:cubicBezTo>
                <a:cubicBezTo>
                  <a:pt x="6284" y="4482"/>
                  <a:pt x="6793" y="4683"/>
                  <a:pt x="7084" y="4683"/>
                </a:cubicBezTo>
                <a:cubicBezTo>
                  <a:pt x="7099" y="4683"/>
                  <a:pt x="7114" y="4682"/>
                  <a:pt x="7128" y="4681"/>
                </a:cubicBezTo>
                <a:cubicBezTo>
                  <a:pt x="7362" y="4670"/>
                  <a:pt x="7655" y="4576"/>
                  <a:pt x="7795" y="4365"/>
                </a:cubicBezTo>
                <a:cubicBezTo>
                  <a:pt x="7936" y="4166"/>
                  <a:pt x="7877" y="3874"/>
                  <a:pt x="7655" y="3757"/>
                </a:cubicBezTo>
                <a:cubicBezTo>
                  <a:pt x="7590" y="3724"/>
                  <a:pt x="7516" y="3710"/>
                  <a:pt x="7437" y="3710"/>
                </a:cubicBezTo>
                <a:cubicBezTo>
                  <a:pt x="7118" y="3710"/>
                  <a:pt x="6721" y="3941"/>
                  <a:pt x="6543" y="4119"/>
                </a:cubicBezTo>
                <a:cubicBezTo>
                  <a:pt x="6520" y="4131"/>
                  <a:pt x="6297" y="4412"/>
                  <a:pt x="6262" y="4471"/>
                </a:cubicBezTo>
                <a:cubicBezTo>
                  <a:pt x="6262" y="4447"/>
                  <a:pt x="6274" y="4435"/>
                  <a:pt x="6274" y="4412"/>
                </a:cubicBezTo>
                <a:cubicBezTo>
                  <a:pt x="6367" y="4108"/>
                  <a:pt x="6496" y="3803"/>
                  <a:pt x="6648" y="3523"/>
                </a:cubicBezTo>
                <a:cubicBezTo>
                  <a:pt x="6730" y="3359"/>
                  <a:pt x="6812" y="3218"/>
                  <a:pt x="6906" y="3078"/>
                </a:cubicBezTo>
                <a:cubicBezTo>
                  <a:pt x="7000" y="3125"/>
                  <a:pt x="7468" y="3347"/>
                  <a:pt x="7713" y="3370"/>
                </a:cubicBezTo>
                <a:cubicBezTo>
                  <a:pt x="7734" y="3371"/>
                  <a:pt x="7755" y="3372"/>
                  <a:pt x="7776" y="3372"/>
                </a:cubicBezTo>
                <a:cubicBezTo>
                  <a:pt x="8017" y="3372"/>
                  <a:pt x="8277" y="3308"/>
                  <a:pt x="8427" y="3125"/>
                </a:cubicBezTo>
                <a:cubicBezTo>
                  <a:pt x="8591" y="2937"/>
                  <a:pt x="8556" y="2645"/>
                  <a:pt x="8345" y="2504"/>
                </a:cubicBezTo>
                <a:cubicBezTo>
                  <a:pt x="8267" y="2451"/>
                  <a:pt x="8166" y="2429"/>
                  <a:pt x="8056" y="2429"/>
                </a:cubicBezTo>
                <a:cubicBezTo>
                  <a:pt x="7757" y="2429"/>
                  <a:pt x="7387" y="2593"/>
                  <a:pt x="7198" y="2738"/>
                </a:cubicBezTo>
                <a:cubicBezTo>
                  <a:pt x="7187" y="2750"/>
                  <a:pt x="7058" y="2879"/>
                  <a:pt x="6976" y="2972"/>
                </a:cubicBezTo>
                <a:cubicBezTo>
                  <a:pt x="7011" y="2902"/>
                  <a:pt x="7058" y="2844"/>
                  <a:pt x="7093" y="2774"/>
                </a:cubicBezTo>
                <a:cubicBezTo>
                  <a:pt x="7245" y="2551"/>
                  <a:pt x="7386" y="2352"/>
                  <a:pt x="7538" y="2188"/>
                </a:cubicBezTo>
                <a:cubicBezTo>
                  <a:pt x="7608" y="2083"/>
                  <a:pt x="7678" y="2001"/>
                  <a:pt x="7749" y="1919"/>
                </a:cubicBezTo>
                <a:cubicBezTo>
                  <a:pt x="7877" y="1919"/>
                  <a:pt x="8381" y="1896"/>
                  <a:pt x="8603" y="1802"/>
                </a:cubicBezTo>
                <a:cubicBezTo>
                  <a:pt x="8825" y="1697"/>
                  <a:pt x="9059" y="1509"/>
                  <a:pt x="9118" y="1264"/>
                </a:cubicBezTo>
                <a:cubicBezTo>
                  <a:pt x="9176" y="1018"/>
                  <a:pt x="9013" y="772"/>
                  <a:pt x="8767" y="737"/>
                </a:cubicBezTo>
                <a:cubicBezTo>
                  <a:pt x="8754" y="736"/>
                  <a:pt x="8742" y="735"/>
                  <a:pt x="8729" y="735"/>
                </a:cubicBezTo>
                <a:cubicBezTo>
                  <a:pt x="8376" y="735"/>
                  <a:pt x="7978" y="1203"/>
                  <a:pt x="7854" y="1486"/>
                </a:cubicBezTo>
                <a:cubicBezTo>
                  <a:pt x="7842" y="1509"/>
                  <a:pt x="7713" y="1919"/>
                  <a:pt x="7725" y="1919"/>
                </a:cubicBezTo>
                <a:cubicBezTo>
                  <a:pt x="7667" y="2001"/>
                  <a:pt x="7585" y="2083"/>
                  <a:pt x="7514" y="2165"/>
                </a:cubicBezTo>
                <a:cubicBezTo>
                  <a:pt x="7374" y="2340"/>
                  <a:pt x="7222" y="2539"/>
                  <a:pt x="7070" y="2750"/>
                </a:cubicBezTo>
                <a:cubicBezTo>
                  <a:pt x="6894" y="2996"/>
                  <a:pt x="6742" y="3242"/>
                  <a:pt x="6602" y="3499"/>
                </a:cubicBezTo>
                <a:cubicBezTo>
                  <a:pt x="6438" y="3780"/>
                  <a:pt x="6309" y="4084"/>
                  <a:pt x="6204" y="4389"/>
                </a:cubicBezTo>
                <a:lnTo>
                  <a:pt x="6204" y="3979"/>
                </a:lnTo>
                <a:cubicBezTo>
                  <a:pt x="6157" y="3663"/>
                  <a:pt x="5899" y="3078"/>
                  <a:pt x="5548" y="3019"/>
                </a:cubicBezTo>
                <a:cubicBezTo>
                  <a:pt x="5523" y="3014"/>
                  <a:pt x="5497" y="3012"/>
                  <a:pt x="5472" y="3012"/>
                </a:cubicBezTo>
                <a:cubicBezTo>
                  <a:pt x="5256" y="3012"/>
                  <a:pt x="5067" y="3186"/>
                  <a:pt x="5057" y="3417"/>
                </a:cubicBezTo>
                <a:cubicBezTo>
                  <a:pt x="5033" y="3663"/>
                  <a:pt x="5221" y="3921"/>
                  <a:pt x="5396" y="4073"/>
                </a:cubicBezTo>
                <a:cubicBezTo>
                  <a:pt x="5595" y="4248"/>
                  <a:pt x="6157" y="4424"/>
                  <a:pt x="6204" y="4435"/>
                </a:cubicBezTo>
                <a:cubicBezTo>
                  <a:pt x="6098" y="4763"/>
                  <a:pt x="6016" y="5079"/>
                  <a:pt x="5970" y="5407"/>
                </a:cubicBezTo>
                <a:cubicBezTo>
                  <a:pt x="5934" y="5606"/>
                  <a:pt x="5899" y="5793"/>
                  <a:pt x="5876" y="5992"/>
                </a:cubicBezTo>
                <a:lnTo>
                  <a:pt x="5876" y="5817"/>
                </a:lnTo>
                <a:cubicBezTo>
                  <a:pt x="5829" y="5501"/>
                  <a:pt x="5572" y="4915"/>
                  <a:pt x="5221" y="4845"/>
                </a:cubicBezTo>
                <a:cubicBezTo>
                  <a:pt x="5200" y="4842"/>
                  <a:pt x="5181" y="4841"/>
                  <a:pt x="5161" y="4841"/>
                </a:cubicBezTo>
                <a:cubicBezTo>
                  <a:pt x="4938" y="4841"/>
                  <a:pt x="4740" y="5017"/>
                  <a:pt x="4729" y="5243"/>
                </a:cubicBezTo>
                <a:cubicBezTo>
                  <a:pt x="4706" y="5501"/>
                  <a:pt x="4893" y="5746"/>
                  <a:pt x="5068" y="5910"/>
                </a:cubicBezTo>
                <a:cubicBezTo>
                  <a:pt x="5244" y="6062"/>
                  <a:pt x="5724" y="6226"/>
                  <a:pt x="5841" y="6261"/>
                </a:cubicBezTo>
                <a:cubicBezTo>
                  <a:pt x="5841" y="6343"/>
                  <a:pt x="5829" y="6413"/>
                  <a:pt x="5817" y="6484"/>
                </a:cubicBezTo>
                <a:cubicBezTo>
                  <a:pt x="5771" y="6847"/>
                  <a:pt x="5735" y="7209"/>
                  <a:pt x="5689" y="7549"/>
                </a:cubicBezTo>
                <a:cubicBezTo>
                  <a:pt x="5665" y="7678"/>
                  <a:pt x="5642" y="7795"/>
                  <a:pt x="5618" y="7923"/>
                </a:cubicBezTo>
                <a:lnTo>
                  <a:pt x="5618" y="7759"/>
                </a:lnTo>
                <a:cubicBezTo>
                  <a:pt x="5583" y="7443"/>
                  <a:pt x="5314" y="6858"/>
                  <a:pt x="4963" y="6788"/>
                </a:cubicBezTo>
                <a:cubicBezTo>
                  <a:pt x="4943" y="6785"/>
                  <a:pt x="4923" y="6784"/>
                  <a:pt x="4904" y="6784"/>
                </a:cubicBezTo>
                <a:cubicBezTo>
                  <a:pt x="4682" y="6784"/>
                  <a:pt x="4493" y="6960"/>
                  <a:pt x="4471" y="7186"/>
                </a:cubicBezTo>
                <a:cubicBezTo>
                  <a:pt x="4460" y="7443"/>
                  <a:pt x="4635" y="7689"/>
                  <a:pt x="4811" y="7853"/>
                </a:cubicBezTo>
                <a:cubicBezTo>
                  <a:pt x="4998" y="8005"/>
                  <a:pt x="5419" y="8157"/>
                  <a:pt x="5572" y="8204"/>
                </a:cubicBezTo>
                <a:cubicBezTo>
                  <a:pt x="5548" y="8321"/>
                  <a:pt x="5513" y="8450"/>
                  <a:pt x="5490" y="8567"/>
                </a:cubicBezTo>
                <a:cubicBezTo>
                  <a:pt x="5466" y="8649"/>
                  <a:pt x="5443" y="8719"/>
                  <a:pt x="5419" y="8801"/>
                </a:cubicBezTo>
                <a:cubicBezTo>
                  <a:pt x="5396" y="8883"/>
                  <a:pt x="5373" y="8965"/>
                  <a:pt x="5349" y="9035"/>
                </a:cubicBezTo>
                <a:cubicBezTo>
                  <a:pt x="5291" y="9187"/>
                  <a:pt x="5232" y="9328"/>
                  <a:pt x="5185" y="9480"/>
                </a:cubicBezTo>
                <a:cubicBezTo>
                  <a:pt x="5139" y="9574"/>
                  <a:pt x="5103" y="9667"/>
                  <a:pt x="5068" y="9773"/>
                </a:cubicBezTo>
                <a:cubicBezTo>
                  <a:pt x="5080" y="9644"/>
                  <a:pt x="5115" y="9410"/>
                  <a:pt x="5115" y="9386"/>
                </a:cubicBezTo>
                <a:cubicBezTo>
                  <a:pt x="5115" y="9105"/>
                  <a:pt x="5045" y="8836"/>
                  <a:pt x="4904" y="8590"/>
                </a:cubicBezTo>
                <a:cubicBezTo>
                  <a:pt x="4904" y="8555"/>
                  <a:pt x="4904" y="8532"/>
                  <a:pt x="4904" y="8497"/>
                </a:cubicBezTo>
                <a:cubicBezTo>
                  <a:pt x="4874" y="8283"/>
                  <a:pt x="4684" y="8123"/>
                  <a:pt x="4474" y="8123"/>
                </a:cubicBezTo>
                <a:cubicBezTo>
                  <a:pt x="4442" y="8123"/>
                  <a:pt x="4410" y="8126"/>
                  <a:pt x="4378" y="8134"/>
                </a:cubicBezTo>
                <a:cubicBezTo>
                  <a:pt x="4038" y="8228"/>
                  <a:pt x="3816" y="8836"/>
                  <a:pt x="3793" y="9152"/>
                </a:cubicBezTo>
                <a:cubicBezTo>
                  <a:pt x="3793" y="9176"/>
                  <a:pt x="3804" y="9375"/>
                  <a:pt x="3816" y="9503"/>
                </a:cubicBezTo>
                <a:cubicBezTo>
                  <a:pt x="3804" y="9433"/>
                  <a:pt x="3781" y="9363"/>
                  <a:pt x="3769" y="9281"/>
                </a:cubicBezTo>
                <a:cubicBezTo>
                  <a:pt x="3734" y="9141"/>
                  <a:pt x="3687" y="8977"/>
                  <a:pt x="3652" y="8813"/>
                </a:cubicBezTo>
                <a:cubicBezTo>
                  <a:pt x="3629" y="8731"/>
                  <a:pt x="3605" y="8661"/>
                  <a:pt x="3570" y="8579"/>
                </a:cubicBezTo>
                <a:cubicBezTo>
                  <a:pt x="3547" y="8497"/>
                  <a:pt x="3523" y="8415"/>
                  <a:pt x="3488" y="8333"/>
                </a:cubicBezTo>
                <a:cubicBezTo>
                  <a:pt x="3418" y="8146"/>
                  <a:pt x="3348" y="7970"/>
                  <a:pt x="3266" y="7783"/>
                </a:cubicBezTo>
                <a:cubicBezTo>
                  <a:pt x="3395" y="7748"/>
                  <a:pt x="3875" y="7631"/>
                  <a:pt x="4062" y="7490"/>
                </a:cubicBezTo>
                <a:cubicBezTo>
                  <a:pt x="4249" y="7338"/>
                  <a:pt x="4448" y="7104"/>
                  <a:pt x="4448" y="6858"/>
                </a:cubicBezTo>
                <a:cubicBezTo>
                  <a:pt x="4459" y="6614"/>
                  <a:pt x="4259" y="6412"/>
                  <a:pt x="4029" y="6412"/>
                </a:cubicBezTo>
                <a:cubicBezTo>
                  <a:pt x="4017" y="6412"/>
                  <a:pt x="4004" y="6412"/>
                  <a:pt x="3992" y="6413"/>
                </a:cubicBezTo>
                <a:cubicBezTo>
                  <a:pt x="3640" y="6449"/>
                  <a:pt x="3324" y="7022"/>
                  <a:pt x="3254" y="7326"/>
                </a:cubicBezTo>
                <a:cubicBezTo>
                  <a:pt x="3254" y="7350"/>
                  <a:pt x="3231" y="7584"/>
                  <a:pt x="3231" y="7701"/>
                </a:cubicBezTo>
                <a:cubicBezTo>
                  <a:pt x="3172" y="7596"/>
                  <a:pt x="3125" y="7479"/>
                  <a:pt x="3067" y="7373"/>
                </a:cubicBezTo>
                <a:cubicBezTo>
                  <a:pt x="2915" y="7057"/>
                  <a:pt x="2739" y="6729"/>
                  <a:pt x="2575" y="6413"/>
                </a:cubicBezTo>
                <a:lnTo>
                  <a:pt x="2423" y="6121"/>
                </a:lnTo>
                <a:cubicBezTo>
                  <a:pt x="2470" y="6109"/>
                  <a:pt x="3044" y="5980"/>
                  <a:pt x="3254" y="5817"/>
                </a:cubicBezTo>
                <a:cubicBezTo>
                  <a:pt x="3441" y="5676"/>
                  <a:pt x="3640" y="5442"/>
                  <a:pt x="3640" y="5185"/>
                </a:cubicBezTo>
                <a:cubicBezTo>
                  <a:pt x="3652" y="4941"/>
                  <a:pt x="3453" y="4750"/>
                  <a:pt x="3223" y="4750"/>
                </a:cubicBezTo>
                <a:cubicBezTo>
                  <a:pt x="3210" y="4750"/>
                  <a:pt x="3197" y="4750"/>
                  <a:pt x="3184" y="4751"/>
                </a:cubicBezTo>
                <a:cubicBezTo>
                  <a:pt x="2833" y="4787"/>
                  <a:pt x="2517" y="5348"/>
                  <a:pt x="2447" y="5664"/>
                </a:cubicBezTo>
                <a:cubicBezTo>
                  <a:pt x="2447" y="5688"/>
                  <a:pt x="2412" y="6016"/>
                  <a:pt x="2412" y="6097"/>
                </a:cubicBezTo>
                <a:cubicBezTo>
                  <a:pt x="2306" y="5887"/>
                  <a:pt x="2189" y="5676"/>
                  <a:pt x="2096" y="5454"/>
                </a:cubicBezTo>
                <a:cubicBezTo>
                  <a:pt x="1955" y="5161"/>
                  <a:pt x="1838" y="4857"/>
                  <a:pt x="1744" y="4553"/>
                </a:cubicBezTo>
                <a:cubicBezTo>
                  <a:pt x="1768" y="4553"/>
                  <a:pt x="2353" y="4412"/>
                  <a:pt x="2575" y="4248"/>
                </a:cubicBezTo>
                <a:cubicBezTo>
                  <a:pt x="2763" y="4096"/>
                  <a:pt x="2962" y="3862"/>
                  <a:pt x="2962" y="3616"/>
                </a:cubicBezTo>
                <a:cubicBezTo>
                  <a:pt x="2973" y="3366"/>
                  <a:pt x="2763" y="3171"/>
                  <a:pt x="2526" y="3171"/>
                </a:cubicBezTo>
                <a:cubicBezTo>
                  <a:pt x="2519" y="3171"/>
                  <a:pt x="2512" y="3171"/>
                  <a:pt x="2505" y="3171"/>
                </a:cubicBezTo>
                <a:cubicBezTo>
                  <a:pt x="2154" y="3218"/>
                  <a:pt x="1838" y="3780"/>
                  <a:pt x="1768" y="4096"/>
                </a:cubicBezTo>
                <a:cubicBezTo>
                  <a:pt x="1768" y="4119"/>
                  <a:pt x="1733" y="4471"/>
                  <a:pt x="1733" y="4529"/>
                </a:cubicBezTo>
                <a:cubicBezTo>
                  <a:pt x="1733" y="4517"/>
                  <a:pt x="1721" y="4494"/>
                  <a:pt x="1721" y="4471"/>
                </a:cubicBezTo>
                <a:cubicBezTo>
                  <a:pt x="1627" y="4166"/>
                  <a:pt x="1569" y="3850"/>
                  <a:pt x="1534" y="3523"/>
                </a:cubicBezTo>
                <a:cubicBezTo>
                  <a:pt x="1510" y="3347"/>
                  <a:pt x="1510" y="3183"/>
                  <a:pt x="1499" y="3008"/>
                </a:cubicBezTo>
                <a:cubicBezTo>
                  <a:pt x="1616" y="2996"/>
                  <a:pt x="2131" y="2926"/>
                  <a:pt x="2341" y="2797"/>
                </a:cubicBezTo>
                <a:cubicBezTo>
                  <a:pt x="2552" y="2668"/>
                  <a:pt x="2774" y="2469"/>
                  <a:pt x="2798" y="2212"/>
                </a:cubicBezTo>
                <a:cubicBezTo>
                  <a:pt x="2833" y="1966"/>
                  <a:pt x="2634" y="1744"/>
                  <a:pt x="2388" y="1732"/>
                </a:cubicBezTo>
                <a:cubicBezTo>
                  <a:pt x="2037" y="1732"/>
                  <a:pt x="1662" y="2259"/>
                  <a:pt x="1569" y="2563"/>
                </a:cubicBezTo>
                <a:cubicBezTo>
                  <a:pt x="1569" y="2586"/>
                  <a:pt x="1522" y="2750"/>
                  <a:pt x="1499" y="2879"/>
                </a:cubicBezTo>
                <a:lnTo>
                  <a:pt x="1499" y="2656"/>
                </a:lnTo>
                <a:cubicBezTo>
                  <a:pt x="1499" y="2387"/>
                  <a:pt x="1510" y="2141"/>
                  <a:pt x="1534" y="1931"/>
                </a:cubicBezTo>
                <a:cubicBezTo>
                  <a:pt x="1545" y="1802"/>
                  <a:pt x="1557" y="1685"/>
                  <a:pt x="1569" y="1580"/>
                </a:cubicBezTo>
                <a:cubicBezTo>
                  <a:pt x="1674" y="1509"/>
                  <a:pt x="2084" y="1229"/>
                  <a:pt x="2213" y="1018"/>
                </a:cubicBezTo>
                <a:cubicBezTo>
                  <a:pt x="2341" y="807"/>
                  <a:pt x="2435" y="515"/>
                  <a:pt x="2341" y="281"/>
                </a:cubicBezTo>
                <a:cubicBezTo>
                  <a:pt x="2281" y="109"/>
                  <a:pt x="2121" y="1"/>
                  <a:pt x="1948" y="1"/>
                </a:cubicBezTo>
                <a:close/>
              </a:path>
            </a:pathLst>
          </a:custGeom>
          <a:solidFill>
            <a:srgbClr val="F0AE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5" name="Google Shape;1155;p3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4"/>
          <p:cNvSpPr/>
          <p:nvPr/>
        </p:nvSpPr>
        <p:spPr>
          <a:xfrm>
            <a:off x="0" y="-3133600"/>
            <a:ext cx="6663000" cy="6663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4"/>
          <p:cNvSpPr txBox="1">
            <a:spLocks noGrp="1"/>
          </p:cNvSpPr>
          <p:nvPr>
            <p:ph type="title"/>
          </p:nvPr>
        </p:nvSpPr>
        <p:spPr>
          <a:xfrm>
            <a:off x="710125" y="531600"/>
            <a:ext cx="5948700" cy="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300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4"/>
          <p:cNvSpPr txBox="1">
            <a:spLocks noGrp="1"/>
          </p:cNvSpPr>
          <p:nvPr>
            <p:ph type="body" idx="1"/>
          </p:nvPr>
        </p:nvSpPr>
        <p:spPr>
          <a:xfrm>
            <a:off x="710125" y="1126625"/>
            <a:ext cx="7723800" cy="345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●"/>
              <a:defRPr sz="12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126" name="Google Shape;126;p4"/>
          <p:cNvGrpSpPr/>
          <p:nvPr/>
        </p:nvGrpSpPr>
        <p:grpSpPr>
          <a:xfrm>
            <a:off x="6097246" y="4490985"/>
            <a:ext cx="680363" cy="433137"/>
            <a:chOff x="7460298" y="459434"/>
            <a:chExt cx="973617" cy="619830"/>
          </a:xfrm>
        </p:grpSpPr>
        <p:sp>
          <p:nvSpPr>
            <p:cNvPr id="127" name="Google Shape;127;p4"/>
            <p:cNvSpPr/>
            <p:nvPr/>
          </p:nvSpPr>
          <p:spPr>
            <a:xfrm>
              <a:off x="7526080" y="500383"/>
              <a:ext cx="107986" cy="148492"/>
            </a:xfrm>
            <a:custGeom>
              <a:avLst/>
              <a:gdLst/>
              <a:ahLst/>
              <a:cxnLst/>
              <a:rect l="l" t="t" r="r" b="b"/>
              <a:pathLst>
                <a:path w="3344" h="4598" extrusionOk="0">
                  <a:moveTo>
                    <a:pt x="2422" y="1"/>
                  </a:moveTo>
                  <a:cubicBezTo>
                    <a:pt x="2337" y="1"/>
                    <a:pt x="2255" y="49"/>
                    <a:pt x="2229" y="164"/>
                  </a:cubicBezTo>
                  <a:lnTo>
                    <a:pt x="2261" y="164"/>
                  </a:lnTo>
                  <a:cubicBezTo>
                    <a:pt x="1847" y="1565"/>
                    <a:pt x="1083" y="2870"/>
                    <a:pt x="96" y="3953"/>
                  </a:cubicBezTo>
                  <a:cubicBezTo>
                    <a:pt x="1" y="4048"/>
                    <a:pt x="1" y="4207"/>
                    <a:pt x="128" y="4271"/>
                  </a:cubicBezTo>
                  <a:cubicBezTo>
                    <a:pt x="624" y="4486"/>
                    <a:pt x="1154" y="4598"/>
                    <a:pt x="1683" y="4598"/>
                  </a:cubicBezTo>
                  <a:cubicBezTo>
                    <a:pt x="2173" y="4598"/>
                    <a:pt x="2662" y="4502"/>
                    <a:pt x="3121" y="4303"/>
                  </a:cubicBezTo>
                  <a:cubicBezTo>
                    <a:pt x="3343" y="4192"/>
                    <a:pt x="3202" y="3935"/>
                    <a:pt x="3014" y="3935"/>
                  </a:cubicBezTo>
                  <a:cubicBezTo>
                    <a:pt x="2986" y="3935"/>
                    <a:pt x="2958" y="3940"/>
                    <a:pt x="2930" y="3953"/>
                  </a:cubicBezTo>
                  <a:cubicBezTo>
                    <a:pt x="2525" y="4124"/>
                    <a:pt x="2090" y="4211"/>
                    <a:pt x="1654" y="4211"/>
                  </a:cubicBezTo>
                  <a:cubicBezTo>
                    <a:pt x="1283" y="4211"/>
                    <a:pt x="911" y="4148"/>
                    <a:pt x="558" y="4019"/>
                  </a:cubicBezTo>
                  <a:lnTo>
                    <a:pt x="558" y="4019"/>
                  </a:lnTo>
                  <a:cubicBezTo>
                    <a:pt x="1531" y="2947"/>
                    <a:pt x="2226" y="1659"/>
                    <a:pt x="2643" y="260"/>
                  </a:cubicBezTo>
                  <a:cubicBezTo>
                    <a:pt x="2681" y="107"/>
                    <a:pt x="2549" y="1"/>
                    <a:pt x="24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4"/>
            <p:cNvSpPr/>
            <p:nvPr/>
          </p:nvSpPr>
          <p:spPr>
            <a:xfrm>
              <a:off x="7607815" y="560160"/>
              <a:ext cx="24704" cy="141904"/>
            </a:xfrm>
            <a:custGeom>
              <a:avLst/>
              <a:gdLst/>
              <a:ahLst/>
              <a:cxnLst/>
              <a:rect l="l" t="t" r="r" b="b"/>
              <a:pathLst>
                <a:path w="765" h="4394" extrusionOk="0">
                  <a:moveTo>
                    <a:pt x="570" y="0"/>
                  </a:moveTo>
                  <a:cubicBezTo>
                    <a:pt x="470" y="0"/>
                    <a:pt x="367" y="64"/>
                    <a:pt x="367" y="191"/>
                  </a:cubicBezTo>
                  <a:cubicBezTo>
                    <a:pt x="240" y="1529"/>
                    <a:pt x="112" y="2866"/>
                    <a:pt x="17" y="4203"/>
                  </a:cubicBezTo>
                  <a:cubicBezTo>
                    <a:pt x="1" y="4330"/>
                    <a:pt x="88" y="4394"/>
                    <a:pt x="184" y="4394"/>
                  </a:cubicBezTo>
                  <a:cubicBezTo>
                    <a:pt x="279" y="4394"/>
                    <a:pt x="383" y="4330"/>
                    <a:pt x="399" y="4203"/>
                  </a:cubicBezTo>
                  <a:cubicBezTo>
                    <a:pt x="526" y="2866"/>
                    <a:pt x="622" y="1529"/>
                    <a:pt x="749" y="191"/>
                  </a:cubicBezTo>
                  <a:cubicBezTo>
                    <a:pt x="765" y="64"/>
                    <a:pt x="669" y="0"/>
                    <a:pt x="5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4"/>
            <p:cNvSpPr/>
            <p:nvPr/>
          </p:nvSpPr>
          <p:spPr>
            <a:xfrm>
              <a:off x="7682866" y="576598"/>
              <a:ext cx="20086" cy="93591"/>
            </a:xfrm>
            <a:custGeom>
              <a:avLst/>
              <a:gdLst/>
              <a:ahLst/>
              <a:cxnLst/>
              <a:rect l="l" t="t" r="r" b="b"/>
              <a:pathLst>
                <a:path w="622" h="2898" extrusionOk="0">
                  <a:moveTo>
                    <a:pt x="415" y="1"/>
                  </a:moveTo>
                  <a:cubicBezTo>
                    <a:pt x="311" y="1"/>
                    <a:pt x="208" y="64"/>
                    <a:pt x="208" y="192"/>
                  </a:cubicBezTo>
                  <a:cubicBezTo>
                    <a:pt x="144" y="1020"/>
                    <a:pt x="80" y="1847"/>
                    <a:pt x="17" y="2707"/>
                  </a:cubicBezTo>
                  <a:cubicBezTo>
                    <a:pt x="1" y="2834"/>
                    <a:pt x="96" y="2898"/>
                    <a:pt x="200" y="2898"/>
                  </a:cubicBezTo>
                  <a:cubicBezTo>
                    <a:pt x="303" y="2898"/>
                    <a:pt x="415" y="2834"/>
                    <a:pt x="431" y="2707"/>
                  </a:cubicBezTo>
                  <a:cubicBezTo>
                    <a:pt x="494" y="1847"/>
                    <a:pt x="558" y="1020"/>
                    <a:pt x="622" y="192"/>
                  </a:cubicBezTo>
                  <a:cubicBezTo>
                    <a:pt x="622" y="64"/>
                    <a:pt x="518" y="1"/>
                    <a:pt x="4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4"/>
            <p:cNvSpPr/>
            <p:nvPr/>
          </p:nvSpPr>
          <p:spPr>
            <a:xfrm>
              <a:off x="7656643" y="614382"/>
              <a:ext cx="73046" cy="18021"/>
            </a:xfrm>
            <a:custGeom>
              <a:avLst/>
              <a:gdLst/>
              <a:ahLst/>
              <a:cxnLst/>
              <a:rect l="l" t="t" r="r" b="b"/>
              <a:pathLst>
                <a:path w="2262" h="558" extrusionOk="0">
                  <a:moveTo>
                    <a:pt x="205" y="0"/>
                  </a:moveTo>
                  <a:cubicBezTo>
                    <a:pt x="128" y="0"/>
                    <a:pt x="59" y="57"/>
                    <a:pt x="33" y="136"/>
                  </a:cubicBezTo>
                  <a:cubicBezTo>
                    <a:pt x="1" y="232"/>
                    <a:pt x="65" y="359"/>
                    <a:pt x="160" y="391"/>
                  </a:cubicBezTo>
                  <a:cubicBezTo>
                    <a:pt x="478" y="502"/>
                    <a:pt x="805" y="558"/>
                    <a:pt x="1131" y="558"/>
                  </a:cubicBezTo>
                  <a:cubicBezTo>
                    <a:pt x="1457" y="558"/>
                    <a:pt x="1784" y="502"/>
                    <a:pt x="2102" y="391"/>
                  </a:cubicBezTo>
                  <a:cubicBezTo>
                    <a:pt x="2198" y="359"/>
                    <a:pt x="2261" y="232"/>
                    <a:pt x="2261" y="136"/>
                  </a:cubicBezTo>
                  <a:cubicBezTo>
                    <a:pt x="2235" y="57"/>
                    <a:pt x="2144" y="0"/>
                    <a:pt x="2060" y="0"/>
                  </a:cubicBezTo>
                  <a:cubicBezTo>
                    <a:pt x="2041" y="0"/>
                    <a:pt x="2023" y="3"/>
                    <a:pt x="2007" y="9"/>
                  </a:cubicBezTo>
                  <a:cubicBezTo>
                    <a:pt x="1720" y="120"/>
                    <a:pt x="1426" y="176"/>
                    <a:pt x="1131" y="176"/>
                  </a:cubicBezTo>
                  <a:cubicBezTo>
                    <a:pt x="837" y="176"/>
                    <a:pt x="542" y="120"/>
                    <a:pt x="256" y="9"/>
                  </a:cubicBezTo>
                  <a:cubicBezTo>
                    <a:pt x="239" y="3"/>
                    <a:pt x="222" y="0"/>
                    <a:pt x="2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4"/>
            <p:cNvSpPr/>
            <p:nvPr/>
          </p:nvSpPr>
          <p:spPr>
            <a:xfrm>
              <a:off x="7758433" y="522569"/>
              <a:ext cx="89483" cy="162638"/>
            </a:xfrm>
            <a:custGeom>
              <a:avLst/>
              <a:gdLst/>
              <a:ahLst/>
              <a:cxnLst/>
              <a:rect l="l" t="t" r="r" b="b"/>
              <a:pathLst>
                <a:path w="2771" h="5036" extrusionOk="0">
                  <a:moveTo>
                    <a:pt x="1197" y="3019"/>
                  </a:moveTo>
                  <a:cubicBezTo>
                    <a:pt x="1652" y="3019"/>
                    <a:pt x="2063" y="3320"/>
                    <a:pt x="2165" y="3807"/>
                  </a:cubicBezTo>
                  <a:cubicBezTo>
                    <a:pt x="2261" y="4125"/>
                    <a:pt x="2102" y="4443"/>
                    <a:pt x="1783" y="4603"/>
                  </a:cubicBezTo>
                  <a:cubicBezTo>
                    <a:pt x="1744" y="4614"/>
                    <a:pt x="1705" y="4620"/>
                    <a:pt x="1666" y="4620"/>
                  </a:cubicBezTo>
                  <a:cubicBezTo>
                    <a:pt x="1389" y="4620"/>
                    <a:pt x="1127" y="4344"/>
                    <a:pt x="988" y="4093"/>
                  </a:cubicBezTo>
                  <a:cubicBezTo>
                    <a:pt x="802" y="3776"/>
                    <a:pt x="695" y="3419"/>
                    <a:pt x="657" y="3049"/>
                  </a:cubicBezTo>
                  <a:lnTo>
                    <a:pt x="657" y="3049"/>
                  </a:lnTo>
                  <a:cubicBezTo>
                    <a:pt x="693" y="3075"/>
                    <a:pt x="736" y="3091"/>
                    <a:pt x="782" y="3091"/>
                  </a:cubicBezTo>
                  <a:cubicBezTo>
                    <a:pt x="808" y="3091"/>
                    <a:pt x="834" y="3086"/>
                    <a:pt x="860" y="3075"/>
                  </a:cubicBezTo>
                  <a:cubicBezTo>
                    <a:pt x="972" y="3037"/>
                    <a:pt x="1086" y="3019"/>
                    <a:pt x="1197" y="3019"/>
                  </a:cubicBezTo>
                  <a:close/>
                  <a:moveTo>
                    <a:pt x="1423" y="0"/>
                  </a:moveTo>
                  <a:cubicBezTo>
                    <a:pt x="1382" y="0"/>
                    <a:pt x="1341" y="15"/>
                    <a:pt x="1306" y="50"/>
                  </a:cubicBezTo>
                  <a:lnTo>
                    <a:pt x="1306" y="82"/>
                  </a:lnTo>
                  <a:cubicBezTo>
                    <a:pt x="287" y="1133"/>
                    <a:pt x="1" y="2661"/>
                    <a:pt x="510" y="4030"/>
                  </a:cubicBezTo>
                  <a:cubicBezTo>
                    <a:pt x="693" y="4500"/>
                    <a:pt x="1112" y="5035"/>
                    <a:pt x="1644" y="5035"/>
                  </a:cubicBezTo>
                  <a:cubicBezTo>
                    <a:pt x="1760" y="5035"/>
                    <a:pt x="1881" y="5010"/>
                    <a:pt x="2006" y="4953"/>
                  </a:cubicBezTo>
                  <a:cubicBezTo>
                    <a:pt x="2579" y="4634"/>
                    <a:pt x="2770" y="3870"/>
                    <a:pt x="2420" y="3329"/>
                  </a:cubicBezTo>
                  <a:cubicBezTo>
                    <a:pt x="2161" y="2882"/>
                    <a:pt x="1676" y="2626"/>
                    <a:pt x="1183" y="2626"/>
                  </a:cubicBezTo>
                  <a:cubicBezTo>
                    <a:pt x="1010" y="2626"/>
                    <a:pt x="835" y="2658"/>
                    <a:pt x="669" y="2724"/>
                  </a:cubicBezTo>
                  <a:cubicBezTo>
                    <a:pt x="659" y="2728"/>
                    <a:pt x="649" y="2732"/>
                    <a:pt x="641" y="2737"/>
                  </a:cubicBezTo>
                  <a:lnTo>
                    <a:pt x="641" y="2737"/>
                  </a:lnTo>
                  <a:cubicBezTo>
                    <a:pt x="639" y="1862"/>
                    <a:pt x="996" y="953"/>
                    <a:pt x="1592" y="337"/>
                  </a:cubicBezTo>
                  <a:cubicBezTo>
                    <a:pt x="1716" y="188"/>
                    <a:pt x="1570" y="0"/>
                    <a:pt x="14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4"/>
            <p:cNvSpPr/>
            <p:nvPr/>
          </p:nvSpPr>
          <p:spPr>
            <a:xfrm>
              <a:off x="7887962" y="560160"/>
              <a:ext cx="19182" cy="94011"/>
            </a:xfrm>
            <a:custGeom>
              <a:avLst/>
              <a:gdLst/>
              <a:ahLst/>
              <a:cxnLst/>
              <a:rect l="l" t="t" r="r" b="b"/>
              <a:pathLst>
                <a:path w="594" h="2911" extrusionOk="0">
                  <a:moveTo>
                    <a:pt x="287" y="0"/>
                  </a:moveTo>
                  <a:cubicBezTo>
                    <a:pt x="192" y="0"/>
                    <a:pt x="96" y="96"/>
                    <a:pt x="96" y="191"/>
                  </a:cubicBezTo>
                  <a:lnTo>
                    <a:pt x="64" y="191"/>
                  </a:lnTo>
                  <a:cubicBezTo>
                    <a:pt x="1" y="1051"/>
                    <a:pt x="33" y="1911"/>
                    <a:pt x="192" y="2770"/>
                  </a:cubicBezTo>
                  <a:cubicBezTo>
                    <a:pt x="204" y="2870"/>
                    <a:pt x="270" y="2911"/>
                    <a:pt x="344" y="2911"/>
                  </a:cubicBezTo>
                  <a:cubicBezTo>
                    <a:pt x="459" y="2911"/>
                    <a:pt x="593" y="2810"/>
                    <a:pt x="574" y="2675"/>
                  </a:cubicBezTo>
                  <a:cubicBezTo>
                    <a:pt x="415" y="1847"/>
                    <a:pt x="383" y="1019"/>
                    <a:pt x="478" y="191"/>
                  </a:cubicBezTo>
                  <a:cubicBezTo>
                    <a:pt x="478" y="96"/>
                    <a:pt x="383" y="0"/>
                    <a:pt x="2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4"/>
            <p:cNvSpPr/>
            <p:nvPr/>
          </p:nvSpPr>
          <p:spPr>
            <a:xfrm>
              <a:off x="7877693" y="590937"/>
              <a:ext cx="87125" cy="19894"/>
            </a:xfrm>
            <a:custGeom>
              <a:avLst/>
              <a:gdLst/>
              <a:ahLst/>
              <a:cxnLst/>
              <a:rect l="l" t="t" r="r" b="b"/>
              <a:pathLst>
                <a:path w="2698" h="616" extrusionOk="0">
                  <a:moveTo>
                    <a:pt x="2386" y="1"/>
                  </a:moveTo>
                  <a:cubicBezTo>
                    <a:pt x="2376" y="1"/>
                    <a:pt x="2366" y="1"/>
                    <a:pt x="2356" y="2"/>
                  </a:cubicBezTo>
                  <a:cubicBezTo>
                    <a:pt x="1773" y="135"/>
                    <a:pt x="1189" y="201"/>
                    <a:pt x="605" y="201"/>
                  </a:cubicBezTo>
                  <a:cubicBezTo>
                    <a:pt x="489" y="201"/>
                    <a:pt x="372" y="199"/>
                    <a:pt x="255" y="193"/>
                  </a:cubicBezTo>
                  <a:cubicBezTo>
                    <a:pt x="0" y="193"/>
                    <a:pt x="0" y="607"/>
                    <a:pt x="255" y="607"/>
                  </a:cubicBezTo>
                  <a:cubicBezTo>
                    <a:pt x="377" y="613"/>
                    <a:pt x="500" y="615"/>
                    <a:pt x="624" y="615"/>
                  </a:cubicBezTo>
                  <a:cubicBezTo>
                    <a:pt x="1241" y="615"/>
                    <a:pt x="1873" y="549"/>
                    <a:pt x="2484" y="416"/>
                  </a:cubicBezTo>
                  <a:cubicBezTo>
                    <a:pt x="2698" y="355"/>
                    <a:pt x="2618" y="1"/>
                    <a:pt x="23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4"/>
            <p:cNvSpPr/>
            <p:nvPr/>
          </p:nvSpPr>
          <p:spPr>
            <a:xfrm>
              <a:off x="7979483" y="476356"/>
              <a:ext cx="113573" cy="203329"/>
            </a:xfrm>
            <a:custGeom>
              <a:avLst/>
              <a:gdLst/>
              <a:ahLst/>
              <a:cxnLst/>
              <a:rect l="l" t="t" r="r" b="b"/>
              <a:pathLst>
                <a:path w="3517" h="6296" extrusionOk="0">
                  <a:moveTo>
                    <a:pt x="2912" y="0"/>
                  </a:moveTo>
                  <a:cubicBezTo>
                    <a:pt x="2886" y="0"/>
                    <a:pt x="2860" y="6"/>
                    <a:pt x="2833" y="17"/>
                  </a:cubicBezTo>
                  <a:lnTo>
                    <a:pt x="2833" y="49"/>
                  </a:lnTo>
                  <a:cubicBezTo>
                    <a:pt x="0" y="1290"/>
                    <a:pt x="223" y="5397"/>
                    <a:pt x="3215" y="6288"/>
                  </a:cubicBezTo>
                  <a:cubicBezTo>
                    <a:pt x="3232" y="6293"/>
                    <a:pt x="3249" y="6295"/>
                    <a:pt x="3264" y="6295"/>
                  </a:cubicBezTo>
                  <a:cubicBezTo>
                    <a:pt x="3451" y="6295"/>
                    <a:pt x="3517" y="5963"/>
                    <a:pt x="3311" y="5874"/>
                  </a:cubicBezTo>
                  <a:cubicBezTo>
                    <a:pt x="700" y="5079"/>
                    <a:pt x="509" y="1449"/>
                    <a:pt x="3024" y="367"/>
                  </a:cubicBezTo>
                  <a:cubicBezTo>
                    <a:pt x="3249" y="283"/>
                    <a:pt x="3102" y="0"/>
                    <a:pt x="29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4"/>
            <p:cNvSpPr/>
            <p:nvPr/>
          </p:nvSpPr>
          <p:spPr>
            <a:xfrm>
              <a:off x="8101811" y="535164"/>
              <a:ext cx="90903" cy="103828"/>
            </a:xfrm>
            <a:custGeom>
              <a:avLst/>
              <a:gdLst/>
              <a:ahLst/>
              <a:cxnLst/>
              <a:rect l="l" t="t" r="r" b="b"/>
              <a:pathLst>
                <a:path w="2815" h="3215" extrusionOk="0">
                  <a:moveTo>
                    <a:pt x="669" y="1"/>
                  </a:moveTo>
                  <a:cubicBezTo>
                    <a:pt x="532" y="1"/>
                    <a:pt x="391" y="42"/>
                    <a:pt x="255" y="138"/>
                  </a:cubicBezTo>
                  <a:cubicBezTo>
                    <a:pt x="72" y="242"/>
                    <a:pt x="190" y="497"/>
                    <a:pt x="343" y="497"/>
                  </a:cubicBezTo>
                  <a:cubicBezTo>
                    <a:pt x="377" y="497"/>
                    <a:pt x="412" y="485"/>
                    <a:pt x="446" y="456"/>
                  </a:cubicBezTo>
                  <a:lnTo>
                    <a:pt x="446" y="488"/>
                  </a:lnTo>
                  <a:cubicBezTo>
                    <a:pt x="524" y="438"/>
                    <a:pt x="602" y="416"/>
                    <a:pt x="677" y="416"/>
                  </a:cubicBezTo>
                  <a:cubicBezTo>
                    <a:pt x="1032" y="416"/>
                    <a:pt x="1326" y="905"/>
                    <a:pt x="1274" y="1220"/>
                  </a:cubicBezTo>
                  <a:cubicBezTo>
                    <a:pt x="1242" y="1825"/>
                    <a:pt x="605" y="2239"/>
                    <a:pt x="128" y="2557"/>
                  </a:cubicBezTo>
                  <a:cubicBezTo>
                    <a:pt x="0" y="2653"/>
                    <a:pt x="0" y="2876"/>
                    <a:pt x="191" y="2907"/>
                  </a:cubicBezTo>
                  <a:cubicBezTo>
                    <a:pt x="689" y="3115"/>
                    <a:pt x="1214" y="3214"/>
                    <a:pt x="1740" y="3214"/>
                  </a:cubicBezTo>
                  <a:cubicBezTo>
                    <a:pt x="2021" y="3214"/>
                    <a:pt x="2302" y="3186"/>
                    <a:pt x="2579" y="3130"/>
                  </a:cubicBezTo>
                  <a:cubicBezTo>
                    <a:pt x="2814" y="3071"/>
                    <a:pt x="2724" y="2741"/>
                    <a:pt x="2508" y="2741"/>
                  </a:cubicBezTo>
                  <a:cubicBezTo>
                    <a:pt x="2490" y="2741"/>
                    <a:pt x="2471" y="2743"/>
                    <a:pt x="2452" y="2748"/>
                  </a:cubicBezTo>
                  <a:cubicBezTo>
                    <a:pt x="2224" y="2790"/>
                    <a:pt x="1990" y="2811"/>
                    <a:pt x="1754" y="2811"/>
                  </a:cubicBezTo>
                  <a:cubicBezTo>
                    <a:pt x="1395" y="2811"/>
                    <a:pt x="1031" y="2762"/>
                    <a:pt x="677" y="2660"/>
                  </a:cubicBezTo>
                  <a:lnTo>
                    <a:pt x="677" y="2660"/>
                  </a:lnTo>
                  <a:cubicBezTo>
                    <a:pt x="889" y="2497"/>
                    <a:pt x="1081" y="2304"/>
                    <a:pt x="1274" y="2112"/>
                  </a:cubicBezTo>
                  <a:cubicBezTo>
                    <a:pt x="1529" y="1825"/>
                    <a:pt x="1688" y="1475"/>
                    <a:pt x="1688" y="1061"/>
                  </a:cubicBezTo>
                  <a:cubicBezTo>
                    <a:pt x="1638" y="560"/>
                    <a:pt x="1175" y="1"/>
                    <a:pt x="6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4"/>
            <p:cNvSpPr/>
            <p:nvPr/>
          </p:nvSpPr>
          <p:spPr>
            <a:xfrm>
              <a:off x="8207702" y="486141"/>
              <a:ext cx="146027" cy="165060"/>
            </a:xfrm>
            <a:custGeom>
              <a:avLst/>
              <a:gdLst/>
              <a:ahLst/>
              <a:cxnLst/>
              <a:rect l="l" t="t" r="r" b="b"/>
              <a:pathLst>
                <a:path w="4522" h="5111" extrusionOk="0">
                  <a:moveTo>
                    <a:pt x="1783" y="0"/>
                  </a:moveTo>
                  <a:cubicBezTo>
                    <a:pt x="1688" y="0"/>
                    <a:pt x="1592" y="64"/>
                    <a:pt x="1592" y="160"/>
                  </a:cubicBezTo>
                  <a:cubicBezTo>
                    <a:pt x="1407" y="1454"/>
                    <a:pt x="1222" y="2771"/>
                    <a:pt x="1037" y="4074"/>
                  </a:cubicBezTo>
                  <a:lnTo>
                    <a:pt x="1037" y="4074"/>
                  </a:lnTo>
                  <a:cubicBezTo>
                    <a:pt x="735" y="3179"/>
                    <a:pt x="537" y="2261"/>
                    <a:pt x="414" y="1306"/>
                  </a:cubicBezTo>
                  <a:cubicBezTo>
                    <a:pt x="398" y="1178"/>
                    <a:pt x="295" y="1115"/>
                    <a:pt x="199" y="1115"/>
                  </a:cubicBezTo>
                  <a:cubicBezTo>
                    <a:pt x="104" y="1115"/>
                    <a:pt x="16" y="1178"/>
                    <a:pt x="32" y="1306"/>
                  </a:cubicBezTo>
                  <a:lnTo>
                    <a:pt x="0" y="1306"/>
                  </a:lnTo>
                  <a:cubicBezTo>
                    <a:pt x="128" y="2579"/>
                    <a:pt x="446" y="3789"/>
                    <a:pt x="924" y="4967"/>
                  </a:cubicBezTo>
                  <a:cubicBezTo>
                    <a:pt x="958" y="5053"/>
                    <a:pt x="1058" y="5111"/>
                    <a:pt x="1147" y="5111"/>
                  </a:cubicBezTo>
                  <a:cubicBezTo>
                    <a:pt x="1223" y="5111"/>
                    <a:pt x="1291" y="5069"/>
                    <a:pt x="1306" y="4967"/>
                  </a:cubicBezTo>
                  <a:cubicBezTo>
                    <a:pt x="1310" y="4935"/>
                    <a:pt x="1315" y="4903"/>
                    <a:pt x="1319" y="4871"/>
                  </a:cubicBezTo>
                  <a:lnTo>
                    <a:pt x="1338" y="4871"/>
                  </a:lnTo>
                  <a:cubicBezTo>
                    <a:pt x="1333" y="4860"/>
                    <a:pt x="1328" y="4849"/>
                    <a:pt x="1324" y="4838"/>
                  </a:cubicBezTo>
                  <a:lnTo>
                    <a:pt x="1324" y="4838"/>
                  </a:lnTo>
                  <a:cubicBezTo>
                    <a:pt x="1532" y="3378"/>
                    <a:pt x="1741" y="1892"/>
                    <a:pt x="1949" y="431"/>
                  </a:cubicBezTo>
                  <a:lnTo>
                    <a:pt x="1949" y="431"/>
                  </a:lnTo>
                  <a:lnTo>
                    <a:pt x="4266" y="669"/>
                  </a:lnTo>
                  <a:cubicBezTo>
                    <a:pt x="4521" y="669"/>
                    <a:pt x="4521" y="287"/>
                    <a:pt x="4266" y="255"/>
                  </a:cubicBezTo>
                  <a:lnTo>
                    <a:pt x="17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4"/>
            <p:cNvSpPr/>
            <p:nvPr/>
          </p:nvSpPr>
          <p:spPr>
            <a:xfrm>
              <a:off x="8276132" y="544594"/>
              <a:ext cx="66264" cy="87778"/>
            </a:xfrm>
            <a:custGeom>
              <a:avLst/>
              <a:gdLst/>
              <a:ahLst/>
              <a:cxnLst/>
              <a:rect l="l" t="t" r="r" b="b"/>
              <a:pathLst>
                <a:path w="2052" h="2718" extrusionOk="0">
                  <a:moveTo>
                    <a:pt x="1316" y="0"/>
                  </a:moveTo>
                  <a:cubicBezTo>
                    <a:pt x="1296" y="0"/>
                    <a:pt x="1276" y="2"/>
                    <a:pt x="1256" y="5"/>
                  </a:cubicBezTo>
                  <a:cubicBezTo>
                    <a:pt x="1129" y="5"/>
                    <a:pt x="1001" y="37"/>
                    <a:pt x="906" y="132"/>
                  </a:cubicBezTo>
                  <a:lnTo>
                    <a:pt x="810" y="164"/>
                  </a:lnTo>
                  <a:lnTo>
                    <a:pt x="747" y="164"/>
                  </a:lnTo>
                  <a:cubicBezTo>
                    <a:pt x="713" y="145"/>
                    <a:pt x="681" y="137"/>
                    <a:pt x="650" y="137"/>
                  </a:cubicBezTo>
                  <a:cubicBezTo>
                    <a:pt x="476" y="137"/>
                    <a:pt x="366" y="406"/>
                    <a:pt x="556" y="514"/>
                  </a:cubicBezTo>
                  <a:cubicBezTo>
                    <a:pt x="627" y="543"/>
                    <a:pt x="705" y="559"/>
                    <a:pt x="784" y="559"/>
                  </a:cubicBezTo>
                  <a:cubicBezTo>
                    <a:pt x="880" y="559"/>
                    <a:pt x="977" y="535"/>
                    <a:pt x="1065" y="482"/>
                  </a:cubicBezTo>
                  <a:cubicBezTo>
                    <a:pt x="1109" y="438"/>
                    <a:pt x="1200" y="378"/>
                    <a:pt x="1272" y="378"/>
                  </a:cubicBezTo>
                  <a:cubicBezTo>
                    <a:pt x="1304" y="378"/>
                    <a:pt x="1332" y="390"/>
                    <a:pt x="1351" y="419"/>
                  </a:cubicBezTo>
                  <a:cubicBezTo>
                    <a:pt x="1606" y="673"/>
                    <a:pt x="1129" y="960"/>
                    <a:pt x="938" y="1087"/>
                  </a:cubicBezTo>
                  <a:cubicBezTo>
                    <a:pt x="778" y="1151"/>
                    <a:pt x="810" y="1374"/>
                    <a:pt x="969" y="1437"/>
                  </a:cubicBezTo>
                  <a:cubicBezTo>
                    <a:pt x="1181" y="1531"/>
                    <a:pt x="1358" y="1660"/>
                    <a:pt x="1500" y="1824"/>
                  </a:cubicBezTo>
                  <a:lnTo>
                    <a:pt x="1500" y="1824"/>
                  </a:lnTo>
                  <a:lnTo>
                    <a:pt x="237" y="2297"/>
                  </a:lnTo>
                  <a:cubicBezTo>
                    <a:pt x="1" y="2356"/>
                    <a:pt x="66" y="2718"/>
                    <a:pt x="281" y="2718"/>
                  </a:cubicBezTo>
                  <a:cubicBezTo>
                    <a:pt x="297" y="2718"/>
                    <a:pt x="315" y="2715"/>
                    <a:pt x="333" y="2711"/>
                  </a:cubicBezTo>
                  <a:lnTo>
                    <a:pt x="1861" y="2106"/>
                  </a:lnTo>
                  <a:cubicBezTo>
                    <a:pt x="1988" y="2074"/>
                    <a:pt x="2052" y="1947"/>
                    <a:pt x="1988" y="1820"/>
                  </a:cubicBezTo>
                  <a:cubicBezTo>
                    <a:pt x="1836" y="1581"/>
                    <a:pt x="1640" y="1387"/>
                    <a:pt x="1420" y="1247"/>
                  </a:cubicBezTo>
                  <a:lnTo>
                    <a:pt x="1420" y="1247"/>
                  </a:lnTo>
                  <a:cubicBezTo>
                    <a:pt x="1532" y="1161"/>
                    <a:pt x="1631" y="1065"/>
                    <a:pt x="1702" y="960"/>
                  </a:cubicBezTo>
                  <a:cubicBezTo>
                    <a:pt x="1829" y="769"/>
                    <a:pt x="1861" y="514"/>
                    <a:pt x="1765" y="291"/>
                  </a:cubicBezTo>
                  <a:cubicBezTo>
                    <a:pt x="1680" y="120"/>
                    <a:pt x="1492" y="0"/>
                    <a:pt x="13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4"/>
            <p:cNvSpPr/>
            <p:nvPr/>
          </p:nvSpPr>
          <p:spPr>
            <a:xfrm>
              <a:off x="8323926" y="459434"/>
              <a:ext cx="109988" cy="213696"/>
            </a:xfrm>
            <a:custGeom>
              <a:avLst/>
              <a:gdLst/>
              <a:ahLst/>
              <a:cxnLst/>
              <a:rect l="l" t="t" r="r" b="b"/>
              <a:pathLst>
                <a:path w="3406" h="6617" extrusionOk="0">
                  <a:moveTo>
                    <a:pt x="1434" y="0"/>
                  </a:moveTo>
                  <a:cubicBezTo>
                    <a:pt x="1290" y="0"/>
                    <a:pt x="1150" y="203"/>
                    <a:pt x="1272" y="350"/>
                  </a:cubicBezTo>
                  <a:cubicBezTo>
                    <a:pt x="2928" y="2196"/>
                    <a:pt x="2386" y="5093"/>
                    <a:pt x="190" y="6239"/>
                  </a:cubicBezTo>
                  <a:cubicBezTo>
                    <a:pt x="0" y="6348"/>
                    <a:pt x="110" y="6617"/>
                    <a:pt x="284" y="6617"/>
                  </a:cubicBezTo>
                  <a:cubicBezTo>
                    <a:pt x="315" y="6617"/>
                    <a:pt x="347" y="6609"/>
                    <a:pt x="381" y="6589"/>
                  </a:cubicBezTo>
                  <a:cubicBezTo>
                    <a:pt x="2832" y="5316"/>
                    <a:pt x="3405" y="2101"/>
                    <a:pt x="1559" y="63"/>
                  </a:cubicBezTo>
                  <a:cubicBezTo>
                    <a:pt x="1522" y="19"/>
                    <a:pt x="1478" y="0"/>
                    <a:pt x="14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4"/>
            <p:cNvSpPr/>
            <p:nvPr/>
          </p:nvSpPr>
          <p:spPr>
            <a:xfrm>
              <a:off x="7460298" y="765778"/>
              <a:ext cx="882070" cy="30874"/>
            </a:xfrm>
            <a:custGeom>
              <a:avLst/>
              <a:gdLst/>
              <a:ahLst/>
              <a:cxnLst/>
              <a:rect l="l" t="t" r="r" b="b"/>
              <a:pathLst>
                <a:path w="27315" h="956" extrusionOk="0">
                  <a:moveTo>
                    <a:pt x="27060" y="0"/>
                  </a:moveTo>
                  <a:cubicBezTo>
                    <a:pt x="23590" y="223"/>
                    <a:pt x="20120" y="351"/>
                    <a:pt x="16650" y="446"/>
                  </a:cubicBezTo>
                  <a:cubicBezTo>
                    <a:pt x="14024" y="518"/>
                    <a:pt x="11415" y="554"/>
                    <a:pt x="8784" y="554"/>
                  </a:cubicBezTo>
                  <a:cubicBezTo>
                    <a:pt x="7907" y="554"/>
                    <a:pt x="7028" y="550"/>
                    <a:pt x="6145" y="542"/>
                  </a:cubicBezTo>
                  <a:cubicBezTo>
                    <a:pt x="4203" y="510"/>
                    <a:pt x="2229" y="478"/>
                    <a:pt x="255" y="414"/>
                  </a:cubicBezTo>
                  <a:cubicBezTo>
                    <a:pt x="1" y="414"/>
                    <a:pt x="1" y="828"/>
                    <a:pt x="255" y="828"/>
                  </a:cubicBezTo>
                  <a:cubicBezTo>
                    <a:pt x="3757" y="924"/>
                    <a:pt x="7227" y="955"/>
                    <a:pt x="10697" y="955"/>
                  </a:cubicBezTo>
                  <a:cubicBezTo>
                    <a:pt x="14167" y="924"/>
                    <a:pt x="17669" y="828"/>
                    <a:pt x="21203" y="701"/>
                  </a:cubicBezTo>
                  <a:cubicBezTo>
                    <a:pt x="23144" y="605"/>
                    <a:pt x="25118" y="510"/>
                    <a:pt x="27060" y="414"/>
                  </a:cubicBezTo>
                  <a:cubicBezTo>
                    <a:pt x="27315" y="414"/>
                    <a:pt x="27315" y="0"/>
                    <a:pt x="2706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4"/>
            <p:cNvSpPr/>
            <p:nvPr/>
          </p:nvSpPr>
          <p:spPr>
            <a:xfrm>
              <a:off x="7539611" y="842897"/>
              <a:ext cx="739046" cy="236367"/>
            </a:xfrm>
            <a:custGeom>
              <a:avLst/>
              <a:gdLst/>
              <a:ahLst/>
              <a:cxnLst/>
              <a:rect l="l" t="t" r="r" b="b"/>
              <a:pathLst>
                <a:path w="22886" h="7319" extrusionOk="0">
                  <a:moveTo>
                    <a:pt x="22630" y="0"/>
                  </a:moveTo>
                  <a:lnTo>
                    <a:pt x="8209" y="382"/>
                  </a:lnTo>
                  <a:lnTo>
                    <a:pt x="4134" y="509"/>
                  </a:lnTo>
                  <a:cubicBezTo>
                    <a:pt x="4071" y="509"/>
                    <a:pt x="3975" y="573"/>
                    <a:pt x="3943" y="637"/>
                  </a:cubicBezTo>
                  <a:lnTo>
                    <a:pt x="3059" y="6589"/>
                  </a:lnTo>
                  <a:lnTo>
                    <a:pt x="3059" y="6589"/>
                  </a:lnTo>
                  <a:cubicBezTo>
                    <a:pt x="2192" y="5205"/>
                    <a:pt x="1304" y="3799"/>
                    <a:pt x="441" y="2419"/>
                  </a:cubicBezTo>
                  <a:cubicBezTo>
                    <a:pt x="405" y="2364"/>
                    <a:pt x="350" y="2341"/>
                    <a:pt x="293" y="2341"/>
                  </a:cubicBezTo>
                  <a:cubicBezTo>
                    <a:pt x="152" y="2341"/>
                    <a:pt x="1" y="2484"/>
                    <a:pt x="91" y="2642"/>
                  </a:cubicBezTo>
                  <a:lnTo>
                    <a:pt x="3020" y="7227"/>
                  </a:lnTo>
                  <a:cubicBezTo>
                    <a:pt x="3065" y="7287"/>
                    <a:pt x="3146" y="7318"/>
                    <a:pt x="3218" y="7318"/>
                  </a:cubicBezTo>
                  <a:cubicBezTo>
                    <a:pt x="3299" y="7318"/>
                    <a:pt x="3370" y="7279"/>
                    <a:pt x="3370" y="7195"/>
                  </a:cubicBezTo>
                  <a:lnTo>
                    <a:pt x="4307" y="887"/>
                  </a:lnTo>
                  <a:lnTo>
                    <a:pt x="4307" y="887"/>
                  </a:lnTo>
                  <a:lnTo>
                    <a:pt x="18556" y="509"/>
                  </a:lnTo>
                  <a:lnTo>
                    <a:pt x="22630" y="382"/>
                  </a:lnTo>
                  <a:cubicBezTo>
                    <a:pt x="22885" y="382"/>
                    <a:pt x="22885" y="0"/>
                    <a:pt x="226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4"/>
            <p:cNvSpPr/>
            <p:nvPr/>
          </p:nvSpPr>
          <p:spPr>
            <a:xfrm>
              <a:off x="7837843" y="931190"/>
              <a:ext cx="115930" cy="99921"/>
            </a:xfrm>
            <a:custGeom>
              <a:avLst/>
              <a:gdLst/>
              <a:ahLst/>
              <a:cxnLst/>
              <a:rect l="l" t="t" r="r" b="b"/>
              <a:pathLst>
                <a:path w="3590" h="3094" extrusionOk="0">
                  <a:moveTo>
                    <a:pt x="1247" y="0"/>
                  </a:moveTo>
                  <a:cubicBezTo>
                    <a:pt x="1222" y="0"/>
                    <a:pt x="1196" y="2"/>
                    <a:pt x="1171" y="4"/>
                  </a:cubicBezTo>
                  <a:cubicBezTo>
                    <a:pt x="789" y="99"/>
                    <a:pt x="407" y="290"/>
                    <a:pt x="152" y="609"/>
                  </a:cubicBezTo>
                  <a:cubicBezTo>
                    <a:pt x="0" y="735"/>
                    <a:pt x="150" y="942"/>
                    <a:pt x="314" y="942"/>
                  </a:cubicBezTo>
                  <a:cubicBezTo>
                    <a:pt x="356" y="942"/>
                    <a:pt x="399" y="928"/>
                    <a:pt x="439" y="895"/>
                  </a:cubicBezTo>
                  <a:cubicBezTo>
                    <a:pt x="630" y="641"/>
                    <a:pt x="884" y="481"/>
                    <a:pt x="1171" y="418"/>
                  </a:cubicBezTo>
                  <a:cubicBezTo>
                    <a:pt x="1198" y="414"/>
                    <a:pt x="1227" y="412"/>
                    <a:pt x="1255" y="412"/>
                  </a:cubicBezTo>
                  <a:cubicBezTo>
                    <a:pt x="1460" y="412"/>
                    <a:pt x="1680" y="513"/>
                    <a:pt x="1680" y="736"/>
                  </a:cubicBezTo>
                  <a:cubicBezTo>
                    <a:pt x="1680" y="991"/>
                    <a:pt x="1330" y="1341"/>
                    <a:pt x="1171" y="1564"/>
                  </a:cubicBezTo>
                  <a:lnTo>
                    <a:pt x="407" y="2423"/>
                  </a:lnTo>
                  <a:cubicBezTo>
                    <a:pt x="311" y="2551"/>
                    <a:pt x="375" y="2773"/>
                    <a:pt x="566" y="2773"/>
                  </a:cubicBezTo>
                  <a:lnTo>
                    <a:pt x="3336" y="3092"/>
                  </a:lnTo>
                  <a:cubicBezTo>
                    <a:pt x="3345" y="3093"/>
                    <a:pt x="3354" y="3094"/>
                    <a:pt x="3363" y="3094"/>
                  </a:cubicBezTo>
                  <a:cubicBezTo>
                    <a:pt x="3590" y="3094"/>
                    <a:pt x="3581" y="2709"/>
                    <a:pt x="3336" y="2678"/>
                  </a:cubicBezTo>
                  <a:lnTo>
                    <a:pt x="935" y="2430"/>
                  </a:lnTo>
                  <a:lnTo>
                    <a:pt x="935" y="2430"/>
                  </a:lnTo>
                  <a:lnTo>
                    <a:pt x="1680" y="1564"/>
                  </a:lnTo>
                  <a:cubicBezTo>
                    <a:pt x="1903" y="1277"/>
                    <a:pt x="2190" y="863"/>
                    <a:pt x="2030" y="481"/>
                  </a:cubicBezTo>
                  <a:cubicBezTo>
                    <a:pt x="1883" y="186"/>
                    <a:pt x="1571" y="0"/>
                    <a:pt x="12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4"/>
            <p:cNvSpPr/>
            <p:nvPr/>
          </p:nvSpPr>
          <p:spPr>
            <a:xfrm>
              <a:off x="7931139" y="932320"/>
              <a:ext cx="77147" cy="109738"/>
            </a:xfrm>
            <a:custGeom>
              <a:avLst/>
              <a:gdLst/>
              <a:ahLst/>
              <a:cxnLst/>
              <a:rect l="l" t="t" r="r" b="b"/>
              <a:pathLst>
                <a:path w="2389" h="3398" extrusionOk="0">
                  <a:moveTo>
                    <a:pt x="256" y="1"/>
                  </a:moveTo>
                  <a:cubicBezTo>
                    <a:pt x="1" y="1"/>
                    <a:pt x="1" y="415"/>
                    <a:pt x="256" y="415"/>
                  </a:cubicBezTo>
                  <a:lnTo>
                    <a:pt x="1889" y="442"/>
                  </a:lnTo>
                  <a:lnTo>
                    <a:pt x="1889" y="442"/>
                  </a:lnTo>
                  <a:lnTo>
                    <a:pt x="956" y="3152"/>
                  </a:lnTo>
                  <a:cubicBezTo>
                    <a:pt x="918" y="3303"/>
                    <a:pt x="1036" y="3398"/>
                    <a:pt x="1159" y="3398"/>
                  </a:cubicBezTo>
                  <a:cubicBezTo>
                    <a:pt x="1244" y="3398"/>
                    <a:pt x="1331" y="3352"/>
                    <a:pt x="1370" y="3248"/>
                  </a:cubicBezTo>
                  <a:lnTo>
                    <a:pt x="2357" y="287"/>
                  </a:lnTo>
                  <a:cubicBezTo>
                    <a:pt x="2389" y="160"/>
                    <a:pt x="2293" y="32"/>
                    <a:pt x="2166" y="32"/>
                  </a:cubicBezTo>
                  <a:lnTo>
                    <a:pt x="25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4"/>
            <p:cNvSpPr/>
            <p:nvPr/>
          </p:nvSpPr>
          <p:spPr>
            <a:xfrm>
              <a:off x="8015974" y="927024"/>
              <a:ext cx="70430" cy="114583"/>
            </a:xfrm>
            <a:custGeom>
              <a:avLst/>
              <a:gdLst/>
              <a:ahLst/>
              <a:cxnLst/>
              <a:rect l="l" t="t" r="r" b="b"/>
              <a:pathLst>
                <a:path w="2181" h="3548" extrusionOk="0">
                  <a:moveTo>
                    <a:pt x="1071" y="2327"/>
                  </a:moveTo>
                  <a:cubicBezTo>
                    <a:pt x="1231" y="2327"/>
                    <a:pt x="1382" y="2370"/>
                    <a:pt x="1512" y="2489"/>
                  </a:cubicBezTo>
                  <a:cubicBezTo>
                    <a:pt x="1799" y="2711"/>
                    <a:pt x="1576" y="3062"/>
                    <a:pt x="1290" y="3157"/>
                  </a:cubicBezTo>
                  <a:cubicBezTo>
                    <a:pt x="1250" y="3169"/>
                    <a:pt x="1211" y="3174"/>
                    <a:pt x="1172" y="3174"/>
                  </a:cubicBezTo>
                  <a:cubicBezTo>
                    <a:pt x="896" y="3174"/>
                    <a:pt x="641" y="2899"/>
                    <a:pt x="557" y="2648"/>
                  </a:cubicBezTo>
                  <a:cubicBezTo>
                    <a:pt x="539" y="2583"/>
                    <a:pt x="524" y="2518"/>
                    <a:pt x="514" y="2454"/>
                  </a:cubicBezTo>
                  <a:lnTo>
                    <a:pt x="514" y="2454"/>
                  </a:lnTo>
                  <a:cubicBezTo>
                    <a:pt x="694" y="2385"/>
                    <a:pt x="888" y="2327"/>
                    <a:pt x="1071" y="2327"/>
                  </a:cubicBezTo>
                  <a:close/>
                  <a:moveTo>
                    <a:pt x="1449" y="0"/>
                  </a:moveTo>
                  <a:cubicBezTo>
                    <a:pt x="908" y="0"/>
                    <a:pt x="641" y="509"/>
                    <a:pt x="430" y="961"/>
                  </a:cubicBezTo>
                  <a:cubicBezTo>
                    <a:pt x="249" y="1345"/>
                    <a:pt x="85" y="1777"/>
                    <a:pt x="72" y="2211"/>
                  </a:cubicBezTo>
                  <a:lnTo>
                    <a:pt x="72" y="2211"/>
                  </a:lnTo>
                  <a:cubicBezTo>
                    <a:pt x="0" y="2302"/>
                    <a:pt x="15" y="2437"/>
                    <a:pt x="90" y="2509"/>
                  </a:cubicBezTo>
                  <a:lnTo>
                    <a:pt x="90" y="2509"/>
                  </a:lnTo>
                  <a:cubicBezTo>
                    <a:pt x="101" y="2587"/>
                    <a:pt x="119" y="2666"/>
                    <a:pt x="144" y="2743"/>
                  </a:cubicBezTo>
                  <a:cubicBezTo>
                    <a:pt x="260" y="3239"/>
                    <a:pt x="723" y="3547"/>
                    <a:pt x="1216" y="3547"/>
                  </a:cubicBezTo>
                  <a:cubicBezTo>
                    <a:pt x="1261" y="3547"/>
                    <a:pt x="1307" y="3545"/>
                    <a:pt x="1353" y="3539"/>
                  </a:cubicBezTo>
                  <a:cubicBezTo>
                    <a:pt x="1863" y="3444"/>
                    <a:pt x="2181" y="2902"/>
                    <a:pt x="1990" y="2425"/>
                  </a:cubicBezTo>
                  <a:cubicBezTo>
                    <a:pt x="1831" y="2138"/>
                    <a:pt x="1576" y="1979"/>
                    <a:pt x="1258" y="1947"/>
                  </a:cubicBezTo>
                  <a:cubicBezTo>
                    <a:pt x="1176" y="1934"/>
                    <a:pt x="1094" y="1927"/>
                    <a:pt x="1013" y="1927"/>
                  </a:cubicBezTo>
                  <a:cubicBezTo>
                    <a:pt x="838" y="1927"/>
                    <a:pt x="666" y="1957"/>
                    <a:pt x="503" y="2007"/>
                  </a:cubicBezTo>
                  <a:lnTo>
                    <a:pt x="503" y="2007"/>
                  </a:lnTo>
                  <a:cubicBezTo>
                    <a:pt x="529" y="1785"/>
                    <a:pt x="602" y="1571"/>
                    <a:pt x="717" y="1374"/>
                  </a:cubicBezTo>
                  <a:cubicBezTo>
                    <a:pt x="780" y="1152"/>
                    <a:pt x="908" y="929"/>
                    <a:pt x="1035" y="738"/>
                  </a:cubicBezTo>
                  <a:cubicBezTo>
                    <a:pt x="1099" y="610"/>
                    <a:pt x="1258" y="419"/>
                    <a:pt x="1449" y="419"/>
                  </a:cubicBezTo>
                  <a:cubicBezTo>
                    <a:pt x="1466" y="425"/>
                    <a:pt x="1484" y="428"/>
                    <a:pt x="1502" y="428"/>
                  </a:cubicBezTo>
                  <a:cubicBezTo>
                    <a:pt x="1586" y="428"/>
                    <a:pt x="1677" y="371"/>
                    <a:pt x="1703" y="292"/>
                  </a:cubicBezTo>
                  <a:cubicBezTo>
                    <a:pt x="1735" y="196"/>
                    <a:pt x="1672" y="69"/>
                    <a:pt x="1544" y="37"/>
                  </a:cubicBezTo>
                  <a:lnTo>
                    <a:pt x="1544" y="5"/>
                  </a:lnTo>
                  <a:cubicBezTo>
                    <a:pt x="1511" y="2"/>
                    <a:pt x="1480" y="0"/>
                    <a:pt x="14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4" name="Google Shape;144;p4"/>
          <p:cNvSpPr/>
          <p:nvPr/>
        </p:nvSpPr>
        <p:spPr>
          <a:xfrm>
            <a:off x="8433924" y="2652040"/>
            <a:ext cx="146100" cy="146100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4"/>
          <p:cNvSpPr/>
          <p:nvPr/>
        </p:nvSpPr>
        <p:spPr>
          <a:xfrm>
            <a:off x="550250" y="3529398"/>
            <a:ext cx="146100" cy="146100"/>
          </a:xfrm>
          <a:prstGeom prst="diamond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4"/>
          <p:cNvSpPr/>
          <p:nvPr/>
        </p:nvSpPr>
        <p:spPr>
          <a:xfrm>
            <a:off x="7241349" y="858475"/>
            <a:ext cx="80700" cy="80700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7" name="Google Shape;147;p4"/>
          <p:cNvGrpSpPr/>
          <p:nvPr/>
        </p:nvGrpSpPr>
        <p:grpSpPr>
          <a:xfrm>
            <a:off x="7925963" y="410214"/>
            <a:ext cx="593368" cy="339627"/>
            <a:chOff x="-639309" y="2036391"/>
            <a:chExt cx="371087" cy="212400"/>
          </a:xfrm>
        </p:grpSpPr>
        <p:sp>
          <p:nvSpPr>
            <p:cNvPr id="148" name="Google Shape;148;p4"/>
            <p:cNvSpPr/>
            <p:nvPr/>
          </p:nvSpPr>
          <p:spPr>
            <a:xfrm>
              <a:off x="-573426" y="2036888"/>
              <a:ext cx="8974" cy="75916"/>
            </a:xfrm>
            <a:custGeom>
              <a:avLst/>
              <a:gdLst/>
              <a:ahLst/>
              <a:cxnLst/>
              <a:rect l="l" t="t" r="r" b="b"/>
              <a:pathLst>
                <a:path w="542" h="4585" extrusionOk="0">
                  <a:moveTo>
                    <a:pt x="271" y="0"/>
                  </a:moveTo>
                  <a:cubicBezTo>
                    <a:pt x="168" y="0"/>
                    <a:pt x="64" y="64"/>
                    <a:pt x="64" y="191"/>
                  </a:cubicBezTo>
                  <a:cubicBezTo>
                    <a:pt x="0" y="1592"/>
                    <a:pt x="32" y="2992"/>
                    <a:pt x="128" y="4393"/>
                  </a:cubicBezTo>
                  <a:cubicBezTo>
                    <a:pt x="128" y="4521"/>
                    <a:pt x="231" y="4584"/>
                    <a:pt x="335" y="4584"/>
                  </a:cubicBezTo>
                  <a:cubicBezTo>
                    <a:pt x="438" y="4584"/>
                    <a:pt x="542" y="4521"/>
                    <a:pt x="542" y="4393"/>
                  </a:cubicBezTo>
                  <a:cubicBezTo>
                    <a:pt x="414" y="2992"/>
                    <a:pt x="414" y="1592"/>
                    <a:pt x="478" y="191"/>
                  </a:cubicBezTo>
                  <a:cubicBezTo>
                    <a:pt x="478" y="64"/>
                    <a:pt x="374" y="0"/>
                    <a:pt x="2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4"/>
            <p:cNvSpPr/>
            <p:nvPr/>
          </p:nvSpPr>
          <p:spPr>
            <a:xfrm>
              <a:off x="-548656" y="2040315"/>
              <a:ext cx="50086" cy="58928"/>
            </a:xfrm>
            <a:custGeom>
              <a:avLst/>
              <a:gdLst/>
              <a:ahLst/>
              <a:cxnLst/>
              <a:rect l="l" t="t" r="r" b="b"/>
              <a:pathLst>
                <a:path w="3025" h="3559" extrusionOk="0">
                  <a:moveTo>
                    <a:pt x="1176" y="1"/>
                  </a:moveTo>
                  <a:cubicBezTo>
                    <a:pt x="1129" y="1"/>
                    <a:pt x="1077" y="15"/>
                    <a:pt x="1019" y="48"/>
                  </a:cubicBezTo>
                  <a:cubicBezTo>
                    <a:pt x="860" y="111"/>
                    <a:pt x="765" y="302"/>
                    <a:pt x="765" y="493"/>
                  </a:cubicBezTo>
                  <a:cubicBezTo>
                    <a:pt x="765" y="589"/>
                    <a:pt x="860" y="684"/>
                    <a:pt x="988" y="684"/>
                  </a:cubicBezTo>
                  <a:cubicBezTo>
                    <a:pt x="1083" y="684"/>
                    <a:pt x="1179" y="589"/>
                    <a:pt x="1179" y="493"/>
                  </a:cubicBezTo>
                  <a:lnTo>
                    <a:pt x="1179" y="398"/>
                  </a:lnTo>
                  <a:cubicBezTo>
                    <a:pt x="1179" y="430"/>
                    <a:pt x="1210" y="430"/>
                    <a:pt x="1242" y="462"/>
                  </a:cubicBezTo>
                  <a:lnTo>
                    <a:pt x="1592" y="716"/>
                  </a:lnTo>
                  <a:cubicBezTo>
                    <a:pt x="1783" y="875"/>
                    <a:pt x="1974" y="1066"/>
                    <a:pt x="2165" y="1257"/>
                  </a:cubicBezTo>
                  <a:cubicBezTo>
                    <a:pt x="2484" y="1671"/>
                    <a:pt x="2579" y="2212"/>
                    <a:pt x="2388" y="2690"/>
                  </a:cubicBezTo>
                  <a:cubicBezTo>
                    <a:pt x="2182" y="2956"/>
                    <a:pt x="1866" y="3139"/>
                    <a:pt x="1516" y="3139"/>
                  </a:cubicBezTo>
                  <a:cubicBezTo>
                    <a:pt x="1489" y="3139"/>
                    <a:pt x="1461" y="3138"/>
                    <a:pt x="1433" y="3136"/>
                  </a:cubicBezTo>
                  <a:cubicBezTo>
                    <a:pt x="1051" y="3104"/>
                    <a:pt x="701" y="2881"/>
                    <a:pt x="574" y="2499"/>
                  </a:cubicBezTo>
                  <a:cubicBezTo>
                    <a:pt x="383" y="2053"/>
                    <a:pt x="478" y="1544"/>
                    <a:pt x="765" y="1162"/>
                  </a:cubicBezTo>
                  <a:cubicBezTo>
                    <a:pt x="887" y="1015"/>
                    <a:pt x="765" y="812"/>
                    <a:pt x="616" y="812"/>
                  </a:cubicBezTo>
                  <a:cubicBezTo>
                    <a:pt x="570" y="812"/>
                    <a:pt x="523" y="831"/>
                    <a:pt x="478" y="875"/>
                  </a:cubicBezTo>
                  <a:lnTo>
                    <a:pt x="510" y="907"/>
                  </a:lnTo>
                  <a:cubicBezTo>
                    <a:pt x="96" y="1353"/>
                    <a:pt x="1" y="1990"/>
                    <a:pt x="160" y="2563"/>
                  </a:cubicBezTo>
                  <a:cubicBezTo>
                    <a:pt x="351" y="3104"/>
                    <a:pt x="828" y="3486"/>
                    <a:pt x="1401" y="3550"/>
                  </a:cubicBezTo>
                  <a:cubicBezTo>
                    <a:pt x="1452" y="3555"/>
                    <a:pt x="1502" y="3558"/>
                    <a:pt x="1552" y="3558"/>
                  </a:cubicBezTo>
                  <a:cubicBezTo>
                    <a:pt x="2041" y="3558"/>
                    <a:pt x="2507" y="3282"/>
                    <a:pt x="2738" y="2849"/>
                  </a:cubicBezTo>
                  <a:cubicBezTo>
                    <a:pt x="3025" y="2212"/>
                    <a:pt x="2898" y="1480"/>
                    <a:pt x="2420" y="1003"/>
                  </a:cubicBezTo>
                  <a:cubicBezTo>
                    <a:pt x="2165" y="684"/>
                    <a:pt x="1879" y="430"/>
                    <a:pt x="1561" y="207"/>
                  </a:cubicBezTo>
                  <a:cubicBezTo>
                    <a:pt x="1419" y="113"/>
                    <a:pt x="1313" y="1"/>
                    <a:pt x="11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4"/>
            <p:cNvSpPr/>
            <p:nvPr/>
          </p:nvSpPr>
          <p:spPr>
            <a:xfrm>
              <a:off x="-478022" y="2042286"/>
              <a:ext cx="6342" cy="62074"/>
            </a:xfrm>
            <a:custGeom>
              <a:avLst/>
              <a:gdLst/>
              <a:ahLst/>
              <a:cxnLst/>
              <a:rect l="l" t="t" r="r" b="b"/>
              <a:pathLst>
                <a:path w="383" h="3749" extrusionOk="0">
                  <a:moveTo>
                    <a:pt x="192" y="0"/>
                  </a:moveTo>
                  <a:cubicBezTo>
                    <a:pt x="96" y="0"/>
                    <a:pt x="1" y="72"/>
                    <a:pt x="1" y="215"/>
                  </a:cubicBezTo>
                  <a:lnTo>
                    <a:pt x="1" y="3558"/>
                  </a:lnTo>
                  <a:cubicBezTo>
                    <a:pt x="1" y="3685"/>
                    <a:pt x="96" y="3749"/>
                    <a:pt x="192" y="3749"/>
                  </a:cubicBezTo>
                  <a:cubicBezTo>
                    <a:pt x="287" y="3749"/>
                    <a:pt x="383" y="3685"/>
                    <a:pt x="383" y="3558"/>
                  </a:cubicBezTo>
                  <a:lnTo>
                    <a:pt x="383" y="215"/>
                  </a:lnTo>
                  <a:cubicBezTo>
                    <a:pt x="383" y="72"/>
                    <a:pt x="287" y="0"/>
                    <a:pt x="1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4"/>
            <p:cNvSpPr/>
            <p:nvPr/>
          </p:nvSpPr>
          <p:spPr>
            <a:xfrm>
              <a:off x="-490871" y="2059952"/>
              <a:ext cx="44490" cy="8924"/>
            </a:xfrm>
            <a:custGeom>
              <a:avLst/>
              <a:gdLst/>
              <a:ahLst/>
              <a:cxnLst/>
              <a:rect l="l" t="t" r="r" b="b"/>
              <a:pathLst>
                <a:path w="2687" h="539" extrusionOk="0">
                  <a:moveTo>
                    <a:pt x="275" y="1"/>
                  </a:moveTo>
                  <a:cubicBezTo>
                    <a:pt x="64" y="1"/>
                    <a:pt x="0" y="331"/>
                    <a:pt x="235" y="390"/>
                  </a:cubicBezTo>
                  <a:cubicBezTo>
                    <a:pt x="693" y="489"/>
                    <a:pt x="1163" y="539"/>
                    <a:pt x="1630" y="539"/>
                  </a:cubicBezTo>
                  <a:cubicBezTo>
                    <a:pt x="1910" y="539"/>
                    <a:pt x="2189" y="521"/>
                    <a:pt x="2464" y="485"/>
                  </a:cubicBezTo>
                  <a:cubicBezTo>
                    <a:pt x="2591" y="485"/>
                    <a:pt x="2655" y="422"/>
                    <a:pt x="2687" y="294"/>
                  </a:cubicBezTo>
                  <a:cubicBezTo>
                    <a:pt x="2687" y="199"/>
                    <a:pt x="2591" y="103"/>
                    <a:pt x="2464" y="103"/>
                  </a:cubicBezTo>
                  <a:cubicBezTo>
                    <a:pt x="2201" y="139"/>
                    <a:pt x="1934" y="157"/>
                    <a:pt x="1666" y="157"/>
                  </a:cubicBezTo>
                  <a:cubicBezTo>
                    <a:pt x="1219" y="157"/>
                    <a:pt x="769" y="107"/>
                    <a:pt x="331" y="8"/>
                  </a:cubicBezTo>
                  <a:cubicBezTo>
                    <a:pt x="311" y="3"/>
                    <a:pt x="293" y="1"/>
                    <a:pt x="2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4"/>
            <p:cNvSpPr/>
            <p:nvPr/>
          </p:nvSpPr>
          <p:spPr>
            <a:xfrm>
              <a:off x="-421097" y="2042683"/>
              <a:ext cx="10878" cy="53613"/>
            </a:xfrm>
            <a:custGeom>
              <a:avLst/>
              <a:gdLst/>
              <a:ahLst/>
              <a:cxnLst/>
              <a:rect l="l" t="t" r="r" b="b"/>
              <a:pathLst>
                <a:path w="657" h="3238" extrusionOk="0">
                  <a:moveTo>
                    <a:pt x="315" y="0"/>
                  </a:moveTo>
                  <a:cubicBezTo>
                    <a:pt x="216" y="0"/>
                    <a:pt x="112" y="64"/>
                    <a:pt x="96" y="191"/>
                  </a:cubicBezTo>
                  <a:cubicBezTo>
                    <a:pt x="1" y="1146"/>
                    <a:pt x="64" y="2133"/>
                    <a:pt x="224" y="3088"/>
                  </a:cubicBezTo>
                  <a:cubicBezTo>
                    <a:pt x="250" y="3192"/>
                    <a:pt x="329" y="3238"/>
                    <a:pt x="412" y="3238"/>
                  </a:cubicBezTo>
                  <a:cubicBezTo>
                    <a:pt x="531" y="3238"/>
                    <a:pt x="656" y="3143"/>
                    <a:pt x="637" y="2993"/>
                  </a:cubicBezTo>
                  <a:cubicBezTo>
                    <a:pt x="446" y="2069"/>
                    <a:pt x="415" y="1114"/>
                    <a:pt x="510" y="191"/>
                  </a:cubicBezTo>
                  <a:cubicBezTo>
                    <a:pt x="510" y="64"/>
                    <a:pt x="415" y="0"/>
                    <a:pt x="3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4"/>
            <p:cNvSpPr/>
            <p:nvPr/>
          </p:nvSpPr>
          <p:spPr>
            <a:xfrm>
              <a:off x="-392618" y="2036391"/>
              <a:ext cx="54822" cy="73201"/>
            </a:xfrm>
            <a:custGeom>
              <a:avLst/>
              <a:gdLst/>
              <a:ahLst/>
              <a:cxnLst/>
              <a:rect l="l" t="t" r="r" b="b"/>
              <a:pathLst>
                <a:path w="3311" h="4421" extrusionOk="0">
                  <a:moveTo>
                    <a:pt x="1122" y="0"/>
                  </a:moveTo>
                  <a:cubicBezTo>
                    <a:pt x="833" y="0"/>
                    <a:pt x="544" y="11"/>
                    <a:pt x="254" y="30"/>
                  </a:cubicBezTo>
                  <a:cubicBezTo>
                    <a:pt x="9" y="61"/>
                    <a:pt x="0" y="446"/>
                    <a:pt x="227" y="446"/>
                  </a:cubicBezTo>
                  <a:cubicBezTo>
                    <a:pt x="236" y="446"/>
                    <a:pt x="245" y="445"/>
                    <a:pt x="254" y="444"/>
                  </a:cubicBezTo>
                  <a:lnTo>
                    <a:pt x="223" y="444"/>
                  </a:lnTo>
                  <a:cubicBezTo>
                    <a:pt x="529" y="413"/>
                    <a:pt x="832" y="399"/>
                    <a:pt x="1132" y="399"/>
                  </a:cubicBezTo>
                  <a:cubicBezTo>
                    <a:pt x="1686" y="399"/>
                    <a:pt x="2233" y="447"/>
                    <a:pt x="2779" y="531"/>
                  </a:cubicBezTo>
                  <a:lnTo>
                    <a:pt x="2779" y="531"/>
                  </a:lnTo>
                  <a:cubicBezTo>
                    <a:pt x="2229" y="1699"/>
                    <a:pt x="1791" y="2920"/>
                    <a:pt x="1464" y="4169"/>
                  </a:cubicBezTo>
                  <a:cubicBezTo>
                    <a:pt x="1425" y="4325"/>
                    <a:pt x="1553" y="4421"/>
                    <a:pt x="1681" y="4421"/>
                  </a:cubicBezTo>
                  <a:cubicBezTo>
                    <a:pt x="1761" y="4421"/>
                    <a:pt x="1841" y="4382"/>
                    <a:pt x="1878" y="4296"/>
                  </a:cubicBezTo>
                  <a:cubicBezTo>
                    <a:pt x="2196" y="2959"/>
                    <a:pt x="2642" y="1685"/>
                    <a:pt x="3247" y="476"/>
                  </a:cubicBezTo>
                  <a:cubicBezTo>
                    <a:pt x="3311" y="380"/>
                    <a:pt x="3247" y="221"/>
                    <a:pt x="3120" y="189"/>
                  </a:cubicBezTo>
                  <a:cubicBezTo>
                    <a:pt x="2454" y="56"/>
                    <a:pt x="1788" y="0"/>
                    <a:pt x="11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4"/>
            <p:cNvSpPr/>
            <p:nvPr/>
          </p:nvSpPr>
          <p:spPr>
            <a:xfrm>
              <a:off x="-639309" y="2131729"/>
              <a:ext cx="371087" cy="25581"/>
            </a:xfrm>
            <a:custGeom>
              <a:avLst/>
              <a:gdLst/>
              <a:ahLst/>
              <a:cxnLst/>
              <a:rect l="l" t="t" r="r" b="b"/>
              <a:pathLst>
                <a:path w="22412" h="1545" extrusionOk="0">
                  <a:moveTo>
                    <a:pt x="22184" y="1"/>
                  </a:moveTo>
                  <a:cubicBezTo>
                    <a:pt x="22176" y="1"/>
                    <a:pt x="22167" y="1"/>
                    <a:pt x="22157" y="2"/>
                  </a:cubicBezTo>
                  <a:cubicBezTo>
                    <a:pt x="19292" y="257"/>
                    <a:pt x="16427" y="512"/>
                    <a:pt x="13562" y="734"/>
                  </a:cubicBezTo>
                  <a:cubicBezTo>
                    <a:pt x="10936" y="970"/>
                    <a:pt x="8311" y="1152"/>
                    <a:pt x="5685" y="1152"/>
                  </a:cubicBezTo>
                  <a:cubicBezTo>
                    <a:pt x="5477" y="1152"/>
                    <a:pt x="5270" y="1151"/>
                    <a:pt x="5062" y="1148"/>
                  </a:cubicBezTo>
                  <a:cubicBezTo>
                    <a:pt x="3438" y="1117"/>
                    <a:pt x="1846" y="1021"/>
                    <a:pt x="255" y="798"/>
                  </a:cubicBezTo>
                  <a:cubicBezTo>
                    <a:pt x="245" y="797"/>
                    <a:pt x="236" y="796"/>
                    <a:pt x="228" y="796"/>
                  </a:cubicBezTo>
                  <a:cubicBezTo>
                    <a:pt x="0" y="796"/>
                    <a:pt x="9" y="1181"/>
                    <a:pt x="255" y="1212"/>
                  </a:cubicBezTo>
                  <a:cubicBezTo>
                    <a:pt x="2109" y="1452"/>
                    <a:pt x="3970" y="1545"/>
                    <a:pt x="5833" y="1545"/>
                  </a:cubicBezTo>
                  <a:cubicBezTo>
                    <a:pt x="9664" y="1545"/>
                    <a:pt x="13506" y="1151"/>
                    <a:pt x="17318" y="830"/>
                  </a:cubicBezTo>
                  <a:lnTo>
                    <a:pt x="22157" y="416"/>
                  </a:lnTo>
                  <a:cubicBezTo>
                    <a:pt x="22402" y="385"/>
                    <a:pt x="22411" y="1"/>
                    <a:pt x="221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4"/>
            <p:cNvSpPr/>
            <p:nvPr/>
          </p:nvSpPr>
          <p:spPr>
            <a:xfrm>
              <a:off x="-552133" y="2182379"/>
              <a:ext cx="39341" cy="66412"/>
            </a:xfrm>
            <a:custGeom>
              <a:avLst/>
              <a:gdLst/>
              <a:ahLst/>
              <a:cxnLst/>
              <a:rect l="l" t="t" r="r" b="b"/>
              <a:pathLst>
                <a:path w="2376" h="4011" extrusionOk="0">
                  <a:moveTo>
                    <a:pt x="718" y="1"/>
                  </a:moveTo>
                  <a:cubicBezTo>
                    <a:pt x="507" y="1"/>
                    <a:pt x="301" y="77"/>
                    <a:pt x="147" y="254"/>
                  </a:cubicBezTo>
                  <a:cubicBezTo>
                    <a:pt x="0" y="401"/>
                    <a:pt x="135" y="604"/>
                    <a:pt x="292" y="604"/>
                  </a:cubicBezTo>
                  <a:cubicBezTo>
                    <a:pt x="340" y="604"/>
                    <a:pt x="389" y="585"/>
                    <a:pt x="434" y="541"/>
                  </a:cubicBezTo>
                  <a:cubicBezTo>
                    <a:pt x="510" y="453"/>
                    <a:pt x="617" y="414"/>
                    <a:pt x="729" y="414"/>
                  </a:cubicBezTo>
                  <a:cubicBezTo>
                    <a:pt x="944" y="414"/>
                    <a:pt x="1178" y="555"/>
                    <a:pt x="1261" y="763"/>
                  </a:cubicBezTo>
                  <a:cubicBezTo>
                    <a:pt x="1452" y="1209"/>
                    <a:pt x="1007" y="1687"/>
                    <a:pt x="625" y="1846"/>
                  </a:cubicBezTo>
                  <a:cubicBezTo>
                    <a:pt x="465" y="1910"/>
                    <a:pt x="434" y="2069"/>
                    <a:pt x="529" y="2196"/>
                  </a:cubicBezTo>
                  <a:cubicBezTo>
                    <a:pt x="752" y="2387"/>
                    <a:pt x="1007" y="2483"/>
                    <a:pt x="1293" y="2483"/>
                  </a:cubicBezTo>
                  <a:cubicBezTo>
                    <a:pt x="1484" y="2514"/>
                    <a:pt x="1898" y="2514"/>
                    <a:pt x="1962" y="2769"/>
                  </a:cubicBezTo>
                  <a:cubicBezTo>
                    <a:pt x="1993" y="2896"/>
                    <a:pt x="1866" y="3024"/>
                    <a:pt x="1771" y="3087"/>
                  </a:cubicBezTo>
                  <a:cubicBezTo>
                    <a:pt x="1675" y="3215"/>
                    <a:pt x="1548" y="3278"/>
                    <a:pt x="1389" y="3374"/>
                  </a:cubicBezTo>
                  <a:cubicBezTo>
                    <a:pt x="1134" y="3533"/>
                    <a:pt x="816" y="3629"/>
                    <a:pt x="497" y="3629"/>
                  </a:cubicBezTo>
                  <a:cubicBezTo>
                    <a:pt x="242" y="3629"/>
                    <a:pt x="242" y="4011"/>
                    <a:pt x="497" y="4011"/>
                  </a:cubicBezTo>
                  <a:cubicBezTo>
                    <a:pt x="879" y="4011"/>
                    <a:pt x="1293" y="3915"/>
                    <a:pt x="1611" y="3692"/>
                  </a:cubicBezTo>
                  <a:cubicBezTo>
                    <a:pt x="1930" y="3533"/>
                    <a:pt x="2312" y="3247"/>
                    <a:pt x="2375" y="2865"/>
                  </a:cubicBezTo>
                  <a:cubicBezTo>
                    <a:pt x="2375" y="2546"/>
                    <a:pt x="2153" y="2260"/>
                    <a:pt x="1802" y="2164"/>
                  </a:cubicBezTo>
                  <a:cubicBezTo>
                    <a:pt x="1570" y="2094"/>
                    <a:pt x="1286" y="2127"/>
                    <a:pt x="1051" y="2050"/>
                  </a:cubicBezTo>
                  <a:lnTo>
                    <a:pt x="1051" y="2050"/>
                  </a:lnTo>
                  <a:cubicBezTo>
                    <a:pt x="1542" y="1714"/>
                    <a:pt x="1899" y="1117"/>
                    <a:pt x="1611" y="541"/>
                  </a:cubicBezTo>
                  <a:cubicBezTo>
                    <a:pt x="1451" y="220"/>
                    <a:pt x="1077" y="1"/>
                    <a:pt x="71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4"/>
            <p:cNvSpPr/>
            <p:nvPr/>
          </p:nvSpPr>
          <p:spPr>
            <a:xfrm>
              <a:off x="-495937" y="2228226"/>
              <a:ext cx="8974" cy="6855"/>
            </a:xfrm>
            <a:custGeom>
              <a:avLst/>
              <a:gdLst/>
              <a:ahLst/>
              <a:cxnLst/>
              <a:rect l="l" t="t" r="r" b="b"/>
              <a:pathLst>
                <a:path w="542" h="414" extrusionOk="0">
                  <a:moveTo>
                    <a:pt x="287" y="0"/>
                  </a:moveTo>
                  <a:cubicBezTo>
                    <a:pt x="0" y="0"/>
                    <a:pt x="0" y="414"/>
                    <a:pt x="287" y="414"/>
                  </a:cubicBezTo>
                  <a:cubicBezTo>
                    <a:pt x="541" y="414"/>
                    <a:pt x="541" y="0"/>
                    <a:pt x="2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4"/>
            <p:cNvSpPr/>
            <p:nvPr/>
          </p:nvSpPr>
          <p:spPr>
            <a:xfrm>
              <a:off x="-475919" y="2175441"/>
              <a:ext cx="47669" cy="51080"/>
            </a:xfrm>
            <a:custGeom>
              <a:avLst/>
              <a:gdLst/>
              <a:ahLst/>
              <a:cxnLst/>
              <a:rect l="l" t="t" r="r" b="b"/>
              <a:pathLst>
                <a:path w="2879" h="3085" extrusionOk="0">
                  <a:moveTo>
                    <a:pt x="1421" y="1"/>
                  </a:moveTo>
                  <a:cubicBezTo>
                    <a:pt x="1359" y="1"/>
                    <a:pt x="1293" y="30"/>
                    <a:pt x="1242" y="100"/>
                  </a:cubicBezTo>
                  <a:cubicBezTo>
                    <a:pt x="733" y="960"/>
                    <a:pt x="319" y="1851"/>
                    <a:pt x="65" y="2806"/>
                  </a:cubicBezTo>
                  <a:cubicBezTo>
                    <a:pt x="1" y="2933"/>
                    <a:pt x="96" y="3061"/>
                    <a:pt x="256" y="3061"/>
                  </a:cubicBezTo>
                  <a:cubicBezTo>
                    <a:pt x="449" y="3076"/>
                    <a:pt x="642" y="3084"/>
                    <a:pt x="835" y="3084"/>
                  </a:cubicBezTo>
                  <a:cubicBezTo>
                    <a:pt x="1438" y="3084"/>
                    <a:pt x="2040" y="3007"/>
                    <a:pt x="2643" y="2838"/>
                  </a:cubicBezTo>
                  <a:cubicBezTo>
                    <a:pt x="2878" y="2779"/>
                    <a:pt x="2788" y="2449"/>
                    <a:pt x="2572" y="2449"/>
                  </a:cubicBezTo>
                  <a:cubicBezTo>
                    <a:pt x="2554" y="2449"/>
                    <a:pt x="2535" y="2451"/>
                    <a:pt x="2516" y="2456"/>
                  </a:cubicBezTo>
                  <a:cubicBezTo>
                    <a:pt x="1967" y="2599"/>
                    <a:pt x="1400" y="2671"/>
                    <a:pt x="815" y="2671"/>
                  </a:cubicBezTo>
                  <a:cubicBezTo>
                    <a:pt x="715" y="2671"/>
                    <a:pt x="616" y="2669"/>
                    <a:pt x="516" y="2665"/>
                  </a:cubicBezTo>
                  <a:lnTo>
                    <a:pt x="516" y="2665"/>
                  </a:lnTo>
                  <a:cubicBezTo>
                    <a:pt x="773" y="1826"/>
                    <a:pt x="1156" y="1019"/>
                    <a:pt x="1593" y="291"/>
                  </a:cubicBezTo>
                  <a:cubicBezTo>
                    <a:pt x="1680" y="138"/>
                    <a:pt x="1558" y="1"/>
                    <a:pt x="142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4"/>
            <p:cNvSpPr/>
            <p:nvPr/>
          </p:nvSpPr>
          <p:spPr>
            <a:xfrm>
              <a:off x="-442705" y="2191998"/>
              <a:ext cx="12766" cy="56792"/>
            </a:xfrm>
            <a:custGeom>
              <a:avLst/>
              <a:gdLst/>
              <a:ahLst/>
              <a:cxnLst/>
              <a:rect l="l" t="t" r="r" b="b"/>
              <a:pathLst>
                <a:path w="771" h="3430" extrusionOk="0">
                  <a:moveTo>
                    <a:pt x="530" y="1"/>
                  </a:moveTo>
                  <a:cubicBezTo>
                    <a:pt x="445" y="1"/>
                    <a:pt x="358" y="46"/>
                    <a:pt x="319" y="151"/>
                  </a:cubicBezTo>
                  <a:lnTo>
                    <a:pt x="351" y="151"/>
                  </a:lnTo>
                  <a:cubicBezTo>
                    <a:pt x="96" y="1169"/>
                    <a:pt x="0" y="2188"/>
                    <a:pt x="32" y="3239"/>
                  </a:cubicBezTo>
                  <a:cubicBezTo>
                    <a:pt x="32" y="3366"/>
                    <a:pt x="136" y="3430"/>
                    <a:pt x="239" y="3430"/>
                  </a:cubicBezTo>
                  <a:cubicBezTo>
                    <a:pt x="343" y="3430"/>
                    <a:pt x="446" y="3366"/>
                    <a:pt x="446" y="3239"/>
                  </a:cubicBezTo>
                  <a:cubicBezTo>
                    <a:pt x="382" y="2220"/>
                    <a:pt x="478" y="1233"/>
                    <a:pt x="733" y="246"/>
                  </a:cubicBezTo>
                  <a:cubicBezTo>
                    <a:pt x="770" y="96"/>
                    <a:pt x="652" y="1"/>
                    <a:pt x="5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4"/>
            <p:cNvSpPr/>
            <p:nvPr/>
          </p:nvSpPr>
          <p:spPr>
            <a:xfrm>
              <a:off x="-419508" y="2178339"/>
              <a:ext cx="38496" cy="67406"/>
            </a:xfrm>
            <a:custGeom>
              <a:avLst/>
              <a:gdLst/>
              <a:ahLst/>
              <a:cxnLst/>
              <a:rect l="l" t="t" r="r" b="b"/>
              <a:pathLst>
                <a:path w="2325" h="4071" extrusionOk="0">
                  <a:moveTo>
                    <a:pt x="550" y="1"/>
                  </a:moveTo>
                  <a:cubicBezTo>
                    <a:pt x="430" y="1"/>
                    <a:pt x="311" y="7"/>
                    <a:pt x="191" y="21"/>
                  </a:cubicBezTo>
                  <a:cubicBezTo>
                    <a:pt x="96" y="21"/>
                    <a:pt x="0" y="116"/>
                    <a:pt x="0" y="212"/>
                  </a:cubicBezTo>
                  <a:lnTo>
                    <a:pt x="0" y="1994"/>
                  </a:lnTo>
                  <a:cubicBezTo>
                    <a:pt x="0" y="2105"/>
                    <a:pt x="96" y="2192"/>
                    <a:pt x="205" y="2192"/>
                  </a:cubicBezTo>
                  <a:cubicBezTo>
                    <a:pt x="221" y="2192"/>
                    <a:pt x="238" y="2190"/>
                    <a:pt x="255" y="2185"/>
                  </a:cubicBezTo>
                  <a:cubicBezTo>
                    <a:pt x="545" y="2080"/>
                    <a:pt x="835" y="2018"/>
                    <a:pt x="1143" y="2018"/>
                  </a:cubicBezTo>
                  <a:cubicBezTo>
                    <a:pt x="1207" y="2018"/>
                    <a:pt x="1272" y="2021"/>
                    <a:pt x="1337" y="2026"/>
                  </a:cubicBezTo>
                  <a:cubicBezTo>
                    <a:pt x="1592" y="2058"/>
                    <a:pt x="1815" y="2249"/>
                    <a:pt x="1910" y="2504"/>
                  </a:cubicBezTo>
                  <a:cubicBezTo>
                    <a:pt x="1974" y="2822"/>
                    <a:pt x="1624" y="3013"/>
                    <a:pt x="1433" y="3172"/>
                  </a:cubicBezTo>
                  <a:cubicBezTo>
                    <a:pt x="1146" y="3363"/>
                    <a:pt x="828" y="3522"/>
                    <a:pt x="510" y="3650"/>
                  </a:cubicBezTo>
                  <a:cubicBezTo>
                    <a:pt x="304" y="3738"/>
                    <a:pt x="370" y="4071"/>
                    <a:pt x="582" y="4071"/>
                  </a:cubicBezTo>
                  <a:cubicBezTo>
                    <a:pt x="599" y="4071"/>
                    <a:pt x="617" y="4068"/>
                    <a:pt x="637" y="4064"/>
                  </a:cubicBezTo>
                  <a:cubicBezTo>
                    <a:pt x="1051" y="3873"/>
                    <a:pt x="1433" y="3650"/>
                    <a:pt x="1815" y="3363"/>
                  </a:cubicBezTo>
                  <a:cubicBezTo>
                    <a:pt x="2133" y="3172"/>
                    <a:pt x="2324" y="2790"/>
                    <a:pt x="2260" y="2408"/>
                  </a:cubicBezTo>
                  <a:cubicBezTo>
                    <a:pt x="2165" y="2058"/>
                    <a:pt x="1910" y="1803"/>
                    <a:pt x="1560" y="1676"/>
                  </a:cubicBezTo>
                  <a:cubicBezTo>
                    <a:pt x="1412" y="1646"/>
                    <a:pt x="1264" y="1632"/>
                    <a:pt x="1118" y="1632"/>
                  </a:cubicBezTo>
                  <a:cubicBezTo>
                    <a:pt x="879" y="1632"/>
                    <a:pt x="643" y="1670"/>
                    <a:pt x="414" y="1741"/>
                  </a:cubicBezTo>
                  <a:lnTo>
                    <a:pt x="414" y="1741"/>
                  </a:lnTo>
                  <a:lnTo>
                    <a:pt x="414" y="415"/>
                  </a:lnTo>
                  <a:lnTo>
                    <a:pt x="414" y="415"/>
                  </a:lnTo>
                  <a:cubicBezTo>
                    <a:pt x="475" y="412"/>
                    <a:pt x="536" y="411"/>
                    <a:pt x="597" y="411"/>
                  </a:cubicBezTo>
                  <a:cubicBezTo>
                    <a:pt x="1001" y="411"/>
                    <a:pt x="1401" y="482"/>
                    <a:pt x="1783" y="625"/>
                  </a:cubicBezTo>
                  <a:cubicBezTo>
                    <a:pt x="1811" y="636"/>
                    <a:pt x="1837" y="641"/>
                    <a:pt x="1861" y="641"/>
                  </a:cubicBezTo>
                  <a:cubicBezTo>
                    <a:pt x="2055" y="641"/>
                    <a:pt x="2109" y="328"/>
                    <a:pt x="1910" y="243"/>
                  </a:cubicBezTo>
                  <a:cubicBezTo>
                    <a:pt x="1457" y="92"/>
                    <a:pt x="1003" y="1"/>
                    <a:pt x="55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0" name="Google Shape;160;p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5"/>
          <p:cNvSpPr/>
          <p:nvPr/>
        </p:nvSpPr>
        <p:spPr>
          <a:xfrm>
            <a:off x="4490000" y="-481300"/>
            <a:ext cx="6123300" cy="61062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5"/>
          <p:cNvSpPr/>
          <p:nvPr/>
        </p:nvSpPr>
        <p:spPr>
          <a:xfrm rot="1850679">
            <a:off x="4448109" y="94337"/>
            <a:ext cx="1163226" cy="1163226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5"/>
          <p:cNvSpPr txBox="1">
            <a:spLocks noGrp="1"/>
          </p:cNvSpPr>
          <p:nvPr>
            <p:ph type="title"/>
          </p:nvPr>
        </p:nvSpPr>
        <p:spPr>
          <a:xfrm>
            <a:off x="1241000" y="1810363"/>
            <a:ext cx="2390100" cy="62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5"/>
          <p:cNvSpPr txBox="1">
            <a:spLocks noGrp="1"/>
          </p:cNvSpPr>
          <p:nvPr>
            <p:ph type="subTitle" idx="1"/>
          </p:nvPr>
        </p:nvSpPr>
        <p:spPr>
          <a:xfrm>
            <a:off x="5314588" y="2559762"/>
            <a:ext cx="2786700" cy="79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66" name="Google Shape;166;p5"/>
          <p:cNvSpPr txBox="1">
            <a:spLocks noGrp="1"/>
          </p:cNvSpPr>
          <p:nvPr>
            <p:ph type="subTitle" idx="2"/>
          </p:nvPr>
        </p:nvSpPr>
        <p:spPr>
          <a:xfrm>
            <a:off x="5512875" y="1828050"/>
            <a:ext cx="2390100" cy="62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3300" b="1">
                <a:solidFill>
                  <a:schemeClr val="lt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67" name="Google Shape;167;p5"/>
          <p:cNvSpPr txBox="1">
            <a:spLocks noGrp="1"/>
          </p:cNvSpPr>
          <p:nvPr>
            <p:ph type="subTitle" idx="3"/>
          </p:nvPr>
        </p:nvSpPr>
        <p:spPr>
          <a:xfrm>
            <a:off x="1042713" y="2559763"/>
            <a:ext cx="2786700" cy="79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grpSp>
        <p:nvGrpSpPr>
          <p:cNvPr id="168" name="Google Shape;168;p5"/>
          <p:cNvGrpSpPr/>
          <p:nvPr/>
        </p:nvGrpSpPr>
        <p:grpSpPr>
          <a:xfrm>
            <a:off x="3042918" y="4021778"/>
            <a:ext cx="962320" cy="623708"/>
            <a:chOff x="-2392927" y="123232"/>
            <a:chExt cx="424865" cy="275368"/>
          </a:xfrm>
        </p:grpSpPr>
        <p:sp>
          <p:nvSpPr>
            <p:cNvPr id="169" name="Google Shape;169;p5"/>
            <p:cNvSpPr/>
            <p:nvPr/>
          </p:nvSpPr>
          <p:spPr>
            <a:xfrm>
              <a:off x="-2381866" y="174776"/>
              <a:ext cx="46411" cy="70055"/>
            </a:xfrm>
            <a:custGeom>
              <a:avLst/>
              <a:gdLst/>
              <a:ahLst/>
              <a:cxnLst/>
              <a:rect l="l" t="t" r="r" b="b"/>
              <a:pathLst>
                <a:path w="2803" h="4231" extrusionOk="0">
                  <a:moveTo>
                    <a:pt x="1084" y="0"/>
                  </a:moveTo>
                  <a:cubicBezTo>
                    <a:pt x="789" y="0"/>
                    <a:pt x="490" y="112"/>
                    <a:pt x="256" y="347"/>
                  </a:cubicBezTo>
                  <a:cubicBezTo>
                    <a:pt x="133" y="493"/>
                    <a:pt x="274" y="696"/>
                    <a:pt x="418" y="696"/>
                  </a:cubicBezTo>
                  <a:cubicBezTo>
                    <a:pt x="461" y="696"/>
                    <a:pt x="505" y="678"/>
                    <a:pt x="542" y="633"/>
                  </a:cubicBezTo>
                  <a:cubicBezTo>
                    <a:pt x="694" y="496"/>
                    <a:pt x="886" y="430"/>
                    <a:pt x="1077" y="430"/>
                  </a:cubicBezTo>
                  <a:cubicBezTo>
                    <a:pt x="1328" y="430"/>
                    <a:pt x="1575" y="544"/>
                    <a:pt x="1720" y="761"/>
                  </a:cubicBezTo>
                  <a:cubicBezTo>
                    <a:pt x="1943" y="1238"/>
                    <a:pt x="1625" y="1779"/>
                    <a:pt x="1115" y="1875"/>
                  </a:cubicBezTo>
                  <a:cubicBezTo>
                    <a:pt x="924" y="1875"/>
                    <a:pt x="829" y="2161"/>
                    <a:pt x="1020" y="2225"/>
                  </a:cubicBezTo>
                  <a:cubicBezTo>
                    <a:pt x="1306" y="2352"/>
                    <a:pt x="1561" y="2512"/>
                    <a:pt x="1784" y="2703"/>
                  </a:cubicBezTo>
                  <a:cubicBezTo>
                    <a:pt x="1879" y="2798"/>
                    <a:pt x="1975" y="2894"/>
                    <a:pt x="2070" y="2989"/>
                  </a:cubicBezTo>
                  <a:cubicBezTo>
                    <a:pt x="2166" y="3085"/>
                    <a:pt x="2357" y="3244"/>
                    <a:pt x="2198" y="3371"/>
                  </a:cubicBezTo>
                  <a:cubicBezTo>
                    <a:pt x="1911" y="3530"/>
                    <a:pt x="1625" y="3658"/>
                    <a:pt x="1306" y="3689"/>
                  </a:cubicBezTo>
                  <a:cubicBezTo>
                    <a:pt x="956" y="3785"/>
                    <a:pt x="606" y="3817"/>
                    <a:pt x="287" y="3817"/>
                  </a:cubicBezTo>
                  <a:cubicBezTo>
                    <a:pt x="1" y="3817"/>
                    <a:pt x="1" y="4231"/>
                    <a:pt x="287" y="4231"/>
                  </a:cubicBezTo>
                  <a:cubicBezTo>
                    <a:pt x="701" y="4231"/>
                    <a:pt x="1147" y="4167"/>
                    <a:pt x="1561" y="4040"/>
                  </a:cubicBezTo>
                  <a:cubicBezTo>
                    <a:pt x="1752" y="3976"/>
                    <a:pt x="1943" y="3912"/>
                    <a:pt x="2134" y="3817"/>
                  </a:cubicBezTo>
                  <a:cubicBezTo>
                    <a:pt x="2325" y="3785"/>
                    <a:pt x="2484" y="3658"/>
                    <a:pt x="2611" y="3498"/>
                  </a:cubicBezTo>
                  <a:cubicBezTo>
                    <a:pt x="2802" y="3148"/>
                    <a:pt x="2420" y="2766"/>
                    <a:pt x="2198" y="2543"/>
                  </a:cubicBezTo>
                  <a:cubicBezTo>
                    <a:pt x="2025" y="2390"/>
                    <a:pt x="1840" y="2248"/>
                    <a:pt x="1645" y="2124"/>
                  </a:cubicBezTo>
                  <a:lnTo>
                    <a:pt x="1645" y="2124"/>
                  </a:lnTo>
                  <a:cubicBezTo>
                    <a:pt x="2138" y="1855"/>
                    <a:pt x="2377" y="1223"/>
                    <a:pt x="2134" y="665"/>
                  </a:cubicBezTo>
                  <a:cubicBezTo>
                    <a:pt x="1927" y="233"/>
                    <a:pt x="1509" y="0"/>
                    <a:pt x="10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5"/>
            <p:cNvSpPr/>
            <p:nvPr/>
          </p:nvSpPr>
          <p:spPr>
            <a:xfrm>
              <a:off x="-2327293" y="179958"/>
              <a:ext cx="57190" cy="69442"/>
            </a:xfrm>
            <a:custGeom>
              <a:avLst/>
              <a:gdLst/>
              <a:ahLst/>
              <a:cxnLst/>
              <a:rect l="l" t="t" r="r" b="b"/>
              <a:pathLst>
                <a:path w="3454" h="4194" extrusionOk="0">
                  <a:moveTo>
                    <a:pt x="2684" y="0"/>
                  </a:moveTo>
                  <a:cubicBezTo>
                    <a:pt x="2676" y="0"/>
                    <a:pt x="2667" y="1"/>
                    <a:pt x="2658" y="2"/>
                  </a:cubicBezTo>
                  <a:cubicBezTo>
                    <a:pt x="1" y="369"/>
                    <a:pt x="391" y="4193"/>
                    <a:pt x="2874" y="4193"/>
                  </a:cubicBezTo>
                  <a:cubicBezTo>
                    <a:pt x="2979" y="4193"/>
                    <a:pt x="3087" y="4187"/>
                    <a:pt x="3199" y="4172"/>
                  </a:cubicBezTo>
                  <a:cubicBezTo>
                    <a:pt x="3445" y="4142"/>
                    <a:pt x="3454" y="3757"/>
                    <a:pt x="3226" y="3757"/>
                  </a:cubicBezTo>
                  <a:cubicBezTo>
                    <a:pt x="3218" y="3757"/>
                    <a:pt x="3209" y="3757"/>
                    <a:pt x="3199" y="3759"/>
                  </a:cubicBezTo>
                  <a:cubicBezTo>
                    <a:pt x="3089" y="3775"/>
                    <a:pt x="2984" y="3783"/>
                    <a:pt x="2882" y="3783"/>
                  </a:cubicBezTo>
                  <a:cubicBezTo>
                    <a:pt x="871" y="3783"/>
                    <a:pt x="571" y="626"/>
                    <a:pt x="2754" y="384"/>
                  </a:cubicBezTo>
                  <a:cubicBezTo>
                    <a:pt x="2998" y="353"/>
                    <a:pt x="2890" y="0"/>
                    <a:pt x="26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5"/>
            <p:cNvSpPr/>
            <p:nvPr/>
          </p:nvSpPr>
          <p:spPr>
            <a:xfrm>
              <a:off x="-2231110" y="150469"/>
              <a:ext cx="36178" cy="89344"/>
            </a:xfrm>
            <a:custGeom>
              <a:avLst/>
              <a:gdLst/>
              <a:ahLst/>
              <a:cxnLst/>
              <a:rect l="l" t="t" r="r" b="b"/>
              <a:pathLst>
                <a:path w="2185" h="5396" extrusionOk="0">
                  <a:moveTo>
                    <a:pt x="1893" y="1"/>
                  </a:moveTo>
                  <a:cubicBezTo>
                    <a:pt x="1846" y="1"/>
                    <a:pt x="1796" y="20"/>
                    <a:pt x="1752" y="64"/>
                  </a:cubicBezTo>
                  <a:cubicBezTo>
                    <a:pt x="287" y="1401"/>
                    <a:pt x="1" y="3629"/>
                    <a:pt x="1083" y="5317"/>
                  </a:cubicBezTo>
                  <a:cubicBezTo>
                    <a:pt x="1130" y="5373"/>
                    <a:pt x="1190" y="5396"/>
                    <a:pt x="1249" y="5396"/>
                  </a:cubicBezTo>
                  <a:cubicBezTo>
                    <a:pt x="1391" y="5396"/>
                    <a:pt x="1523" y="5261"/>
                    <a:pt x="1433" y="5126"/>
                  </a:cubicBezTo>
                  <a:cubicBezTo>
                    <a:pt x="446" y="3598"/>
                    <a:pt x="701" y="1560"/>
                    <a:pt x="2038" y="350"/>
                  </a:cubicBezTo>
                  <a:cubicBezTo>
                    <a:pt x="2185" y="204"/>
                    <a:pt x="2050" y="1"/>
                    <a:pt x="18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5"/>
            <p:cNvSpPr/>
            <p:nvPr/>
          </p:nvSpPr>
          <p:spPr>
            <a:xfrm>
              <a:off x="-2176388" y="171514"/>
              <a:ext cx="48083" cy="65932"/>
            </a:xfrm>
            <a:custGeom>
              <a:avLst/>
              <a:gdLst/>
              <a:ahLst/>
              <a:cxnLst/>
              <a:rect l="l" t="t" r="r" b="b"/>
              <a:pathLst>
                <a:path w="2904" h="3982" extrusionOk="0">
                  <a:moveTo>
                    <a:pt x="1191" y="0"/>
                  </a:moveTo>
                  <a:cubicBezTo>
                    <a:pt x="1068" y="0"/>
                    <a:pt x="947" y="21"/>
                    <a:pt x="834" y="66"/>
                  </a:cubicBezTo>
                  <a:cubicBezTo>
                    <a:pt x="420" y="162"/>
                    <a:pt x="102" y="480"/>
                    <a:pt x="38" y="894"/>
                  </a:cubicBezTo>
                  <a:cubicBezTo>
                    <a:pt x="1" y="1044"/>
                    <a:pt x="119" y="1139"/>
                    <a:pt x="235" y="1139"/>
                  </a:cubicBezTo>
                  <a:cubicBezTo>
                    <a:pt x="315" y="1139"/>
                    <a:pt x="394" y="1094"/>
                    <a:pt x="420" y="990"/>
                  </a:cubicBezTo>
                  <a:lnTo>
                    <a:pt x="389" y="990"/>
                  </a:lnTo>
                  <a:cubicBezTo>
                    <a:pt x="484" y="671"/>
                    <a:pt x="771" y="416"/>
                    <a:pt x="1121" y="385"/>
                  </a:cubicBezTo>
                  <a:cubicBezTo>
                    <a:pt x="1142" y="383"/>
                    <a:pt x="1164" y="382"/>
                    <a:pt x="1185" y="382"/>
                  </a:cubicBezTo>
                  <a:cubicBezTo>
                    <a:pt x="1541" y="382"/>
                    <a:pt x="1857" y="629"/>
                    <a:pt x="1917" y="990"/>
                  </a:cubicBezTo>
                  <a:cubicBezTo>
                    <a:pt x="1980" y="1467"/>
                    <a:pt x="1821" y="1945"/>
                    <a:pt x="1535" y="2327"/>
                  </a:cubicBezTo>
                  <a:cubicBezTo>
                    <a:pt x="1153" y="2740"/>
                    <a:pt x="834" y="3218"/>
                    <a:pt x="516" y="3695"/>
                  </a:cubicBezTo>
                  <a:cubicBezTo>
                    <a:pt x="452" y="3823"/>
                    <a:pt x="548" y="3982"/>
                    <a:pt x="675" y="3982"/>
                  </a:cubicBezTo>
                  <a:lnTo>
                    <a:pt x="2617" y="3982"/>
                  </a:lnTo>
                  <a:cubicBezTo>
                    <a:pt x="2904" y="3982"/>
                    <a:pt x="2904" y="3568"/>
                    <a:pt x="2617" y="3568"/>
                  </a:cubicBezTo>
                  <a:lnTo>
                    <a:pt x="1061" y="3568"/>
                  </a:lnTo>
                  <a:cubicBezTo>
                    <a:pt x="1558" y="2839"/>
                    <a:pt x="2275" y="2257"/>
                    <a:pt x="2331" y="1308"/>
                  </a:cubicBezTo>
                  <a:cubicBezTo>
                    <a:pt x="2362" y="894"/>
                    <a:pt x="2171" y="448"/>
                    <a:pt x="1853" y="194"/>
                  </a:cubicBezTo>
                  <a:cubicBezTo>
                    <a:pt x="1647" y="70"/>
                    <a:pt x="1415" y="0"/>
                    <a:pt x="11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5"/>
            <p:cNvSpPr/>
            <p:nvPr/>
          </p:nvSpPr>
          <p:spPr>
            <a:xfrm>
              <a:off x="-2108784" y="146628"/>
              <a:ext cx="41626" cy="102723"/>
            </a:xfrm>
            <a:custGeom>
              <a:avLst/>
              <a:gdLst/>
              <a:ahLst/>
              <a:cxnLst/>
              <a:rect l="l" t="t" r="r" b="b"/>
              <a:pathLst>
                <a:path w="2514" h="6204" extrusionOk="0">
                  <a:moveTo>
                    <a:pt x="249" y="1"/>
                  </a:moveTo>
                  <a:cubicBezTo>
                    <a:pt x="102" y="1"/>
                    <a:pt x="1" y="261"/>
                    <a:pt x="158" y="391"/>
                  </a:cubicBezTo>
                  <a:cubicBezTo>
                    <a:pt x="1972" y="1728"/>
                    <a:pt x="2036" y="4434"/>
                    <a:pt x="317" y="5867"/>
                  </a:cubicBezTo>
                  <a:cubicBezTo>
                    <a:pt x="168" y="6016"/>
                    <a:pt x="309" y="6204"/>
                    <a:pt x="469" y="6204"/>
                  </a:cubicBezTo>
                  <a:cubicBezTo>
                    <a:pt x="514" y="6204"/>
                    <a:pt x="561" y="6189"/>
                    <a:pt x="603" y="6154"/>
                  </a:cubicBezTo>
                  <a:cubicBezTo>
                    <a:pt x="2513" y="4530"/>
                    <a:pt x="2386" y="1506"/>
                    <a:pt x="349" y="41"/>
                  </a:cubicBezTo>
                  <a:cubicBezTo>
                    <a:pt x="315" y="13"/>
                    <a:pt x="281" y="1"/>
                    <a:pt x="2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5"/>
            <p:cNvSpPr/>
            <p:nvPr/>
          </p:nvSpPr>
          <p:spPr>
            <a:xfrm>
              <a:off x="-2048200" y="123232"/>
              <a:ext cx="41129" cy="47470"/>
            </a:xfrm>
            <a:custGeom>
              <a:avLst/>
              <a:gdLst/>
              <a:ahLst/>
              <a:cxnLst/>
              <a:rect l="l" t="t" r="r" b="b"/>
              <a:pathLst>
                <a:path w="2484" h="2867" extrusionOk="0">
                  <a:moveTo>
                    <a:pt x="1553" y="0"/>
                  </a:moveTo>
                  <a:cubicBezTo>
                    <a:pt x="1488" y="0"/>
                    <a:pt x="1419" y="26"/>
                    <a:pt x="1369" y="85"/>
                  </a:cubicBezTo>
                  <a:lnTo>
                    <a:pt x="1401" y="85"/>
                  </a:lnTo>
                  <a:lnTo>
                    <a:pt x="605" y="1263"/>
                  </a:lnTo>
                  <a:cubicBezTo>
                    <a:pt x="478" y="1454"/>
                    <a:pt x="351" y="1645"/>
                    <a:pt x="223" y="1836"/>
                  </a:cubicBezTo>
                  <a:cubicBezTo>
                    <a:pt x="128" y="1964"/>
                    <a:pt x="64" y="2123"/>
                    <a:pt x="32" y="2314"/>
                  </a:cubicBezTo>
                  <a:cubicBezTo>
                    <a:pt x="0" y="2473"/>
                    <a:pt x="64" y="2664"/>
                    <a:pt x="223" y="2759"/>
                  </a:cubicBezTo>
                  <a:cubicBezTo>
                    <a:pt x="367" y="2831"/>
                    <a:pt x="510" y="2867"/>
                    <a:pt x="666" y="2867"/>
                  </a:cubicBezTo>
                  <a:cubicBezTo>
                    <a:pt x="719" y="2867"/>
                    <a:pt x="772" y="2863"/>
                    <a:pt x="828" y="2855"/>
                  </a:cubicBezTo>
                  <a:lnTo>
                    <a:pt x="2229" y="2791"/>
                  </a:lnTo>
                  <a:cubicBezTo>
                    <a:pt x="2484" y="2791"/>
                    <a:pt x="2484" y="2409"/>
                    <a:pt x="2229" y="2409"/>
                  </a:cubicBezTo>
                  <a:lnTo>
                    <a:pt x="1019" y="2441"/>
                  </a:lnTo>
                  <a:lnTo>
                    <a:pt x="733" y="2441"/>
                  </a:lnTo>
                  <a:cubicBezTo>
                    <a:pt x="685" y="2457"/>
                    <a:pt x="637" y="2465"/>
                    <a:pt x="593" y="2465"/>
                  </a:cubicBezTo>
                  <a:cubicBezTo>
                    <a:pt x="550" y="2465"/>
                    <a:pt x="510" y="2457"/>
                    <a:pt x="478" y="2441"/>
                  </a:cubicBezTo>
                  <a:cubicBezTo>
                    <a:pt x="382" y="2409"/>
                    <a:pt x="446" y="2282"/>
                    <a:pt x="478" y="2218"/>
                  </a:cubicBezTo>
                  <a:cubicBezTo>
                    <a:pt x="542" y="2059"/>
                    <a:pt x="637" y="1900"/>
                    <a:pt x="733" y="1773"/>
                  </a:cubicBezTo>
                  <a:lnTo>
                    <a:pt x="1051" y="1295"/>
                  </a:lnTo>
                  <a:cubicBezTo>
                    <a:pt x="1274" y="945"/>
                    <a:pt x="1497" y="627"/>
                    <a:pt x="1720" y="276"/>
                  </a:cubicBezTo>
                  <a:cubicBezTo>
                    <a:pt x="1829" y="123"/>
                    <a:pt x="1698" y="0"/>
                    <a:pt x="15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5"/>
            <p:cNvSpPr/>
            <p:nvPr/>
          </p:nvSpPr>
          <p:spPr>
            <a:xfrm>
              <a:off x="-2012883" y="139558"/>
              <a:ext cx="12236" cy="53961"/>
            </a:xfrm>
            <a:custGeom>
              <a:avLst/>
              <a:gdLst/>
              <a:ahLst/>
              <a:cxnLst/>
              <a:rect l="l" t="t" r="r" b="b"/>
              <a:pathLst>
                <a:path w="739" h="3259" extrusionOk="0">
                  <a:moveTo>
                    <a:pt x="498" y="0"/>
                  </a:moveTo>
                  <a:cubicBezTo>
                    <a:pt x="413" y="0"/>
                    <a:pt x="326" y="46"/>
                    <a:pt x="287" y="150"/>
                  </a:cubicBezTo>
                  <a:cubicBezTo>
                    <a:pt x="32" y="1105"/>
                    <a:pt x="0" y="2124"/>
                    <a:pt x="255" y="3111"/>
                  </a:cubicBezTo>
                  <a:cubicBezTo>
                    <a:pt x="281" y="3212"/>
                    <a:pt x="357" y="3258"/>
                    <a:pt x="435" y="3258"/>
                  </a:cubicBezTo>
                  <a:cubicBezTo>
                    <a:pt x="553" y="3258"/>
                    <a:pt x="675" y="3155"/>
                    <a:pt x="637" y="2983"/>
                  </a:cubicBezTo>
                  <a:cubicBezTo>
                    <a:pt x="414" y="2092"/>
                    <a:pt x="446" y="1137"/>
                    <a:pt x="701" y="245"/>
                  </a:cubicBezTo>
                  <a:cubicBezTo>
                    <a:pt x="738" y="95"/>
                    <a:pt x="620" y="0"/>
                    <a:pt x="4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5"/>
            <p:cNvSpPr/>
            <p:nvPr/>
          </p:nvSpPr>
          <p:spPr>
            <a:xfrm>
              <a:off x="-2392927" y="286970"/>
              <a:ext cx="424865" cy="15051"/>
            </a:xfrm>
            <a:custGeom>
              <a:avLst/>
              <a:gdLst/>
              <a:ahLst/>
              <a:cxnLst/>
              <a:rect l="l" t="t" r="r" b="b"/>
              <a:pathLst>
                <a:path w="25660" h="909" extrusionOk="0">
                  <a:moveTo>
                    <a:pt x="3823" y="0"/>
                  </a:moveTo>
                  <a:cubicBezTo>
                    <a:pt x="2625" y="0"/>
                    <a:pt x="1426" y="78"/>
                    <a:pt x="255" y="224"/>
                  </a:cubicBezTo>
                  <a:cubicBezTo>
                    <a:pt x="0" y="256"/>
                    <a:pt x="96" y="638"/>
                    <a:pt x="351" y="638"/>
                  </a:cubicBezTo>
                  <a:cubicBezTo>
                    <a:pt x="1489" y="471"/>
                    <a:pt x="2632" y="409"/>
                    <a:pt x="3777" y="409"/>
                  </a:cubicBezTo>
                  <a:cubicBezTo>
                    <a:pt x="5897" y="409"/>
                    <a:pt x="8026" y="621"/>
                    <a:pt x="10156" y="766"/>
                  </a:cubicBezTo>
                  <a:cubicBezTo>
                    <a:pt x="11763" y="861"/>
                    <a:pt x="13387" y="909"/>
                    <a:pt x="15015" y="909"/>
                  </a:cubicBezTo>
                  <a:cubicBezTo>
                    <a:pt x="16642" y="909"/>
                    <a:pt x="18274" y="861"/>
                    <a:pt x="19897" y="766"/>
                  </a:cubicBezTo>
                  <a:cubicBezTo>
                    <a:pt x="21744" y="670"/>
                    <a:pt x="23558" y="543"/>
                    <a:pt x="25405" y="415"/>
                  </a:cubicBezTo>
                  <a:cubicBezTo>
                    <a:pt x="25659" y="415"/>
                    <a:pt x="25659" y="33"/>
                    <a:pt x="25405" y="33"/>
                  </a:cubicBezTo>
                  <a:cubicBezTo>
                    <a:pt x="22126" y="256"/>
                    <a:pt x="18847" y="479"/>
                    <a:pt x="15568" y="511"/>
                  </a:cubicBezTo>
                  <a:cubicBezTo>
                    <a:pt x="13880" y="511"/>
                    <a:pt x="12225" y="511"/>
                    <a:pt x="10570" y="384"/>
                  </a:cubicBezTo>
                  <a:cubicBezTo>
                    <a:pt x="8914" y="256"/>
                    <a:pt x="7322" y="129"/>
                    <a:pt x="5699" y="65"/>
                  </a:cubicBezTo>
                  <a:cubicBezTo>
                    <a:pt x="5076" y="21"/>
                    <a:pt x="4450" y="0"/>
                    <a:pt x="38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5"/>
            <p:cNvSpPr/>
            <p:nvPr/>
          </p:nvSpPr>
          <p:spPr>
            <a:xfrm>
              <a:off x="-2359597" y="338927"/>
              <a:ext cx="57786" cy="55600"/>
            </a:xfrm>
            <a:custGeom>
              <a:avLst/>
              <a:gdLst/>
              <a:ahLst/>
              <a:cxnLst/>
              <a:rect l="l" t="t" r="r" b="b"/>
              <a:pathLst>
                <a:path w="3490" h="3358" extrusionOk="0">
                  <a:moveTo>
                    <a:pt x="314" y="0"/>
                  </a:moveTo>
                  <a:cubicBezTo>
                    <a:pt x="150" y="0"/>
                    <a:pt x="0" y="207"/>
                    <a:pt x="152" y="333"/>
                  </a:cubicBezTo>
                  <a:cubicBezTo>
                    <a:pt x="1203" y="1257"/>
                    <a:pt x="2190" y="2244"/>
                    <a:pt x="3081" y="3294"/>
                  </a:cubicBezTo>
                  <a:cubicBezTo>
                    <a:pt x="3118" y="3339"/>
                    <a:pt x="3162" y="3357"/>
                    <a:pt x="3205" y="3357"/>
                  </a:cubicBezTo>
                  <a:cubicBezTo>
                    <a:pt x="3349" y="3357"/>
                    <a:pt x="3490" y="3154"/>
                    <a:pt x="3368" y="3008"/>
                  </a:cubicBezTo>
                  <a:cubicBezTo>
                    <a:pt x="2476" y="1957"/>
                    <a:pt x="1489" y="970"/>
                    <a:pt x="439" y="47"/>
                  </a:cubicBezTo>
                  <a:cubicBezTo>
                    <a:pt x="399" y="14"/>
                    <a:pt x="356" y="0"/>
                    <a:pt x="3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5"/>
            <p:cNvSpPr/>
            <p:nvPr/>
          </p:nvSpPr>
          <p:spPr>
            <a:xfrm>
              <a:off x="-2358587" y="346030"/>
              <a:ext cx="54027" cy="47967"/>
            </a:xfrm>
            <a:custGeom>
              <a:avLst/>
              <a:gdLst/>
              <a:ahLst/>
              <a:cxnLst/>
              <a:rect l="l" t="t" r="r" b="b"/>
              <a:pathLst>
                <a:path w="3263" h="2897" extrusionOk="0">
                  <a:moveTo>
                    <a:pt x="2970" y="1"/>
                  </a:moveTo>
                  <a:cubicBezTo>
                    <a:pt x="2923" y="1"/>
                    <a:pt x="2873" y="19"/>
                    <a:pt x="2829" y="64"/>
                  </a:cubicBezTo>
                  <a:cubicBezTo>
                    <a:pt x="1874" y="828"/>
                    <a:pt x="983" y="1655"/>
                    <a:pt x="123" y="2547"/>
                  </a:cubicBezTo>
                  <a:cubicBezTo>
                    <a:pt x="1" y="2693"/>
                    <a:pt x="123" y="2896"/>
                    <a:pt x="272" y="2896"/>
                  </a:cubicBezTo>
                  <a:cubicBezTo>
                    <a:pt x="317" y="2896"/>
                    <a:pt x="365" y="2878"/>
                    <a:pt x="410" y="2833"/>
                  </a:cubicBezTo>
                  <a:cubicBezTo>
                    <a:pt x="1269" y="1942"/>
                    <a:pt x="2160" y="1114"/>
                    <a:pt x="3116" y="350"/>
                  </a:cubicBezTo>
                  <a:cubicBezTo>
                    <a:pt x="3262" y="204"/>
                    <a:pt x="3127" y="1"/>
                    <a:pt x="29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5"/>
            <p:cNvSpPr/>
            <p:nvPr/>
          </p:nvSpPr>
          <p:spPr>
            <a:xfrm>
              <a:off x="-2245333" y="339175"/>
              <a:ext cx="13196" cy="56411"/>
            </a:xfrm>
            <a:custGeom>
              <a:avLst/>
              <a:gdLst/>
              <a:ahLst/>
              <a:cxnLst/>
              <a:rect l="l" t="t" r="r" b="b"/>
              <a:pathLst>
                <a:path w="797" h="3407" extrusionOk="0">
                  <a:moveTo>
                    <a:pt x="191" y="0"/>
                  </a:moveTo>
                  <a:cubicBezTo>
                    <a:pt x="96" y="0"/>
                    <a:pt x="0" y="96"/>
                    <a:pt x="0" y="191"/>
                  </a:cubicBezTo>
                  <a:cubicBezTo>
                    <a:pt x="128" y="1210"/>
                    <a:pt x="287" y="2197"/>
                    <a:pt x="414" y="3215"/>
                  </a:cubicBezTo>
                  <a:cubicBezTo>
                    <a:pt x="414" y="3343"/>
                    <a:pt x="510" y="3406"/>
                    <a:pt x="605" y="3406"/>
                  </a:cubicBezTo>
                  <a:cubicBezTo>
                    <a:pt x="701" y="3406"/>
                    <a:pt x="796" y="3343"/>
                    <a:pt x="796" y="3215"/>
                  </a:cubicBezTo>
                  <a:cubicBezTo>
                    <a:pt x="669" y="2197"/>
                    <a:pt x="541" y="1210"/>
                    <a:pt x="414" y="191"/>
                  </a:cubicBezTo>
                  <a:cubicBezTo>
                    <a:pt x="414" y="96"/>
                    <a:pt x="319" y="0"/>
                    <a:pt x="1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5"/>
            <p:cNvSpPr/>
            <p:nvPr/>
          </p:nvSpPr>
          <p:spPr>
            <a:xfrm>
              <a:off x="-2262205" y="361313"/>
              <a:ext cx="47454" cy="6342"/>
            </a:xfrm>
            <a:custGeom>
              <a:avLst/>
              <a:gdLst/>
              <a:ahLst/>
              <a:cxnLst/>
              <a:rect l="l" t="t" r="r" b="b"/>
              <a:pathLst>
                <a:path w="2866" h="383" extrusionOk="0">
                  <a:moveTo>
                    <a:pt x="255" y="0"/>
                  </a:moveTo>
                  <a:cubicBezTo>
                    <a:pt x="0" y="0"/>
                    <a:pt x="0" y="382"/>
                    <a:pt x="255" y="382"/>
                  </a:cubicBezTo>
                  <a:lnTo>
                    <a:pt x="2611" y="382"/>
                  </a:lnTo>
                  <a:cubicBezTo>
                    <a:pt x="2866" y="382"/>
                    <a:pt x="2866" y="0"/>
                    <a:pt x="261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5"/>
            <p:cNvSpPr/>
            <p:nvPr/>
          </p:nvSpPr>
          <p:spPr>
            <a:xfrm>
              <a:off x="-2179848" y="330748"/>
              <a:ext cx="67803" cy="33860"/>
            </a:xfrm>
            <a:custGeom>
              <a:avLst/>
              <a:gdLst/>
              <a:ahLst/>
              <a:cxnLst/>
              <a:rect l="l" t="t" r="r" b="b"/>
              <a:pathLst>
                <a:path w="4095" h="2045" extrusionOk="0">
                  <a:moveTo>
                    <a:pt x="3823" y="0"/>
                  </a:moveTo>
                  <a:cubicBezTo>
                    <a:pt x="3778" y="0"/>
                    <a:pt x="3730" y="19"/>
                    <a:pt x="3686" y="63"/>
                  </a:cubicBezTo>
                  <a:cubicBezTo>
                    <a:pt x="3431" y="318"/>
                    <a:pt x="3176" y="605"/>
                    <a:pt x="2890" y="859"/>
                  </a:cubicBezTo>
                  <a:lnTo>
                    <a:pt x="2476" y="1241"/>
                  </a:lnTo>
                  <a:cubicBezTo>
                    <a:pt x="2380" y="1401"/>
                    <a:pt x="2253" y="1528"/>
                    <a:pt x="2126" y="1623"/>
                  </a:cubicBezTo>
                  <a:cubicBezTo>
                    <a:pt x="2100" y="1633"/>
                    <a:pt x="2075" y="1638"/>
                    <a:pt x="2050" y="1638"/>
                  </a:cubicBezTo>
                  <a:cubicBezTo>
                    <a:pt x="1917" y="1638"/>
                    <a:pt x="1787" y="1513"/>
                    <a:pt x="1680" y="1432"/>
                  </a:cubicBezTo>
                  <a:lnTo>
                    <a:pt x="1266" y="1082"/>
                  </a:lnTo>
                  <a:lnTo>
                    <a:pt x="438" y="382"/>
                  </a:lnTo>
                  <a:cubicBezTo>
                    <a:pt x="399" y="349"/>
                    <a:pt x="356" y="335"/>
                    <a:pt x="313" y="335"/>
                  </a:cubicBezTo>
                  <a:cubicBezTo>
                    <a:pt x="150" y="335"/>
                    <a:pt x="0" y="542"/>
                    <a:pt x="152" y="668"/>
                  </a:cubicBezTo>
                  <a:lnTo>
                    <a:pt x="184" y="668"/>
                  </a:lnTo>
                  <a:lnTo>
                    <a:pt x="1171" y="1496"/>
                  </a:lnTo>
                  <a:cubicBezTo>
                    <a:pt x="1406" y="1702"/>
                    <a:pt x="1723" y="2044"/>
                    <a:pt x="2072" y="2044"/>
                  </a:cubicBezTo>
                  <a:cubicBezTo>
                    <a:pt x="2100" y="2044"/>
                    <a:pt x="2129" y="2042"/>
                    <a:pt x="2157" y="2037"/>
                  </a:cubicBezTo>
                  <a:cubicBezTo>
                    <a:pt x="2317" y="1974"/>
                    <a:pt x="2444" y="1910"/>
                    <a:pt x="2540" y="1783"/>
                  </a:cubicBezTo>
                  <a:lnTo>
                    <a:pt x="3017" y="1305"/>
                  </a:lnTo>
                  <a:lnTo>
                    <a:pt x="3972" y="350"/>
                  </a:lnTo>
                  <a:cubicBezTo>
                    <a:pt x="4094" y="203"/>
                    <a:pt x="3973" y="0"/>
                    <a:pt x="38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5"/>
            <p:cNvSpPr/>
            <p:nvPr/>
          </p:nvSpPr>
          <p:spPr>
            <a:xfrm>
              <a:off x="-2149929" y="358680"/>
              <a:ext cx="6342" cy="39539"/>
            </a:xfrm>
            <a:custGeom>
              <a:avLst/>
              <a:gdLst/>
              <a:ahLst/>
              <a:cxnLst/>
              <a:rect l="l" t="t" r="r" b="b"/>
              <a:pathLst>
                <a:path w="383" h="2388" extrusionOk="0">
                  <a:moveTo>
                    <a:pt x="191" y="0"/>
                  </a:moveTo>
                  <a:cubicBezTo>
                    <a:pt x="96" y="0"/>
                    <a:pt x="0" y="64"/>
                    <a:pt x="0" y="191"/>
                  </a:cubicBezTo>
                  <a:lnTo>
                    <a:pt x="0" y="2197"/>
                  </a:lnTo>
                  <a:cubicBezTo>
                    <a:pt x="0" y="2324"/>
                    <a:pt x="96" y="2388"/>
                    <a:pt x="191" y="2388"/>
                  </a:cubicBezTo>
                  <a:cubicBezTo>
                    <a:pt x="287" y="2388"/>
                    <a:pt x="382" y="2324"/>
                    <a:pt x="382" y="2197"/>
                  </a:cubicBezTo>
                  <a:lnTo>
                    <a:pt x="382" y="191"/>
                  </a:lnTo>
                  <a:cubicBezTo>
                    <a:pt x="382" y="64"/>
                    <a:pt x="287" y="0"/>
                    <a:pt x="1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5"/>
            <p:cNvSpPr/>
            <p:nvPr/>
          </p:nvSpPr>
          <p:spPr>
            <a:xfrm>
              <a:off x="-2071397" y="341841"/>
              <a:ext cx="11408" cy="56759"/>
            </a:xfrm>
            <a:custGeom>
              <a:avLst/>
              <a:gdLst/>
              <a:ahLst/>
              <a:cxnLst/>
              <a:rect l="l" t="t" r="r" b="b"/>
              <a:pathLst>
                <a:path w="689" h="3428" extrusionOk="0">
                  <a:moveTo>
                    <a:pt x="398" y="1"/>
                  </a:moveTo>
                  <a:cubicBezTo>
                    <a:pt x="321" y="1"/>
                    <a:pt x="248" y="39"/>
                    <a:pt x="224" y="126"/>
                  </a:cubicBezTo>
                  <a:cubicBezTo>
                    <a:pt x="1" y="1176"/>
                    <a:pt x="33" y="2259"/>
                    <a:pt x="255" y="3277"/>
                  </a:cubicBezTo>
                  <a:cubicBezTo>
                    <a:pt x="281" y="3382"/>
                    <a:pt x="361" y="3427"/>
                    <a:pt x="443" y="3427"/>
                  </a:cubicBezTo>
                  <a:cubicBezTo>
                    <a:pt x="562" y="3427"/>
                    <a:pt x="688" y="3332"/>
                    <a:pt x="669" y="3182"/>
                  </a:cubicBezTo>
                  <a:cubicBezTo>
                    <a:pt x="415" y="2195"/>
                    <a:pt x="415" y="1208"/>
                    <a:pt x="637" y="253"/>
                  </a:cubicBezTo>
                  <a:cubicBezTo>
                    <a:pt x="657" y="97"/>
                    <a:pt x="521" y="1"/>
                    <a:pt x="39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5"/>
            <p:cNvSpPr/>
            <p:nvPr/>
          </p:nvSpPr>
          <p:spPr>
            <a:xfrm>
              <a:off x="-2086149" y="363415"/>
              <a:ext cx="36907" cy="10034"/>
            </a:xfrm>
            <a:custGeom>
              <a:avLst/>
              <a:gdLst/>
              <a:ahLst/>
              <a:cxnLst/>
              <a:rect l="l" t="t" r="r" b="b"/>
              <a:pathLst>
                <a:path w="2229" h="606" extrusionOk="0">
                  <a:moveTo>
                    <a:pt x="2038" y="1"/>
                  </a:moveTo>
                  <a:lnTo>
                    <a:pt x="191" y="192"/>
                  </a:lnTo>
                  <a:cubicBezTo>
                    <a:pt x="64" y="192"/>
                    <a:pt x="0" y="287"/>
                    <a:pt x="0" y="414"/>
                  </a:cubicBezTo>
                  <a:cubicBezTo>
                    <a:pt x="0" y="510"/>
                    <a:pt x="64" y="605"/>
                    <a:pt x="191" y="605"/>
                  </a:cubicBezTo>
                  <a:lnTo>
                    <a:pt x="2038" y="414"/>
                  </a:lnTo>
                  <a:cubicBezTo>
                    <a:pt x="2133" y="414"/>
                    <a:pt x="2229" y="319"/>
                    <a:pt x="2229" y="223"/>
                  </a:cubicBezTo>
                  <a:cubicBezTo>
                    <a:pt x="2229" y="96"/>
                    <a:pt x="2133" y="1"/>
                    <a:pt x="20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5"/>
            <p:cNvSpPr/>
            <p:nvPr/>
          </p:nvSpPr>
          <p:spPr>
            <a:xfrm>
              <a:off x="-2022204" y="331261"/>
              <a:ext cx="46229" cy="58580"/>
            </a:xfrm>
            <a:custGeom>
              <a:avLst/>
              <a:gdLst/>
              <a:ahLst/>
              <a:cxnLst/>
              <a:rect l="l" t="t" r="r" b="b"/>
              <a:pathLst>
                <a:path w="2792" h="3538" extrusionOk="0">
                  <a:moveTo>
                    <a:pt x="2346" y="1"/>
                  </a:moveTo>
                  <a:cubicBezTo>
                    <a:pt x="0" y="63"/>
                    <a:pt x="144" y="3538"/>
                    <a:pt x="2415" y="3538"/>
                  </a:cubicBezTo>
                  <a:cubicBezTo>
                    <a:pt x="2455" y="3538"/>
                    <a:pt x="2496" y="3536"/>
                    <a:pt x="2537" y="3534"/>
                  </a:cubicBezTo>
                  <a:cubicBezTo>
                    <a:pt x="2792" y="3502"/>
                    <a:pt x="2792" y="3120"/>
                    <a:pt x="2537" y="3120"/>
                  </a:cubicBezTo>
                  <a:cubicBezTo>
                    <a:pt x="2457" y="3131"/>
                    <a:pt x="2381" y="3136"/>
                    <a:pt x="2307" y="3136"/>
                  </a:cubicBezTo>
                  <a:cubicBezTo>
                    <a:pt x="561" y="3136"/>
                    <a:pt x="453" y="382"/>
                    <a:pt x="2315" y="382"/>
                  </a:cubicBezTo>
                  <a:cubicBezTo>
                    <a:pt x="2326" y="382"/>
                    <a:pt x="2336" y="382"/>
                    <a:pt x="2346" y="383"/>
                  </a:cubicBezTo>
                  <a:cubicBezTo>
                    <a:pt x="2633" y="383"/>
                    <a:pt x="2633" y="1"/>
                    <a:pt x="23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6" name="Google Shape;186;p5"/>
          <p:cNvGrpSpPr/>
          <p:nvPr/>
        </p:nvGrpSpPr>
        <p:grpSpPr>
          <a:xfrm>
            <a:off x="7569619" y="3933208"/>
            <a:ext cx="531692" cy="482798"/>
            <a:chOff x="368345" y="284369"/>
            <a:chExt cx="526011" cy="477545"/>
          </a:xfrm>
        </p:grpSpPr>
        <p:sp>
          <p:nvSpPr>
            <p:cNvPr id="187" name="Google Shape;187;p5"/>
            <p:cNvSpPr/>
            <p:nvPr/>
          </p:nvSpPr>
          <p:spPr>
            <a:xfrm>
              <a:off x="368345" y="284369"/>
              <a:ext cx="486904" cy="242130"/>
            </a:xfrm>
            <a:custGeom>
              <a:avLst/>
              <a:gdLst/>
              <a:ahLst/>
              <a:cxnLst/>
              <a:rect l="l" t="t" r="r" b="b"/>
              <a:pathLst>
                <a:path w="13073" h="6501" extrusionOk="0">
                  <a:moveTo>
                    <a:pt x="12818" y="0"/>
                  </a:moveTo>
                  <a:cubicBezTo>
                    <a:pt x="9570" y="64"/>
                    <a:pt x="6323" y="223"/>
                    <a:pt x="3076" y="509"/>
                  </a:cubicBezTo>
                  <a:cubicBezTo>
                    <a:pt x="2981" y="509"/>
                    <a:pt x="2885" y="605"/>
                    <a:pt x="2885" y="700"/>
                  </a:cubicBezTo>
                  <a:cubicBezTo>
                    <a:pt x="2914" y="2390"/>
                    <a:pt x="2788" y="4053"/>
                    <a:pt x="2484" y="5691"/>
                  </a:cubicBezTo>
                  <a:lnTo>
                    <a:pt x="2484" y="5691"/>
                  </a:lnTo>
                  <a:cubicBezTo>
                    <a:pt x="2330" y="5336"/>
                    <a:pt x="2196" y="4967"/>
                    <a:pt x="2089" y="4584"/>
                  </a:cubicBezTo>
                  <a:cubicBezTo>
                    <a:pt x="1962" y="4043"/>
                    <a:pt x="1866" y="3470"/>
                    <a:pt x="1835" y="2929"/>
                  </a:cubicBezTo>
                  <a:cubicBezTo>
                    <a:pt x="1803" y="2483"/>
                    <a:pt x="1580" y="2069"/>
                    <a:pt x="1198" y="1783"/>
                  </a:cubicBezTo>
                  <a:cubicBezTo>
                    <a:pt x="1055" y="1682"/>
                    <a:pt x="885" y="1634"/>
                    <a:pt x="717" y="1634"/>
                  </a:cubicBezTo>
                  <a:cubicBezTo>
                    <a:pt x="510" y="1634"/>
                    <a:pt x="305" y="1706"/>
                    <a:pt x="147" y="1846"/>
                  </a:cubicBezTo>
                  <a:cubicBezTo>
                    <a:pt x="1" y="1993"/>
                    <a:pt x="117" y="2196"/>
                    <a:pt x="265" y="2196"/>
                  </a:cubicBezTo>
                  <a:cubicBezTo>
                    <a:pt x="310" y="2196"/>
                    <a:pt x="358" y="2177"/>
                    <a:pt x="402" y="2133"/>
                  </a:cubicBezTo>
                  <a:cubicBezTo>
                    <a:pt x="489" y="2064"/>
                    <a:pt x="582" y="2034"/>
                    <a:pt x="676" y="2034"/>
                  </a:cubicBezTo>
                  <a:cubicBezTo>
                    <a:pt x="927" y="2034"/>
                    <a:pt x="1178" y="2243"/>
                    <a:pt x="1293" y="2451"/>
                  </a:cubicBezTo>
                  <a:cubicBezTo>
                    <a:pt x="1421" y="2897"/>
                    <a:pt x="1516" y="3343"/>
                    <a:pt x="1516" y="3788"/>
                  </a:cubicBezTo>
                  <a:cubicBezTo>
                    <a:pt x="1675" y="4712"/>
                    <a:pt x="1962" y="5571"/>
                    <a:pt x="2408" y="6399"/>
                  </a:cubicBezTo>
                  <a:cubicBezTo>
                    <a:pt x="2449" y="6468"/>
                    <a:pt x="2514" y="6501"/>
                    <a:pt x="2577" y="6501"/>
                  </a:cubicBezTo>
                  <a:cubicBezTo>
                    <a:pt x="2660" y="6501"/>
                    <a:pt x="2740" y="6444"/>
                    <a:pt x="2758" y="6335"/>
                  </a:cubicBezTo>
                  <a:cubicBezTo>
                    <a:pt x="3128" y="4545"/>
                    <a:pt x="3319" y="2726"/>
                    <a:pt x="3272" y="876"/>
                  </a:cubicBezTo>
                  <a:lnTo>
                    <a:pt x="3272" y="876"/>
                  </a:lnTo>
                  <a:cubicBezTo>
                    <a:pt x="6454" y="629"/>
                    <a:pt x="9636" y="445"/>
                    <a:pt x="12818" y="414"/>
                  </a:cubicBezTo>
                  <a:cubicBezTo>
                    <a:pt x="13072" y="414"/>
                    <a:pt x="13072" y="0"/>
                    <a:pt x="128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5"/>
            <p:cNvSpPr/>
            <p:nvPr/>
          </p:nvSpPr>
          <p:spPr>
            <a:xfrm>
              <a:off x="567078" y="369583"/>
              <a:ext cx="97805" cy="110841"/>
            </a:xfrm>
            <a:custGeom>
              <a:avLst/>
              <a:gdLst/>
              <a:ahLst/>
              <a:cxnLst/>
              <a:rect l="l" t="t" r="r" b="b"/>
              <a:pathLst>
                <a:path w="2626" h="2976" extrusionOk="0">
                  <a:moveTo>
                    <a:pt x="1184" y="1"/>
                  </a:moveTo>
                  <a:cubicBezTo>
                    <a:pt x="1161" y="1"/>
                    <a:pt x="1138" y="2"/>
                    <a:pt x="1115" y="4"/>
                  </a:cubicBezTo>
                  <a:cubicBezTo>
                    <a:pt x="764" y="36"/>
                    <a:pt x="414" y="195"/>
                    <a:pt x="128" y="418"/>
                  </a:cubicBezTo>
                  <a:cubicBezTo>
                    <a:pt x="32" y="450"/>
                    <a:pt x="0" y="577"/>
                    <a:pt x="64" y="673"/>
                  </a:cubicBezTo>
                  <a:cubicBezTo>
                    <a:pt x="112" y="744"/>
                    <a:pt x="195" y="780"/>
                    <a:pt x="274" y="780"/>
                  </a:cubicBezTo>
                  <a:cubicBezTo>
                    <a:pt x="301" y="780"/>
                    <a:pt x="327" y="776"/>
                    <a:pt x="351" y="768"/>
                  </a:cubicBezTo>
                  <a:cubicBezTo>
                    <a:pt x="542" y="609"/>
                    <a:pt x="796" y="482"/>
                    <a:pt x="1051" y="418"/>
                  </a:cubicBezTo>
                  <a:cubicBezTo>
                    <a:pt x="1091" y="405"/>
                    <a:pt x="1131" y="398"/>
                    <a:pt x="1169" y="398"/>
                  </a:cubicBezTo>
                  <a:cubicBezTo>
                    <a:pt x="1316" y="398"/>
                    <a:pt x="1446" y="490"/>
                    <a:pt x="1497" y="641"/>
                  </a:cubicBezTo>
                  <a:cubicBezTo>
                    <a:pt x="1528" y="896"/>
                    <a:pt x="1433" y="1118"/>
                    <a:pt x="1242" y="1278"/>
                  </a:cubicBezTo>
                  <a:cubicBezTo>
                    <a:pt x="1019" y="1437"/>
                    <a:pt x="796" y="1596"/>
                    <a:pt x="573" y="1755"/>
                  </a:cubicBezTo>
                  <a:cubicBezTo>
                    <a:pt x="319" y="1914"/>
                    <a:pt x="128" y="2169"/>
                    <a:pt x="32" y="2487"/>
                  </a:cubicBezTo>
                  <a:cubicBezTo>
                    <a:pt x="0" y="2583"/>
                    <a:pt x="32" y="2678"/>
                    <a:pt x="128" y="2710"/>
                  </a:cubicBezTo>
                  <a:cubicBezTo>
                    <a:pt x="517" y="2887"/>
                    <a:pt x="945" y="2975"/>
                    <a:pt x="1380" y="2975"/>
                  </a:cubicBezTo>
                  <a:cubicBezTo>
                    <a:pt x="1728" y="2975"/>
                    <a:pt x="2080" y="2919"/>
                    <a:pt x="2420" y="2806"/>
                  </a:cubicBezTo>
                  <a:cubicBezTo>
                    <a:pt x="2626" y="2747"/>
                    <a:pt x="2560" y="2416"/>
                    <a:pt x="2348" y="2416"/>
                  </a:cubicBezTo>
                  <a:cubicBezTo>
                    <a:pt x="2330" y="2416"/>
                    <a:pt x="2312" y="2419"/>
                    <a:pt x="2292" y="2424"/>
                  </a:cubicBezTo>
                  <a:cubicBezTo>
                    <a:pt x="2006" y="2524"/>
                    <a:pt x="1706" y="2573"/>
                    <a:pt x="1406" y="2573"/>
                  </a:cubicBezTo>
                  <a:cubicBezTo>
                    <a:pt x="1097" y="2573"/>
                    <a:pt x="788" y="2521"/>
                    <a:pt x="489" y="2422"/>
                  </a:cubicBezTo>
                  <a:lnTo>
                    <a:pt x="489" y="2422"/>
                  </a:lnTo>
                  <a:cubicBezTo>
                    <a:pt x="594" y="2236"/>
                    <a:pt x="749" y="2078"/>
                    <a:pt x="924" y="1978"/>
                  </a:cubicBezTo>
                  <a:cubicBezTo>
                    <a:pt x="1210" y="1819"/>
                    <a:pt x="1465" y="1596"/>
                    <a:pt x="1688" y="1341"/>
                  </a:cubicBezTo>
                  <a:cubicBezTo>
                    <a:pt x="1910" y="1087"/>
                    <a:pt x="1974" y="736"/>
                    <a:pt x="1847" y="450"/>
                  </a:cubicBezTo>
                  <a:cubicBezTo>
                    <a:pt x="1729" y="184"/>
                    <a:pt x="1474" y="1"/>
                    <a:pt x="11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5"/>
            <p:cNvSpPr/>
            <p:nvPr/>
          </p:nvSpPr>
          <p:spPr>
            <a:xfrm>
              <a:off x="703428" y="454201"/>
              <a:ext cx="14265" cy="21081"/>
            </a:xfrm>
            <a:custGeom>
              <a:avLst/>
              <a:gdLst/>
              <a:ahLst/>
              <a:cxnLst/>
              <a:rect l="l" t="t" r="r" b="b"/>
              <a:pathLst>
                <a:path w="383" h="566" extrusionOk="0">
                  <a:moveTo>
                    <a:pt x="223" y="0"/>
                  </a:moveTo>
                  <a:cubicBezTo>
                    <a:pt x="215" y="0"/>
                    <a:pt x="207" y="8"/>
                    <a:pt x="191" y="24"/>
                  </a:cubicBezTo>
                  <a:lnTo>
                    <a:pt x="128" y="24"/>
                  </a:lnTo>
                  <a:cubicBezTo>
                    <a:pt x="96" y="24"/>
                    <a:pt x="64" y="24"/>
                    <a:pt x="32" y="56"/>
                  </a:cubicBezTo>
                  <a:lnTo>
                    <a:pt x="0" y="88"/>
                  </a:lnTo>
                  <a:cubicBezTo>
                    <a:pt x="0" y="120"/>
                    <a:pt x="0" y="152"/>
                    <a:pt x="0" y="215"/>
                  </a:cubicBezTo>
                  <a:lnTo>
                    <a:pt x="0" y="374"/>
                  </a:lnTo>
                  <a:cubicBezTo>
                    <a:pt x="0" y="406"/>
                    <a:pt x="0" y="406"/>
                    <a:pt x="0" y="438"/>
                  </a:cubicBezTo>
                  <a:cubicBezTo>
                    <a:pt x="0" y="470"/>
                    <a:pt x="32" y="502"/>
                    <a:pt x="32" y="502"/>
                  </a:cubicBezTo>
                  <a:cubicBezTo>
                    <a:pt x="64" y="534"/>
                    <a:pt x="96" y="534"/>
                    <a:pt x="128" y="565"/>
                  </a:cubicBezTo>
                  <a:lnTo>
                    <a:pt x="223" y="565"/>
                  </a:lnTo>
                  <a:cubicBezTo>
                    <a:pt x="287" y="534"/>
                    <a:pt x="319" y="534"/>
                    <a:pt x="319" y="502"/>
                  </a:cubicBezTo>
                  <a:lnTo>
                    <a:pt x="351" y="470"/>
                  </a:lnTo>
                  <a:cubicBezTo>
                    <a:pt x="382" y="438"/>
                    <a:pt x="382" y="406"/>
                    <a:pt x="382" y="374"/>
                  </a:cubicBezTo>
                  <a:lnTo>
                    <a:pt x="382" y="183"/>
                  </a:lnTo>
                  <a:cubicBezTo>
                    <a:pt x="382" y="152"/>
                    <a:pt x="382" y="152"/>
                    <a:pt x="351" y="120"/>
                  </a:cubicBezTo>
                  <a:cubicBezTo>
                    <a:pt x="351" y="88"/>
                    <a:pt x="351" y="56"/>
                    <a:pt x="319" y="56"/>
                  </a:cubicBezTo>
                  <a:cubicBezTo>
                    <a:pt x="319" y="24"/>
                    <a:pt x="287" y="24"/>
                    <a:pt x="255" y="24"/>
                  </a:cubicBezTo>
                  <a:cubicBezTo>
                    <a:pt x="239" y="8"/>
                    <a:pt x="231" y="0"/>
                    <a:pt x="2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5"/>
            <p:cNvSpPr/>
            <p:nvPr/>
          </p:nvSpPr>
          <p:spPr>
            <a:xfrm>
              <a:off x="768643" y="361464"/>
              <a:ext cx="73559" cy="127937"/>
            </a:xfrm>
            <a:custGeom>
              <a:avLst/>
              <a:gdLst/>
              <a:ahLst/>
              <a:cxnLst/>
              <a:rect l="l" t="t" r="r" b="b"/>
              <a:pathLst>
                <a:path w="1975" h="3435" extrusionOk="0">
                  <a:moveTo>
                    <a:pt x="1016" y="385"/>
                  </a:moveTo>
                  <a:cubicBezTo>
                    <a:pt x="1286" y="385"/>
                    <a:pt x="1592" y="708"/>
                    <a:pt x="1592" y="954"/>
                  </a:cubicBezTo>
                  <a:cubicBezTo>
                    <a:pt x="1570" y="1326"/>
                    <a:pt x="1248" y="1547"/>
                    <a:pt x="904" y="1640"/>
                  </a:cubicBezTo>
                  <a:lnTo>
                    <a:pt x="904" y="1640"/>
                  </a:lnTo>
                  <a:cubicBezTo>
                    <a:pt x="857" y="1633"/>
                    <a:pt x="809" y="1630"/>
                    <a:pt x="761" y="1630"/>
                  </a:cubicBezTo>
                  <a:cubicBezTo>
                    <a:pt x="685" y="1630"/>
                    <a:pt x="608" y="1638"/>
                    <a:pt x="534" y="1655"/>
                  </a:cubicBezTo>
                  <a:lnTo>
                    <a:pt x="534" y="1655"/>
                  </a:lnTo>
                  <a:cubicBezTo>
                    <a:pt x="587" y="1274"/>
                    <a:pt x="652" y="903"/>
                    <a:pt x="717" y="533"/>
                  </a:cubicBezTo>
                  <a:lnTo>
                    <a:pt x="717" y="533"/>
                  </a:lnTo>
                  <a:cubicBezTo>
                    <a:pt x="745" y="524"/>
                    <a:pt x="772" y="506"/>
                    <a:pt x="796" y="477"/>
                  </a:cubicBezTo>
                  <a:cubicBezTo>
                    <a:pt x="861" y="412"/>
                    <a:pt x="937" y="385"/>
                    <a:pt x="1016" y="385"/>
                  </a:cubicBezTo>
                  <a:close/>
                  <a:moveTo>
                    <a:pt x="973" y="2043"/>
                  </a:moveTo>
                  <a:lnTo>
                    <a:pt x="973" y="2043"/>
                  </a:lnTo>
                  <a:cubicBezTo>
                    <a:pt x="1148" y="2091"/>
                    <a:pt x="1298" y="2209"/>
                    <a:pt x="1369" y="2387"/>
                  </a:cubicBezTo>
                  <a:cubicBezTo>
                    <a:pt x="1460" y="2721"/>
                    <a:pt x="1233" y="3026"/>
                    <a:pt x="880" y="3026"/>
                  </a:cubicBezTo>
                  <a:cubicBezTo>
                    <a:pt x="863" y="3026"/>
                    <a:pt x="846" y="3025"/>
                    <a:pt x="828" y="3024"/>
                  </a:cubicBezTo>
                  <a:cubicBezTo>
                    <a:pt x="447" y="2928"/>
                    <a:pt x="478" y="2390"/>
                    <a:pt x="478" y="2103"/>
                  </a:cubicBezTo>
                  <a:lnTo>
                    <a:pt x="478" y="2103"/>
                  </a:lnTo>
                  <a:cubicBezTo>
                    <a:pt x="506" y="2104"/>
                    <a:pt x="534" y="2105"/>
                    <a:pt x="562" y="2105"/>
                  </a:cubicBezTo>
                  <a:cubicBezTo>
                    <a:pt x="704" y="2105"/>
                    <a:pt x="841" y="2084"/>
                    <a:pt x="973" y="2043"/>
                  </a:cubicBezTo>
                  <a:close/>
                  <a:moveTo>
                    <a:pt x="1029" y="0"/>
                  </a:moveTo>
                  <a:cubicBezTo>
                    <a:pt x="863" y="0"/>
                    <a:pt x="696" y="56"/>
                    <a:pt x="550" y="184"/>
                  </a:cubicBezTo>
                  <a:lnTo>
                    <a:pt x="550" y="184"/>
                  </a:lnTo>
                  <a:cubicBezTo>
                    <a:pt x="540" y="183"/>
                    <a:pt x="530" y="182"/>
                    <a:pt x="520" y="182"/>
                  </a:cubicBezTo>
                  <a:cubicBezTo>
                    <a:pt x="437" y="182"/>
                    <a:pt x="350" y="239"/>
                    <a:pt x="350" y="318"/>
                  </a:cubicBezTo>
                  <a:lnTo>
                    <a:pt x="319" y="318"/>
                  </a:lnTo>
                  <a:cubicBezTo>
                    <a:pt x="223" y="891"/>
                    <a:pt x="128" y="1464"/>
                    <a:pt x="64" y="2037"/>
                  </a:cubicBezTo>
                  <a:cubicBezTo>
                    <a:pt x="0" y="2451"/>
                    <a:pt x="128" y="2896"/>
                    <a:pt x="382" y="3215"/>
                  </a:cubicBezTo>
                  <a:cubicBezTo>
                    <a:pt x="545" y="3362"/>
                    <a:pt x="742" y="3435"/>
                    <a:pt x="935" y="3435"/>
                  </a:cubicBezTo>
                  <a:cubicBezTo>
                    <a:pt x="1157" y="3435"/>
                    <a:pt x="1375" y="3339"/>
                    <a:pt x="1528" y="3151"/>
                  </a:cubicBezTo>
                  <a:cubicBezTo>
                    <a:pt x="1847" y="2833"/>
                    <a:pt x="1879" y="2355"/>
                    <a:pt x="1592" y="2005"/>
                  </a:cubicBezTo>
                  <a:cubicBezTo>
                    <a:pt x="1536" y="1943"/>
                    <a:pt x="1474" y="1889"/>
                    <a:pt x="1408" y="1841"/>
                  </a:cubicBezTo>
                  <a:lnTo>
                    <a:pt x="1408" y="1841"/>
                  </a:lnTo>
                  <a:cubicBezTo>
                    <a:pt x="1438" y="1822"/>
                    <a:pt x="1467" y="1803"/>
                    <a:pt x="1497" y="1782"/>
                  </a:cubicBezTo>
                  <a:cubicBezTo>
                    <a:pt x="1815" y="1591"/>
                    <a:pt x="1974" y="1241"/>
                    <a:pt x="1974" y="859"/>
                  </a:cubicBezTo>
                  <a:cubicBezTo>
                    <a:pt x="1929" y="405"/>
                    <a:pt x="1480" y="0"/>
                    <a:pt x="10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5"/>
            <p:cNvSpPr/>
            <p:nvPr/>
          </p:nvSpPr>
          <p:spPr>
            <a:xfrm>
              <a:off x="380933" y="539192"/>
              <a:ext cx="513422" cy="30168"/>
            </a:xfrm>
            <a:custGeom>
              <a:avLst/>
              <a:gdLst/>
              <a:ahLst/>
              <a:cxnLst/>
              <a:rect l="l" t="t" r="r" b="b"/>
              <a:pathLst>
                <a:path w="13785" h="810" extrusionOk="0">
                  <a:moveTo>
                    <a:pt x="13557" y="1"/>
                  </a:moveTo>
                  <a:cubicBezTo>
                    <a:pt x="13549" y="1"/>
                    <a:pt x="13540" y="1"/>
                    <a:pt x="13530" y="3"/>
                  </a:cubicBezTo>
                  <a:cubicBezTo>
                    <a:pt x="10432" y="289"/>
                    <a:pt x="7335" y="421"/>
                    <a:pt x="4214" y="421"/>
                  </a:cubicBezTo>
                  <a:cubicBezTo>
                    <a:pt x="3871" y="421"/>
                    <a:pt x="3527" y="420"/>
                    <a:pt x="3184" y="416"/>
                  </a:cubicBezTo>
                  <a:cubicBezTo>
                    <a:pt x="2197" y="416"/>
                    <a:pt x="1242" y="385"/>
                    <a:pt x="255" y="353"/>
                  </a:cubicBezTo>
                  <a:cubicBezTo>
                    <a:pt x="0" y="353"/>
                    <a:pt x="0" y="735"/>
                    <a:pt x="255" y="735"/>
                  </a:cubicBezTo>
                  <a:cubicBezTo>
                    <a:pt x="1591" y="784"/>
                    <a:pt x="2923" y="809"/>
                    <a:pt x="4252" y="809"/>
                  </a:cubicBezTo>
                  <a:cubicBezTo>
                    <a:pt x="6373" y="809"/>
                    <a:pt x="8487" y="744"/>
                    <a:pt x="10601" y="607"/>
                  </a:cubicBezTo>
                  <a:cubicBezTo>
                    <a:pt x="11588" y="576"/>
                    <a:pt x="12543" y="480"/>
                    <a:pt x="13530" y="416"/>
                  </a:cubicBezTo>
                  <a:cubicBezTo>
                    <a:pt x="13775" y="386"/>
                    <a:pt x="13784" y="1"/>
                    <a:pt x="135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5"/>
            <p:cNvSpPr/>
            <p:nvPr/>
          </p:nvSpPr>
          <p:spPr>
            <a:xfrm>
              <a:off x="397060" y="628316"/>
              <a:ext cx="97731" cy="133598"/>
            </a:xfrm>
            <a:custGeom>
              <a:avLst/>
              <a:gdLst/>
              <a:ahLst/>
              <a:cxnLst/>
              <a:rect l="l" t="t" r="r" b="b"/>
              <a:pathLst>
                <a:path w="2624" h="3587" extrusionOk="0">
                  <a:moveTo>
                    <a:pt x="1427" y="1"/>
                  </a:moveTo>
                  <a:cubicBezTo>
                    <a:pt x="1236" y="1"/>
                    <a:pt x="1045" y="83"/>
                    <a:pt x="904" y="252"/>
                  </a:cubicBezTo>
                  <a:cubicBezTo>
                    <a:pt x="796" y="404"/>
                    <a:pt x="925" y="556"/>
                    <a:pt x="1068" y="556"/>
                  </a:cubicBezTo>
                  <a:cubicBezTo>
                    <a:pt x="1134" y="556"/>
                    <a:pt x="1204" y="524"/>
                    <a:pt x="1255" y="443"/>
                  </a:cubicBezTo>
                  <a:cubicBezTo>
                    <a:pt x="1298" y="400"/>
                    <a:pt x="1354" y="383"/>
                    <a:pt x="1411" y="383"/>
                  </a:cubicBezTo>
                  <a:cubicBezTo>
                    <a:pt x="1481" y="383"/>
                    <a:pt x="1552" y="408"/>
                    <a:pt x="1605" y="443"/>
                  </a:cubicBezTo>
                  <a:cubicBezTo>
                    <a:pt x="1732" y="507"/>
                    <a:pt x="1828" y="666"/>
                    <a:pt x="1796" y="857"/>
                  </a:cubicBezTo>
                  <a:cubicBezTo>
                    <a:pt x="1732" y="1080"/>
                    <a:pt x="1573" y="1271"/>
                    <a:pt x="1382" y="1398"/>
                  </a:cubicBezTo>
                  <a:cubicBezTo>
                    <a:pt x="1286" y="1462"/>
                    <a:pt x="1223" y="1525"/>
                    <a:pt x="1223" y="1653"/>
                  </a:cubicBezTo>
                  <a:cubicBezTo>
                    <a:pt x="1223" y="1748"/>
                    <a:pt x="1255" y="1844"/>
                    <a:pt x="1350" y="1907"/>
                  </a:cubicBezTo>
                  <a:cubicBezTo>
                    <a:pt x="1573" y="2098"/>
                    <a:pt x="2019" y="1971"/>
                    <a:pt x="2146" y="2257"/>
                  </a:cubicBezTo>
                  <a:cubicBezTo>
                    <a:pt x="2241" y="2544"/>
                    <a:pt x="2146" y="2830"/>
                    <a:pt x="1923" y="3021"/>
                  </a:cubicBezTo>
                  <a:cubicBezTo>
                    <a:pt x="1769" y="3140"/>
                    <a:pt x="1576" y="3183"/>
                    <a:pt x="1370" y="3183"/>
                  </a:cubicBezTo>
                  <a:cubicBezTo>
                    <a:pt x="1020" y="3183"/>
                    <a:pt x="632" y="3058"/>
                    <a:pt x="331" y="2958"/>
                  </a:cubicBezTo>
                  <a:cubicBezTo>
                    <a:pt x="314" y="2953"/>
                    <a:pt x="298" y="2951"/>
                    <a:pt x="282" y="2951"/>
                  </a:cubicBezTo>
                  <a:cubicBezTo>
                    <a:pt x="91" y="2951"/>
                    <a:pt x="1" y="3283"/>
                    <a:pt x="236" y="3372"/>
                  </a:cubicBezTo>
                  <a:cubicBezTo>
                    <a:pt x="594" y="3515"/>
                    <a:pt x="970" y="3587"/>
                    <a:pt x="1351" y="3587"/>
                  </a:cubicBezTo>
                  <a:cubicBezTo>
                    <a:pt x="1477" y="3587"/>
                    <a:pt x="1605" y="3579"/>
                    <a:pt x="1732" y="3563"/>
                  </a:cubicBezTo>
                  <a:cubicBezTo>
                    <a:pt x="2082" y="3467"/>
                    <a:pt x="2401" y="3212"/>
                    <a:pt x="2528" y="2830"/>
                  </a:cubicBezTo>
                  <a:cubicBezTo>
                    <a:pt x="2623" y="2544"/>
                    <a:pt x="2592" y="2194"/>
                    <a:pt x="2401" y="1939"/>
                  </a:cubicBezTo>
                  <a:cubicBezTo>
                    <a:pt x="2273" y="1812"/>
                    <a:pt x="2146" y="1716"/>
                    <a:pt x="1987" y="1716"/>
                  </a:cubicBezTo>
                  <a:cubicBezTo>
                    <a:pt x="1891" y="1716"/>
                    <a:pt x="1796" y="1684"/>
                    <a:pt x="1732" y="1653"/>
                  </a:cubicBezTo>
                  <a:cubicBezTo>
                    <a:pt x="1723" y="1653"/>
                    <a:pt x="1715" y="1652"/>
                    <a:pt x="1707" y="1651"/>
                  </a:cubicBezTo>
                  <a:lnTo>
                    <a:pt x="1707" y="1651"/>
                  </a:lnTo>
                  <a:cubicBezTo>
                    <a:pt x="2070" y="1314"/>
                    <a:pt x="2348" y="812"/>
                    <a:pt x="2050" y="379"/>
                  </a:cubicBezTo>
                  <a:cubicBezTo>
                    <a:pt x="1908" y="131"/>
                    <a:pt x="1668" y="1"/>
                    <a:pt x="14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5"/>
            <p:cNvSpPr/>
            <p:nvPr/>
          </p:nvSpPr>
          <p:spPr>
            <a:xfrm>
              <a:off x="573019" y="628126"/>
              <a:ext cx="16611" cy="120972"/>
            </a:xfrm>
            <a:custGeom>
              <a:avLst/>
              <a:gdLst/>
              <a:ahLst/>
              <a:cxnLst/>
              <a:rect l="l" t="t" r="r" b="b"/>
              <a:pathLst>
                <a:path w="446" h="3248" extrusionOk="0">
                  <a:moveTo>
                    <a:pt x="239" y="0"/>
                  </a:moveTo>
                  <a:cubicBezTo>
                    <a:pt x="135" y="0"/>
                    <a:pt x="32" y="64"/>
                    <a:pt x="32" y="191"/>
                  </a:cubicBezTo>
                  <a:cubicBezTo>
                    <a:pt x="32" y="1146"/>
                    <a:pt x="0" y="2101"/>
                    <a:pt x="0" y="3056"/>
                  </a:cubicBezTo>
                  <a:cubicBezTo>
                    <a:pt x="0" y="3184"/>
                    <a:pt x="96" y="3247"/>
                    <a:pt x="191" y="3247"/>
                  </a:cubicBezTo>
                  <a:cubicBezTo>
                    <a:pt x="287" y="3247"/>
                    <a:pt x="382" y="3184"/>
                    <a:pt x="382" y="3056"/>
                  </a:cubicBezTo>
                  <a:cubicBezTo>
                    <a:pt x="382" y="2101"/>
                    <a:pt x="414" y="1146"/>
                    <a:pt x="446" y="191"/>
                  </a:cubicBezTo>
                  <a:cubicBezTo>
                    <a:pt x="446" y="64"/>
                    <a:pt x="342" y="0"/>
                    <a:pt x="2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5"/>
            <p:cNvSpPr/>
            <p:nvPr/>
          </p:nvSpPr>
          <p:spPr>
            <a:xfrm>
              <a:off x="532237" y="682390"/>
              <a:ext cx="108830" cy="21677"/>
            </a:xfrm>
            <a:custGeom>
              <a:avLst/>
              <a:gdLst/>
              <a:ahLst/>
              <a:cxnLst/>
              <a:rect l="l" t="t" r="r" b="b"/>
              <a:pathLst>
                <a:path w="2922" h="582" extrusionOk="0">
                  <a:moveTo>
                    <a:pt x="2612" y="1"/>
                  </a:moveTo>
                  <a:cubicBezTo>
                    <a:pt x="2595" y="1"/>
                    <a:pt x="2578" y="3"/>
                    <a:pt x="2560" y="7"/>
                  </a:cubicBezTo>
                  <a:cubicBezTo>
                    <a:pt x="2144" y="116"/>
                    <a:pt x="1718" y="173"/>
                    <a:pt x="1293" y="173"/>
                  </a:cubicBezTo>
                  <a:cubicBezTo>
                    <a:pt x="970" y="173"/>
                    <a:pt x="648" y="140"/>
                    <a:pt x="331" y="71"/>
                  </a:cubicBezTo>
                  <a:cubicBezTo>
                    <a:pt x="312" y="66"/>
                    <a:pt x="293" y="64"/>
                    <a:pt x="276" y="64"/>
                  </a:cubicBezTo>
                  <a:cubicBezTo>
                    <a:pt x="64" y="64"/>
                    <a:pt x="0" y="394"/>
                    <a:pt x="236" y="453"/>
                  </a:cubicBezTo>
                  <a:cubicBezTo>
                    <a:pt x="601" y="541"/>
                    <a:pt x="972" y="581"/>
                    <a:pt x="1345" y="581"/>
                  </a:cubicBezTo>
                  <a:cubicBezTo>
                    <a:pt x="1784" y="581"/>
                    <a:pt x="2224" y="525"/>
                    <a:pt x="2655" y="421"/>
                  </a:cubicBezTo>
                  <a:cubicBezTo>
                    <a:pt x="2921" y="362"/>
                    <a:pt x="2830" y="1"/>
                    <a:pt x="26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5"/>
            <p:cNvSpPr/>
            <p:nvPr/>
          </p:nvSpPr>
          <p:spPr>
            <a:xfrm>
              <a:off x="678512" y="647162"/>
              <a:ext cx="20224" cy="15457"/>
            </a:xfrm>
            <a:custGeom>
              <a:avLst/>
              <a:gdLst/>
              <a:ahLst/>
              <a:cxnLst/>
              <a:rect l="l" t="t" r="r" b="b"/>
              <a:pathLst>
                <a:path w="543" h="415" extrusionOk="0">
                  <a:moveTo>
                    <a:pt x="287" y="1"/>
                  </a:moveTo>
                  <a:cubicBezTo>
                    <a:pt x="1" y="1"/>
                    <a:pt x="1" y="414"/>
                    <a:pt x="287" y="414"/>
                  </a:cubicBezTo>
                  <a:cubicBezTo>
                    <a:pt x="542" y="414"/>
                    <a:pt x="542" y="1"/>
                    <a:pt x="2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5"/>
            <p:cNvSpPr/>
            <p:nvPr/>
          </p:nvSpPr>
          <p:spPr>
            <a:xfrm>
              <a:off x="675868" y="639340"/>
              <a:ext cx="103094" cy="119482"/>
            </a:xfrm>
            <a:custGeom>
              <a:avLst/>
              <a:gdLst/>
              <a:ahLst/>
              <a:cxnLst/>
              <a:rect l="l" t="t" r="r" b="b"/>
              <a:pathLst>
                <a:path w="2768" h="3208" extrusionOk="0">
                  <a:moveTo>
                    <a:pt x="899" y="0"/>
                  </a:moveTo>
                  <a:cubicBezTo>
                    <a:pt x="846" y="0"/>
                    <a:pt x="792" y="6"/>
                    <a:pt x="740" y="19"/>
                  </a:cubicBezTo>
                  <a:cubicBezTo>
                    <a:pt x="422" y="19"/>
                    <a:pt x="136" y="242"/>
                    <a:pt x="40" y="529"/>
                  </a:cubicBezTo>
                  <a:cubicBezTo>
                    <a:pt x="1" y="686"/>
                    <a:pt x="132" y="795"/>
                    <a:pt x="252" y="795"/>
                  </a:cubicBezTo>
                  <a:cubicBezTo>
                    <a:pt x="327" y="795"/>
                    <a:pt x="398" y="753"/>
                    <a:pt x="422" y="656"/>
                  </a:cubicBezTo>
                  <a:cubicBezTo>
                    <a:pt x="505" y="489"/>
                    <a:pt x="662" y="395"/>
                    <a:pt x="827" y="395"/>
                  </a:cubicBezTo>
                  <a:cubicBezTo>
                    <a:pt x="851" y="395"/>
                    <a:pt x="875" y="397"/>
                    <a:pt x="900" y="402"/>
                  </a:cubicBezTo>
                  <a:cubicBezTo>
                    <a:pt x="1154" y="465"/>
                    <a:pt x="1345" y="656"/>
                    <a:pt x="1377" y="911"/>
                  </a:cubicBezTo>
                  <a:cubicBezTo>
                    <a:pt x="1473" y="1643"/>
                    <a:pt x="804" y="2121"/>
                    <a:pt x="263" y="2471"/>
                  </a:cubicBezTo>
                  <a:cubicBezTo>
                    <a:pt x="136" y="2566"/>
                    <a:pt x="136" y="2725"/>
                    <a:pt x="263" y="2821"/>
                  </a:cubicBezTo>
                  <a:cubicBezTo>
                    <a:pt x="762" y="3071"/>
                    <a:pt x="1310" y="3207"/>
                    <a:pt x="1861" y="3207"/>
                  </a:cubicBezTo>
                  <a:cubicBezTo>
                    <a:pt x="2082" y="3207"/>
                    <a:pt x="2304" y="3185"/>
                    <a:pt x="2523" y="3139"/>
                  </a:cubicBezTo>
                  <a:cubicBezTo>
                    <a:pt x="2768" y="3078"/>
                    <a:pt x="2689" y="2724"/>
                    <a:pt x="2457" y="2724"/>
                  </a:cubicBezTo>
                  <a:cubicBezTo>
                    <a:pt x="2448" y="2724"/>
                    <a:pt x="2438" y="2724"/>
                    <a:pt x="2428" y="2725"/>
                  </a:cubicBezTo>
                  <a:cubicBezTo>
                    <a:pt x="2214" y="2776"/>
                    <a:pt x="1998" y="2801"/>
                    <a:pt x="1784" y="2801"/>
                  </a:cubicBezTo>
                  <a:cubicBezTo>
                    <a:pt x="1428" y="2801"/>
                    <a:pt x="1078" y="2733"/>
                    <a:pt x="757" y="2601"/>
                  </a:cubicBezTo>
                  <a:lnTo>
                    <a:pt x="757" y="2601"/>
                  </a:lnTo>
                  <a:cubicBezTo>
                    <a:pt x="1237" y="2250"/>
                    <a:pt x="1679" y="1809"/>
                    <a:pt x="1759" y="1166"/>
                  </a:cubicBezTo>
                  <a:cubicBezTo>
                    <a:pt x="1823" y="847"/>
                    <a:pt x="1695" y="497"/>
                    <a:pt x="1473" y="274"/>
                  </a:cubicBezTo>
                  <a:cubicBezTo>
                    <a:pt x="1321" y="97"/>
                    <a:pt x="1108" y="0"/>
                    <a:pt x="8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5"/>
            <p:cNvSpPr/>
            <p:nvPr/>
          </p:nvSpPr>
          <p:spPr>
            <a:xfrm>
              <a:off x="793522" y="611892"/>
              <a:ext cx="15457" cy="77693"/>
            </a:xfrm>
            <a:custGeom>
              <a:avLst/>
              <a:gdLst/>
              <a:ahLst/>
              <a:cxnLst/>
              <a:rect l="l" t="t" r="r" b="b"/>
              <a:pathLst>
                <a:path w="415" h="2086" extrusionOk="0">
                  <a:moveTo>
                    <a:pt x="224" y="0"/>
                  </a:moveTo>
                  <a:cubicBezTo>
                    <a:pt x="128" y="0"/>
                    <a:pt x="33" y="72"/>
                    <a:pt x="33" y="215"/>
                  </a:cubicBezTo>
                  <a:cubicBezTo>
                    <a:pt x="33" y="756"/>
                    <a:pt x="1" y="1330"/>
                    <a:pt x="1" y="1871"/>
                  </a:cubicBezTo>
                  <a:cubicBezTo>
                    <a:pt x="1" y="2014"/>
                    <a:pt x="96" y="2086"/>
                    <a:pt x="192" y="2086"/>
                  </a:cubicBezTo>
                  <a:cubicBezTo>
                    <a:pt x="287" y="2086"/>
                    <a:pt x="383" y="2014"/>
                    <a:pt x="383" y="1871"/>
                  </a:cubicBezTo>
                  <a:cubicBezTo>
                    <a:pt x="383" y="1330"/>
                    <a:pt x="415" y="756"/>
                    <a:pt x="415" y="215"/>
                  </a:cubicBezTo>
                  <a:cubicBezTo>
                    <a:pt x="415" y="72"/>
                    <a:pt x="319" y="0"/>
                    <a:pt x="22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5"/>
            <p:cNvSpPr/>
            <p:nvPr/>
          </p:nvSpPr>
          <p:spPr>
            <a:xfrm>
              <a:off x="768643" y="645970"/>
              <a:ext cx="85403" cy="17840"/>
            </a:xfrm>
            <a:custGeom>
              <a:avLst/>
              <a:gdLst/>
              <a:ahLst/>
              <a:cxnLst/>
              <a:rect l="l" t="t" r="r" b="b"/>
              <a:pathLst>
                <a:path w="2293" h="479" extrusionOk="0">
                  <a:moveTo>
                    <a:pt x="191" y="1"/>
                  </a:moveTo>
                  <a:cubicBezTo>
                    <a:pt x="96" y="1"/>
                    <a:pt x="0" y="96"/>
                    <a:pt x="0" y="192"/>
                  </a:cubicBezTo>
                  <a:cubicBezTo>
                    <a:pt x="0" y="319"/>
                    <a:pt x="96" y="383"/>
                    <a:pt x="191" y="383"/>
                  </a:cubicBezTo>
                  <a:lnTo>
                    <a:pt x="2038" y="478"/>
                  </a:lnTo>
                  <a:cubicBezTo>
                    <a:pt x="2292" y="478"/>
                    <a:pt x="2292" y="96"/>
                    <a:pt x="2038" y="96"/>
                  </a:cubicBezTo>
                  <a:lnTo>
                    <a:pt x="1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9" name="Google Shape;199;p5"/>
          <p:cNvGrpSpPr/>
          <p:nvPr/>
        </p:nvGrpSpPr>
        <p:grpSpPr>
          <a:xfrm>
            <a:off x="872671" y="547839"/>
            <a:ext cx="447642" cy="256218"/>
            <a:chOff x="-639309" y="2036391"/>
            <a:chExt cx="371087" cy="212400"/>
          </a:xfrm>
        </p:grpSpPr>
        <p:sp>
          <p:nvSpPr>
            <p:cNvPr id="200" name="Google Shape;200;p5"/>
            <p:cNvSpPr/>
            <p:nvPr/>
          </p:nvSpPr>
          <p:spPr>
            <a:xfrm>
              <a:off x="-573426" y="2036888"/>
              <a:ext cx="8974" cy="75916"/>
            </a:xfrm>
            <a:custGeom>
              <a:avLst/>
              <a:gdLst/>
              <a:ahLst/>
              <a:cxnLst/>
              <a:rect l="l" t="t" r="r" b="b"/>
              <a:pathLst>
                <a:path w="542" h="4585" extrusionOk="0">
                  <a:moveTo>
                    <a:pt x="271" y="0"/>
                  </a:moveTo>
                  <a:cubicBezTo>
                    <a:pt x="168" y="0"/>
                    <a:pt x="64" y="64"/>
                    <a:pt x="64" y="191"/>
                  </a:cubicBezTo>
                  <a:cubicBezTo>
                    <a:pt x="0" y="1592"/>
                    <a:pt x="32" y="2992"/>
                    <a:pt x="128" y="4393"/>
                  </a:cubicBezTo>
                  <a:cubicBezTo>
                    <a:pt x="128" y="4521"/>
                    <a:pt x="231" y="4584"/>
                    <a:pt x="335" y="4584"/>
                  </a:cubicBezTo>
                  <a:cubicBezTo>
                    <a:pt x="438" y="4584"/>
                    <a:pt x="542" y="4521"/>
                    <a:pt x="542" y="4393"/>
                  </a:cubicBezTo>
                  <a:cubicBezTo>
                    <a:pt x="414" y="2992"/>
                    <a:pt x="414" y="1592"/>
                    <a:pt x="478" y="191"/>
                  </a:cubicBezTo>
                  <a:cubicBezTo>
                    <a:pt x="478" y="64"/>
                    <a:pt x="374" y="0"/>
                    <a:pt x="2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5"/>
            <p:cNvSpPr/>
            <p:nvPr/>
          </p:nvSpPr>
          <p:spPr>
            <a:xfrm>
              <a:off x="-548656" y="2040315"/>
              <a:ext cx="50086" cy="58928"/>
            </a:xfrm>
            <a:custGeom>
              <a:avLst/>
              <a:gdLst/>
              <a:ahLst/>
              <a:cxnLst/>
              <a:rect l="l" t="t" r="r" b="b"/>
              <a:pathLst>
                <a:path w="3025" h="3559" extrusionOk="0">
                  <a:moveTo>
                    <a:pt x="1176" y="1"/>
                  </a:moveTo>
                  <a:cubicBezTo>
                    <a:pt x="1129" y="1"/>
                    <a:pt x="1077" y="15"/>
                    <a:pt x="1019" y="48"/>
                  </a:cubicBezTo>
                  <a:cubicBezTo>
                    <a:pt x="860" y="111"/>
                    <a:pt x="765" y="302"/>
                    <a:pt x="765" y="493"/>
                  </a:cubicBezTo>
                  <a:cubicBezTo>
                    <a:pt x="765" y="589"/>
                    <a:pt x="860" y="684"/>
                    <a:pt x="988" y="684"/>
                  </a:cubicBezTo>
                  <a:cubicBezTo>
                    <a:pt x="1083" y="684"/>
                    <a:pt x="1179" y="589"/>
                    <a:pt x="1179" y="493"/>
                  </a:cubicBezTo>
                  <a:lnTo>
                    <a:pt x="1179" y="398"/>
                  </a:lnTo>
                  <a:cubicBezTo>
                    <a:pt x="1179" y="430"/>
                    <a:pt x="1210" y="430"/>
                    <a:pt x="1242" y="462"/>
                  </a:cubicBezTo>
                  <a:lnTo>
                    <a:pt x="1592" y="716"/>
                  </a:lnTo>
                  <a:cubicBezTo>
                    <a:pt x="1783" y="875"/>
                    <a:pt x="1974" y="1066"/>
                    <a:pt x="2165" y="1257"/>
                  </a:cubicBezTo>
                  <a:cubicBezTo>
                    <a:pt x="2484" y="1671"/>
                    <a:pt x="2579" y="2212"/>
                    <a:pt x="2388" y="2690"/>
                  </a:cubicBezTo>
                  <a:cubicBezTo>
                    <a:pt x="2182" y="2956"/>
                    <a:pt x="1866" y="3139"/>
                    <a:pt x="1516" y="3139"/>
                  </a:cubicBezTo>
                  <a:cubicBezTo>
                    <a:pt x="1489" y="3139"/>
                    <a:pt x="1461" y="3138"/>
                    <a:pt x="1433" y="3136"/>
                  </a:cubicBezTo>
                  <a:cubicBezTo>
                    <a:pt x="1051" y="3104"/>
                    <a:pt x="701" y="2881"/>
                    <a:pt x="574" y="2499"/>
                  </a:cubicBezTo>
                  <a:cubicBezTo>
                    <a:pt x="383" y="2053"/>
                    <a:pt x="478" y="1544"/>
                    <a:pt x="765" y="1162"/>
                  </a:cubicBezTo>
                  <a:cubicBezTo>
                    <a:pt x="887" y="1015"/>
                    <a:pt x="765" y="812"/>
                    <a:pt x="616" y="812"/>
                  </a:cubicBezTo>
                  <a:cubicBezTo>
                    <a:pt x="570" y="812"/>
                    <a:pt x="523" y="831"/>
                    <a:pt x="478" y="875"/>
                  </a:cubicBezTo>
                  <a:lnTo>
                    <a:pt x="510" y="907"/>
                  </a:lnTo>
                  <a:cubicBezTo>
                    <a:pt x="96" y="1353"/>
                    <a:pt x="1" y="1990"/>
                    <a:pt x="160" y="2563"/>
                  </a:cubicBezTo>
                  <a:cubicBezTo>
                    <a:pt x="351" y="3104"/>
                    <a:pt x="828" y="3486"/>
                    <a:pt x="1401" y="3550"/>
                  </a:cubicBezTo>
                  <a:cubicBezTo>
                    <a:pt x="1452" y="3555"/>
                    <a:pt x="1502" y="3558"/>
                    <a:pt x="1552" y="3558"/>
                  </a:cubicBezTo>
                  <a:cubicBezTo>
                    <a:pt x="2041" y="3558"/>
                    <a:pt x="2507" y="3282"/>
                    <a:pt x="2738" y="2849"/>
                  </a:cubicBezTo>
                  <a:cubicBezTo>
                    <a:pt x="3025" y="2212"/>
                    <a:pt x="2898" y="1480"/>
                    <a:pt x="2420" y="1003"/>
                  </a:cubicBezTo>
                  <a:cubicBezTo>
                    <a:pt x="2165" y="684"/>
                    <a:pt x="1879" y="430"/>
                    <a:pt x="1561" y="207"/>
                  </a:cubicBezTo>
                  <a:cubicBezTo>
                    <a:pt x="1419" y="113"/>
                    <a:pt x="1313" y="1"/>
                    <a:pt x="11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5"/>
            <p:cNvSpPr/>
            <p:nvPr/>
          </p:nvSpPr>
          <p:spPr>
            <a:xfrm>
              <a:off x="-478022" y="2042286"/>
              <a:ext cx="6342" cy="62074"/>
            </a:xfrm>
            <a:custGeom>
              <a:avLst/>
              <a:gdLst/>
              <a:ahLst/>
              <a:cxnLst/>
              <a:rect l="l" t="t" r="r" b="b"/>
              <a:pathLst>
                <a:path w="383" h="3749" extrusionOk="0">
                  <a:moveTo>
                    <a:pt x="192" y="0"/>
                  </a:moveTo>
                  <a:cubicBezTo>
                    <a:pt x="96" y="0"/>
                    <a:pt x="1" y="72"/>
                    <a:pt x="1" y="215"/>
                  </a:cubicBezTo>
                  <a:lnTo>
                    <a:pt x="1" y="3558"/>
                  </a:lnTo>
                  <a:cubicBezTo>
                    <a:pt x="1" y="3685"/>
                    <a:pt x="96" y="3749"/>
                    <a:pt x="192" y="3749"/>
                  </a:cubicBezTo>
                  <a:cubicBezTo>
                    <a:pt x="287" y="3749"/>
                    <a:pt x="383" y="3685"/>
                    <a:pt x="383" y="3558"/>
                  </a:cubicBezTo>
                  <a:lnTo>
                    <a:pt x="383" y="215"/>
                  </a:lnTo>
                  <a:cubicBezTo>
                    <a:pt x="383" y="72"/>
                    <a:pt x="287" y="0"/>
                    <a:pt x="1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5"/>
            <p:cNvSpPr/>
            <p:nvPr/>
          </p:nvSpPr>
          <p:spPr>
            <a:xfrm>
              <a:off x="-490871" y="2059952"/>
              <a:ext cx="44490" cy="8924"/>
            </a:xfrm>
            <a:custGeom>
              <a:avLst/>
              <a:gdLst/>
              <a:ahLst/>
              <a:cxnLst/>
              <a:rect l="l" t="t" r="r" b="b"/>
              <a:pathLst>
                <a:path w="2687" h="539" extrusionOk="0">
                  <a:moveTo>
                    <a:pt x="275" y="1"/>
                  </a:moveTo>
                  <a:cubicBezTo>
                    <a:pt x="64" y="1"/>
                    <a:pt x="0" y="331"/>
                    <a:pt x="235" y="390"/>
                  </a:cubicBezTo>
                  <a:cubicBezTo>
                    <a:pt x="693" y="489"/>
                    <a:pt x="1163" y="539"/>
                    <a:pt x="1630" y="539"/>
                  </a:cubicBezTo>
                  <a:cubicBezTo>
                    <a:pt x="1910" y="539"/>
                    <a:pt x="2189" y="521"/>
                    <a:pt x="2464" y="485"/>
                  </a:cubicBezTo>
                  <a:cubicBezTo>
                    <a:pt x="2591" y="485"/>
                    <a:pt x="2655" y="422"/>
                    <a:pt x="2687" y="294"/>
                  </a:cubicBezTo>
                  <a:cubicBezTo>
                    <a:pt x="2687" y="199"/>
                    <a:pt x="2591" y="103"/>
                    <a:pt x="2464" y="103"/>
                  </a:cubicBezTo>
                  <a:cubicBezTo>
                    <a:pt x="2201" y="139"/>
                    <a:pt x="1934" y="157"/>
                    <a:pt x="1666" y="157"/>
                  </a:cubicBezTo>
                  <a:cubicBezTo>
                    <a:pt x="1219" y="157"/>
                    <a:pt x="769" y="107"/>
                    <a:pt x="331" y="8"/>
                  </a:cubicBezTo>
                  <a:cubicBezTo>
                    <a:pt x="311" y="3"/>
                    <a:pt x="293" y="1"/>
                    <a:pt x="2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5"/>
            <p:cNvSpPr/>
            <p:nvPr/>
          </p:nvSpPr>
          <p:spPr>
            <a:xfrm>
              <a:off x="-421097" y="2042683"/>
              <a:ext cx="10878" cy="53613"/>
            </a:xfrm>
            <a:custGeom>
              <a:avLst/>
              <a:gdLst/>
              <a:ahLst/>
              <a:cxnLst/>
              <a:rect l="l" t="t" r="r" b="b"/>
              <a:pathLst>
                <a:path w="657" h="3238" extrusionOk="0">
                  <a:moveTo>
                    <a:pt x="315" y="0"/>
                  </a:moveTo>
                  <a:cubicBezTo>
                    <a:pt x="216" y="0"/>
                    <a:pt x="112" y="64"/>
                    <a:pt x="96" y="191"/>
                  </a:cubicBezTo>
                  <a:cubicBezTo>
                    <a:pt x="1" y="1146"/>
                    <a:pt x="64" y="2133"/>
                    <a:pt x="224" y="3088"/>
                  </a:cubicBezTo>
                  <a:cubicBezTo>
                    <a:pt x="250" y="3192"/>
                    <a:pt x="329" y="3238"/>
                    <a:pt x="412" y="3238"/>
                  </a:cubicBezTo>
                  <a:cubicBezTo>
                    <a:pt x="531" y="3238"/>
                    <a:pt x="656" y="3143"/>
                    <a:pt x="637" y="2993"/>
                  </a:cubicBezTo>
                  <a:cubicBezTo>
                    <a:pt x="446" y="2069"/>
                    <a:pt x="415" y="1114"/>
                    <a:pt x="510" y="191"/>
                  </a:cubicBezTo>
                  <a:cubicBezTo>
                    <a:pt x="510" y="64"/>
                    <a:pt x="415" y="0"/>
                    <a:pt x="3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5"/>
            <p:cNvSpPr/>
            <p:nvPr/>
          </p:nvSpPr>
          <p:spPr>
            <a:xfrm>
              <a:off x="-392618" y="2036391"/>
              <a:ext cx="54822" cy="73201"/>
            </a:xfrm>
            <a:custGeom>
              <a:avLst/>
              <a:gdLst/>
              <a:ahLst/>
              <a:cxnLst/>
              <a:rect l="l" t="t" r="r" b="b"/>
              <a:pathLst>
                <a:path w="3311" h="4421" extrusionOk="0">
                  <a:moveTo>
                    <a:pt x="1122" y="0"/>
                  </a:moveTo>
                  <a:cubicBezTo>
                    <a:pt x="833" y="0"/>
                    <a:pt x="544" y="11"/>
                    <a:pt x="254" y="30"/>
                  </a:cubicBezTo>
                  <a:cubicBezTo>
                    <a:pt x="9" y="61"/>
                    <a:pt x="0" y="446"/>
                    <a:pt x="227" y="446"/>
                  </a:cubicBezTo>
                  <a:cubicBezTo>
                    <a:pt x="236" y="446"/>
                    <a:pt x="245" y="445"/>
                    <a:pt x="254" y="444"/>
                  </a:cubicBezTo>
                  <a:lnTo>
                    <a:pt x="223" y="444"/>
                  </a:lnTo>
                  <a:cubicBezTo>
                    <a:pt x="529" y="413"/>
                    <a:pt x="832" y="399"/>
                    <a:pt x="1132" y="399"/>
                  </a:cubicBezTo>
                  <a:cubicBezTo>
                    <a:pt x="1686" y="399"/>
                    <a:pt x="2233" y="447"/>
                    <a:pt x="2779" y="531"/>
                  </a:cubicBezTo>
                  <a:lnTo>
                    <a:pt x="2779" y="531"/>
                  </a:lnTo>
                  <a:cubicBezTo>
                    <a:pt x="2229" y="1699"/>
                    <a:pt x="1791" y="2920"/>
                    <a:pt x="1464" y="4169"/>
                  </a:cubicBezTo>
                  <a:cubicBezTo>
                    <a:pt x="1425" y="4325"/>
                    <a:pt x="1553" y="4421"/>
                    <a:pt x="1681" y="4421"/>
                  </a:cubicBezTo>
                  <a:cubicBezTo>
                    <a:pt x="1761" y="4421"/>
                    <a:pt x="1841" y="4382"/>
                    <a:pt x="1878" y="4296"/>
                  </a:cubicBezTo>
                  <a:cubicBezTo>
                    <a:pt x="2196" y="2959"/>
                    <a:pt x="2642" y="1685"/>
                    <a:pt x="3247" y="476"/>
                  </a:cubicBezTo>
                  <a:cubicBezTo>
                    <a:pt x="3311" y="380"/>
                    <a:pt x="3247" y="221"/>
                    <a:pt x="3120" y="189"/>
                  </a:cubicBezTo>
                  <a:cubicBezTo>
                    <a:pt x="2454" y="56"/>
                    <a:pt x="1788" y="0"/>
                    <a:pt x="11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5"/>
            <p:cNvSpPr/>
            <p:nvPr/>
          </p:nvSpPr>
          <p:spPr>
            <a:xfrm>
              <a:off x="-639309" y="2131729"/>
              <a:ext cx="371087" cy="25581"/>
            </a:xfrm>
            <a:custGeom>
              <a:avLst/>
              <a:gdLst/>
              <a:ahLst/>
              <a:cxnLst/>
              <a:rect l="l" t="t" r="r" b="b"/>
              <a:pathLst>
                <a:path w="22412" h="1545" extrusionOk="0">
                  <a:moveTo>
                    <a:pt x="22184" y="1"/>
                  </a:moveTo>
                  <a:cubicBezTo>
                    <a:pt x="22176" y="1"/>
                    <a:pt x="22167" y="1"/>
                    <a:pt x="22157" y="2"/>
                  </a:cubicBezTo>
                  <a:cubicBezTo>
                    <a:pt x="19292" y="257"/>
                    <a:pt x="16427" y="512"/>
                    <a:pt x="13562" y="734"/>
                  </a:cubicBezTo>
                  <a:cubicBezTo>
                    <a:pt x="10936" y="970"/>
                    <a:pt x="8311" y="1152"/>
                    <a:pt x="5685" y="1152"/>
                  </a:cubicBezTo>
                  <a:cubicBezTo>
                    <a:pt x="5477" y="1152"/>
                    <a:pt x="5270" y="1151"/>
                    <a:pt x="5062" y="1148"/>
                  </a:cubicBezTo>
                  <a:cubicBezTo>
                    <a:pt x="3438" y="1117"/>
                    <a:pt x="1846" y="1021"/>
                    <a:pt x="255" y="798"/>
                  </a:cubicBezTo>
                  <a:cubicBezTo>
                    <a:pt x="245" y="797"/>
                    <a:pt x="236" y="796"/>
                    <a:pt x="228" y="796"/>
                  </a:cubicBezTo>
                  <a:cubicBezTo>
                    <a:pt x="0" y="796"/>
                    <a:pt x="9" y="1181"/>
                    <a:pt x="255" y="1212"/>
                  </a:cubicBezTo>
                  <a:cubicBezTo>
                    <a:pt x="2109" y="1452"/>
                    <a:pt x="3970" y="1545"/>
                    <a:pt x="5833" y="1545"/>
                  </a:cubicBezTo>
                  <a:cubicBezTo>
                    <a:pt x="9664" y="1545"/>
                    <a:pt x="13506" y="1151"/>
                    <a:pt x="17318" y="830"/>
                  </a:cubicBezTo>
                  <a:lnTo>
                    <a:pt x="22157" y="416"/>
                  </a:lnTo>
                  <a:cubicBezTo>
                    <a:pt x="22402" y="385"/>
                    <a:pt x="22411" y="1"/>
                    <a:pt x="221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5"/>
            <p:cNvSpPr/>
            <p:nvPr/>
          </p:nvSpPr>
          <p:spPr>
            <a:xfrm>
              <a:off x="-552133" y="2182379"/>
              <a:ext cx="39341" cy="66412"/>
            </a:xfrm>
            <a:custGeom>
              <a:avLst/>
              <a:gdLst/>
              <a:ahLst/>
              <a:cxnLst/>
              <a:rect l="l" t="t" r="r" b="b"/>
              <a:pathLst>
                <a:path w="2376" h="4011" extrusionOk="0">
                  <a:moveTo>
                    <a:pt x="718" y="1"/>
                  </a:moveTo>
                  <a:cubicBezTo>
                    <a:pt x="507" y="1"/>
                    <a:pt x="301" y="77"/>
                    <a:pt x="147" y="254"/>
                  </a:cubicBezTo>
                  <a:cubicBezTo>
                    <a:pt x="0" y="401"/>
                    <a:pt x="135" y="604"/>
                    <a:pt x="292" y="604"/>
                  </a:cubicBezTo>
                  <a:cubicBezTo>
                    <a:pt x="340" y="604"/>
                    <a:pt x="389" y="585"/>
                    <a:pt x="434" y="541"/>
                  </a:cubicBezTo>
                  <a:cubicBezTo>
                    <a:pt x="510" y="453"/>
                    <a:pt x="617" y="414"/>
                    <a:pt x="729" y="414"/>
                  </a:cubicBezTo>
                  <a:cubicBezTo>
                    <a:pt x="944" y="414"/>
                    <a:pt x="1178" y="555"/>
                    <a:pt x="1261" y="763"/>
                  </a:cubicBezTo>
                  <a:cubicBezTo>
                    <a:pt x="1452" y="1209"/>
                    <a:pt x="1007" y="1687"/>
                    <a:pt x="625" y="1846"/>
                  </a:cubicBezTo>
                  <a:cubicBezTo>
                    <a:pt x="465" y="1910"/>
                    <a:pt x="434" y="2069"/>
                    <a:pt x="529" y="2196"/>
                  </a:cubicBezTo>
                  <a:cubicBezTo>
                    <a:pt x="752" y="2387"/>
                    <a:pt x="1007" y="2483"/>
                    <a:pt x="1293" y="2483"/>
                  </a:cubicBezTo>
                  <a:cubicBezTo>
                    <a:pt x="1484" y="2514"/>
                    <a:pt x="1898" y="2514"/>
                    <a:pt x="1962" y="2769"/>
                  </a:cubicBezTo>
                  <a:cubicBezTo>
                    <a:pt x="1993" y="2896"/>
                    <a:pt x="1866" y="3024"/>
                    <a:pt x="1771" y="3087"/>
                  </a:cubicBezTo>
                  <a:cubicBezTo>
                    <a:pt x="1675" y="3215"/>
                    <a:pt x="1548" y="3278"/>
                    <a:pt x="1389" y="3374"/>
                  </a:cubicBezTo>
                  <a:cubicBezTo>
                    <a:pt x="1134" y="3533"/>
                    <a:pt x="816" y="3629"/>
                    <a:pt x="497" y="3629"/>
                  </a:cubicBezTo>
                  <a:cubicBezTo>
                    <a:pt x="242" y="3629"/>
                    <a:pt x="242" y="4011"/>
                    <a:pt x="497" y="4011"/>
                  </a:cubicBezTo>
                  <a:cubicBezTo>
                    <a:pt x="879" y="4011"/>
                    <a:pt x="1293" y="3915"/>
                    <a:pt x="1611" y="3692"/>
                  </a:cubicBezTo>
                  <a:cubicBezTo>
                    <a:pt x="1930" y="3533"/>
                    <a:pt x="2312" y="3247"/>
                    <a:pt x="2375" y="2865"/>
                  </a:cubicBezTo>
                  <a:cubicBezTo>
                    <a:pt x="2375" y="2546"/>
                    <a:pt x="2153" y="2260"/>
                    <a:pt x="1802" y="2164"/>
                  </a:cubicBezTo>
                  <a:cubicBezTo>
                    <a:pt x="1570" y="2094"/>
                    <a:pt x="1286" y="2127"/>
                    <a:pt x="1051" y="2050"/>
                  </a:cubicBezTo>
                  <a:lnTo>
                    <a:pt x="1051" y="2050"/>
                  </a:lnTo>
                  <a:cubicBezTo>
                    <a:pt x="1542" y="1714"/>
                    <a:pt x="1899" y="1117"/>
                    <a:pt x="1611" y="541"/>
                  </a:cubicBezTo>
                  <a:cubicBezTo>
                    <a:pt x="1451" y="220"/>
                    <a:pt x="1077" y="1"/>
                    <a:pt x="71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5"/>
            <p:cNvSpPr/>
            <p:nvPr/>
          </p:nvSpPr>
          <p:spPr>
            <a:xfrm>
              <a:off x="-495937" y="2228226"/>
              <a:ext cx="8974" cy="6855"/>
            </a:xfrm>
            <a:custGeom>
              <a:avLst/>
              <a:gdLst/>
              <a:ahLst/>
              <a:cxnLst/>
              <a:rect l="l" t="t" r="r" b="b"/>
              <a:pathLst>
                <a:path w="542" h="414" extrusionOk="0">
                  <a:moveTo>
                    <a:pt x="287" y="0"/>
                  </a:moveTo>
                  <a:cubicBezTo>
                    <a:pt x="0" y="0"/>
                    <a:pt x="0" y="414"/>
                    <a:pt x="287" y="414"/>
                  </a:cubicBezTo>
                  <a:cubicBezTo>
                    <a:pt x="541" y="414"/>
                    <a:pt x="541" y="0"/>
                    <a:pt x="2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5"/>
            <p:cNvSpPr/>
            <p:nvPr/>
          </p:nvSpPr>
          <p:spPr>
            <a:xfrm>
              <a:off x="-475919" y="2175441"/>
              <a:ext cx="47669" cy="51080"/>
            </a:xfrm>
            <a:custGeom>
              <a:avLst/>
              <a:gdLst/>
              <a:ahLst/>
              <a:cxnLst/>
              <a:rect l="l" t="t" r="r" b="b"/>
              <a:pathLst>
                <a:path w="2879" h="3085" extrusionOk="0">
                  <a:moveTo>
                    <a:pt x="1421" y="1"/>
                  </a:moveTo>
                  <a:cubicBezTo>
                    <a:pt x="1359" y="1"/>
                    <a:pt x="1293" y="30"/>
                    <a:pt x="1242" y="100"/>
                  </a:cubicBezTo>
                  <a:cubicBezTo>
                    <a:pt x="733" y="960"/>
                    <a:pt x="319" y="1851"/>
                    <a:pt x="65" y="2806"/>
                  </a:cubicBezTo>
                  <a:cubicBezTo>
                    <a:pt x="1" y="2933"/>
                    <a:pt x="96" y="3061"/>
                    <a:pt x="256" y="3061"/>
                  </a:cubicBezTo>
                  <a:cubicBezTo>
                    <a:pt x="449" y="3076"/>
                    <a:pt x="642" y="3084"/>
                    <a:pt x="835" y="3084"/>
                  </a:cubicBezTo>
                  <a:cubicBezTo>
                    <a:pt x="1438" y="3084"/>
                    <a:pt x="2040" y="3007"/>
                    <a:pt x="2643" y="2838"/>
                  </a:cubicBezTo>
                  <a:cubicBezTo>
                    <a:pt x="2878" y="2779"/>
                    <a:pt x="2788" y="2449"/>
                    <a:pt x="2572" y="2449"/>
                  </a:cubicBezTo>
                  <a:cubicBezTo>
                    <a:pt x="2554" y="2449"/>
                    <a:pt x="2535" y="2451"/>
                    <a:pt x="2516" y="2456"/>
                  </a:cubicBezTo>
                  <a:cubicBezTo>
                    <a:pt x="1967" y="2599"/>
                    <a:pt x="1400" y="2671"/>
                    <a:pt x="815" y="2671"/>
                  </a:cubicBezTo>
                  <a:cubicBezTo>
                    <a:pt x="715" y="2671"/>
                    <a:pt x="616" y="2669"/>
                    <a:pt x="516" y="2665"/>
                  </a:cubicBezTo>
                  <a:lnTo>
                    <a:pt x="516" y="2665"/>
                  </a:lnTo>
                  <a:cubicBezTo>
                    <a:pt x="773" y="1826"/>
                    <a:pt x="1156" y="1019"/>
                    <a:pt x="1593" y="291"/>
                  </a:cubicBezTo>
                  <a:cubicBezTo>
                    <a:pt x="1680" y="138"/>
                    <a:pt x="1558" y="1"/>
                    <a:pt x="142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5"/>
            <p:cNvSpPr/>
            <p:nvPr/>
          </p:nvSpPr>
          <p:spPr>
            <a:xfrm>
              <a:off x="-442705" y="2191998"/>
              <a:ext cx="12766" cy="56792"/>
            </a:xfrm>
            <a:custGeom>
              <a:avLst/>
              <a:gdLst/>
              <a:ahLst/>
              <a:cxnLst/>
              <a:rect l="l" t="t" r="r" b="b"/>
              <a:pathLst>
                <a:path w="771" h="3430" extrusionOk="0">
                  <a:moveTo>
                    <a:pt x="530" y="1"/>
                  </a:moveTo>
                  <a:cubicBezTo>
                    <a:pt x="445" y="1"/>
                    <a:pt x="358" y="46"/>
                    <a:pt x="319" y="151"/>
                  </a:cubicBezTo>
                  <a:lnTo>
                    <a:pt x="351" y="151"/>
                  </a:lnTo>
                  <a:cubicBezTo>
                    <a:pt x="96" y="1169"/>
                    <a:pt x="0" y="2188"/>
                    <a:pt x="32" y="3239"/>
                  </a:cubicBezTo>
                  <a:cubicBezTo>
                    <a:pt x="32" y="3366"/>
                    <a:pt x="136" y="3430"/>
                    <a:pt x="239" y="3430"/>
                  </a:cubicBezTo>
                  <a:cubicBezTo>
                    <a:pt x="343" y="3430"/>
                    <a:pt x="446" y="3366"/>
                    <a:pt x="446" y="3239"/>
                  </a:cubicBezTo>
                  <a:cubicBezTo>
                    <a:pt x="382" y="2220"/>
                    <a:pt x="478" y="1233"/>
                    <a:pt x="733" y="246"/>
                  </a:cubicBezTo>
                  <a:cubicBezTo>
                    <a:pt x="770" y="96"/>
                    <a:pt x="652" y="1"/>
                    <a:pt x="5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5"/>
            <p:cNvSpPr/>
            <p:nvPr/>
          </p:nvSpPr>
          <p:spPr>
            <a:xfrm>
              <a:off x="-419508" y="2178339"/>
              <a:ext cx="38496" cy="67406"/>
            </a:xfrm>
            <a:custGeom>
              <a:avLst/>
              <a:gdLst/>
              <a:ahLst/>
              <a:cxnLst/>
              <a:rect l="l" t="t" r="r" b="b"/>
              <a:pathLst>
                <a:path w="2325" h="4071" extrusionOk="0">
                  <a:moveTo>
                    <a:pt x="550" y="1"/>
                  </a:moveTo>
                  <a:cubicBezTo>
                    <a:pt x="430" y="1"/>
                    <a:pt x="311" y="7"/>
                    <a:pt x="191" y="21"/>
                  </a:cubicBezTo>
                  <a:cubicBezTo>
                    <a:pt x="96" y="21"/>
                    <a:pt x="0" y="116"/>
                    <a:pt x="0" y="212"/>
                  </a:cubicBezTo>
                  <a:lnTo>
                    <a:pt x="0" y="1994"/>
                  </a:lnTo>
                  <a:cubicBezTo>
                    <a:pt x="0" y="2105"/>
                    <a:pt x="96" y="2192"/>
                    <a:pt x="205" y="2192"/>
                  </a:cubicBezTo>
                  <a:cubicBezTo>
                    <a:pt x="221" y="2192"/>
                    <a:pt x="238" y="2190"/>
                    <a:pt x="255" y="2185"/>
                  </a:cubicBezTo>
                  <a:cubicBezTo>
                    <a:pt x="545" y="2080"/>
                    <a:pt x="835" y="2018"/>
                    <a:pt x="1143" y="2018"/>
                  </a:cubicBezTo>
                  <a:cubicBezTo>
                    <a:pt x="1207" y="2018"/>
                    <a:pt x="1272" y="2021"/>
                    <a:pt x="1337" y="2026"/>
                  </a:cubicBezTo>
                  <a:cubicBezTo>
                    <a:pt x="1592" y="2058"/>
                    <a:pt x="1815" y="2249"/>
                    <a:pt x="1910" y="2504"/>
                  </a:cubicBezTo>
                  <a:cubicBezTo>
                    <a:pt x="1974" y="2822"/>
                    <a:pt x="1624" y="3013"/>
                    <a:pt x="1433" y="3172"/>
                  </a:cubicBezTo>
                  <a:cubicBezTo>
                    <a:pt x="1146" y="3363"/>
                    <a:pt x="828" y="3522"/>
                    <a:pt x="510" y="3650"/>
                  </a:cubicBezTo>
                  <a:cubicBezTo>
                    <a:pt x="304" y="3738"/>
                    <a:pt x="370" y="4071"/>
                    <a:pt x="582" y="4071"/>
                  </a:cubicBezTo>
                  <a:cubicBezTo>
                    <a:pt x="599" y="4071"/>
                    <a:pt x="617" y="4068"/>
                    <a:pt x="637" y="4064"/>
                  </a:cubicBezTo>
                  <a:cubicBezTo>
                    <a:pt x="1051" y="3873"/>
                    <a:pt x="1433" y="3650"/>
                    <a:pt x="1815" y="3363"/>
                  </a:cubicBezTo>
                  <a:cubicBezTo>
                    <a:pt x="2133" y="3172"/>
                    <a:pt x="2324" y="2790"/>
                    <a:pt x="2260" y="2408"/>
                  </a:cubicBezTo>
                  <a:cubicBezTo>
                    <a:pt x="2165" y="2058"/>
                    <a:pt x="1910" y="1803"/>
                    <a:pt x="1560" y="1676"/>
                  </a:cubicBezTo>
                  <a:cubicBezTo>
                    <a:pt x="1412" y="1646"/>
                    <a:pt x="1264" y="1632"/>
                    <a:pt x="1118" y="1632"/>
                  </a:cubicBezTo>
                  <a:cubicBezTo>
                    <a:pt x="879" y="1632"/>
                    <a:pt x="643" y="1670"/>
                    <a:pt x="414" y="1741"/>
                  </a:cubicBezTo>
                  <a:lnTo>
                    <a:pt x="414" y="1741"/>
                  </a:lnTo>
                  <a:lnTo>
                    <a:pt x="414" y="415"/>
                  </a:lnTo>
                  <a:lnTo>
                    <a:pt x="414" y="415"/>
                  </a:lnTo>
                  <a:cubicBezTo>
                    <a:pt x="475" y="412"/>
                    <a:pt x="536" y="411"/>
                    <a:pt x="597" y="411"/>
                  </a:cubicBezTo>
                  <a:cubicBezTo>
                    <a:pt x="1001" y="411"/>
                    <a:pt x="1401" y="482"/>
                    <a:pt x="1783" y="625"/>
                  </a:cubicBezTo>
                  <a:cubicBezTo>
                    <a:pt x="1811" y="636"/>
                    <a:pt x="1837" y="641"/>
                    <a:pt x="1861" y="641"/>
                  </a:cubicBezTo>
                  <a:cubicBezTo>
                    <a:pt x="2055" y="641"/>
                    <a:pt x="2109" y="328"/>
                    <a:pt x="1910" y="243"/>
                  </a:cubicBezTo>
                  <a:cubicBezTo>
                    <a:pt x="1457" y="92"/>
                    <a:pt x="1003" y="1"/>
                    <a:pt x="55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2" name="Google Shape;212;p5"/>
          <p:cNvSpPr/>
          <p:nvPr/>
        </p:nvSpPr>
        <p:spPr>
          <a:xfrm>
            <a:off x="6711450" y="1150898"/>
            <a:ext cx="146100" cy="146100"/>
          </a:xfrm>
          <a:prstGeom prst="diamond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5"/>
          <p:cNvSpPr/>
          <p:nvPr/>
        </p:nvSpPr>
        <p:spPr>
          <a:xfrm>
            <a:off x="2230475" y="1096625"/>
            <a:ext cx="135600" cy="135600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5"/>
          <p:cNvSpPr/>
          <p:nvPr/>
        </p:nvSpPr>
        <p:spPr>
          <a:xfrm>
            <a:off x="1924400" y="4200775"/>
            <a:ext cx="76500" cy="76500"/>
          </a:xfrm>
          <a:prstGeom prst="diamond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5"/>
          <p:cNvSpPr/>
          <p:nvPr/>
        </p:nvSpPr>
        <p:spPr>
          <a:xfrm>
            <a:off x="7513400" y="698000"/>
            <a:ext cx="76500" cy="76500"/>
          </a:xfrm>
          <a:prstGeom prst="diamond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5"/>
          <p:cNvSpPr/>
          <p:nvPr/>
        </p:nvSpPr>
        <p:spPr>
          <a:xfrm>
            <a:off x="2866913" y="774500"/>
            <a:ext cx="76500" cy="76500"/>
          </a:xfrm>
          <a:prstGeom prst="diamond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5"/>
          <p:cNvSpPr/>
          <p:nvPr/>
        </p:nvSpPr>
        <p:spPr>
          <a:xfrm>
            <a:off x="896625" y="4415998"/>
            <a:ext cx="146100" cy="146100"/>
          </a:xfrm>
          <a:prstGeom prst="diamond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5"/>
          <p:cNvSpPr/>
          <p:nvPr/>
        </p:nvSpPr>
        <p:spPr>
          <a:xfrm>
            <a:off x="442325" y="1597150"/>
            <a:ext cx="76500" cy="76500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6"/>
          <p:cNvSpPr txBox="1">
            <a:spLocks noGrp="1"/>
          </p:cNvSpPr>
          <p:nvPr>
            <p:ph type="title"/>
          </p:nvPr>
        </p:nvSpPr>
        <p:spPr>
          <a:xfrm>
            <a:off x="1877880" y="531600"/>
            <a:ext cx="5388300" cy="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22" name="Google Shape;222;p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7"/>
          <p:cNvSpPr/>
          <p:nvPr/>
        </p:nvSpPr>
        <p:spPr>
          <a:xfrm>
            <a:off x="5099700" y="-534350"/>
            <a:ext cx="6212400" cy="6212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7"/>
          <p:cNvSpPr/>
          <p:nvPr/>
        </p:nvSpPr>
        <p:spPr>
          <a:xfrm>
            <a:off x="4927575" y="144075"/>
            <a:ext cx="1278300" cy="1278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7"/>
          <p:cNvSpPr txBox="1">
            <a:spLocks noGrp="1"/>
          </p:cNvSpPr>
          <p:nvPr>
            <p:ph type="title"/>
          </p:nvPr>
        </p:nvSpPr>
        <p:spPr>
          <a:xfrm>
            <a:off x="5492700" y="1472875"/>
            <a:ext cx="3028200" cy="139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27" name="Google Shape;227;p7"/>
          <p:cNvSpPr txBox="1">
            <a:spLocks noGrp="1"/>
          </p:cNvSpPr>
          <p:nvPr>
            <p:ph type="subTitle" idx="1"/>
          </p:nvPr>
        </p:nvSpPr>
        <p:spPr>
          <a:xfrm>
            <a:off x="5492850" y="2836925"/>
            <a:ext cx="3028200" cy="83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grpSp>
        <p:nvGrpSpPr>
          <p:cNvPr id="228" name="Google Shape;228;p7"/>
          <p:cNvGrpSpPr/>
          <p:nvPr/>
        </p:nvGrpSpPr>
        <p:grpSpPr>
          <a:xfrm>
            <a:off x="4363417" y="4397743"/>
            <a:ext cx="1043199" cy="428320"/>
            <a:chOff x="-4198787" y="-1084538"/>
            <a:chExt cx="467551" cy="191951"/>
          </a:xfrm>
        </p:grpSpPr>
        <p:sp>
          <p:nvSpPr>
            <p:cNvPr id="229" name="Google Shape;229;p7"/>
            <p:cNvSpPr/>
            <p:nvPr/>
          </p:nvSpPr>
          <p:spPr>
            <a:xfrm>
              <a:off x="-4184515" y="-1060828"/>
              <a:ext cx="49523" cy="55915"/>
            </a:xfrm>
            <a:custGeom>
              <a:avLst/>
              <a:gdLst/>
              <a:ahLst/>
              <a:cxnLst/>
              <a:rect l="l" t="t" r="r" b="b"/>
              <a:pathLst>
                <a:path w="2991" h="3377" extrusionOk="0">
                  <a:moveTo>
                    <a:pt x="348" y="1"/>
                  </a:moveTo>
                  <a:cubicBezTo>
                    <a:pt x="220" y="1"/>
                    <a:pt x="125" y="96"/>
                    <a:pt x="125" y="192"/>
                  </a:cubicBezTo>
                  <a:cubicBezTo>
                    <a:pt x="125" y="669"/>
                    <a:pt x="93" y="1115"/>
                    <a:pt x="29" y="1561"/>
                  </a:cubicBezTo>
                  <a:cubicBezTo>
                    <a:pt x="1" y="1703"/>
                    <a:pt x="100" y="1820"/>
                    <a:pt x="235" y="1820"/>
                  </a:cubicBezTo>
                  <a:cubicBezTo>
                    <a:pt x="251" y="1820"/>
                    <a:pt x="268" y="1819"/>
                    <a:pt x="284" y="1815"/>
                  </a:cubicBezTo>
                  <a:cubicBezTo>
                    <a:pt x="548" y="1710"/>
                    <a:pt x="833" y="1648"/>
                    <a:pt x="1141" y="1648"/>
                  </a:cubicBezTo>
                  <a:cubicBezTo>
                    <a:pt x="1205" y="1648"/>
                    <a:pt x="1269" y="1651"/>
                    <a:pt x="1335" y="1656"/>
                  </a:cubicBezTo>
                  <a:cubicBezTo>
                    <a:pt x="1558" y="1720"/>
                    <a:pt x="1780" y="1879"/>
                    <a:pt x="1876" y="2102"/>
                  </a:cubicBezTo>
                  <a:cubicBezTo>
                    <a:pt x="1940" y="2357"/>
                    <a:pt x="1844" y="2611"/>
                    <a:pt x="1621" y="2739"/>
                  </a:cubicBezTo>
                  <a:cubicBezTo>
                    <a:pt x="1335" y="2898"/>
                    <a:pt x="1016" y="2993"/>
                    <a:pt x="666" y="2993"/>
                  </a:cubicBezTo>
                  <a:cubicBezTo>
                    <a:pt x="421" y="2993"/>
                    <a:pt x="412" y="3377"/>
                    <a:pt x="639" y="3377"/>
                  </a:cubicBezTo>
                  <a:cubicBezTo>
                    <a:pt x="648" y="3377"/>
                    <a:pt x="657" y="3376"/>
                    <a:pt x="666" y="3375"/>
                  </a:cubicBezTo>
                  <a:cubicBezTo>
                    <a:pt x="1112" y="3375"/>
                    <a:pt x="1526" y="3248"/>
                    <a:pt x="1908" y="3025"/>
                  </a:cubicBezTo>
                  <a:cubicBezTo>
                    <a:pt x="2194" y="2802"/>
                    <a:pt x="2353" y="2420"/>
                    <a:pt x="2290" y="2038"/>
                  </a:cubicBezTo>
                  <a:cubicBezTo>
                    <a:pt x="2162" y="1688"/>
                    <a:pt x="1908" y="1401"/>
                    <a:pt x="1526" y="1306"/>
                  </a:cubicBezTo>
                  <a:cubicBezTo>
                    <a:pt x="1359" y="1270"/>
                    <a:pt x="1187" y="1252"/>
                    <a:pt x="1016" y="1252"/>
                  </a:cubicBezTo>
                  <a:cubicBezTo>
                    <a:pt x="836" y="1252"/>
                    <a:pt x="657" y="1272"/>
                    <a:pt x="484" y="1312"/>
                  </a:cubicBezTo>
                  <a:lnTo>
                    <a:pt x="484" y="1312"/>
                  </a:lnTo>
                  <a:cubicBezTo>
                    <a:pt x="514" y="1008"/>
                    <a:pt x="532" y="701"/>
                    <a:pt x="537" y="383"/>
                  </a:cubicBezTo>
                  <a:lnTo>
                    <a:pt x="2735" y="383"/>
                  </a:lnTo>
                  <a:cubicBezTo>
                    <a:pt x="2990" y="383"/>
                    <a:pt x="2990" y="1"/>
                    <a:pt x="27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7"/>
            <p:cNvSpPr/>
            <p:nvPr/>
          </p:nvSpPr>
          <p:spPr>
            <a:xfrm>
              <a:off x="-4087041" y="-1072948"/>
              <a:ext cx="8974" cy="43960"/>
            </a:xfrm>
            <a:custGeom>
              <a:avLst/>
              <a:gdLst/>
              <a:ahLst/>
              <a:cxnLst/>
              <a:rect l="l" t="t" r="r" b="b"/>
              <a:pathLst>
                <a:path w="542" h="2655" extrusionOk="0">
                  <a:moveTo>
                    <a:pt x="207" y="1"/>
                  </a:moveTo>
                  <a:cubicBezTo>
                    <a:pt x="104" y="1"/>
                    <a:pt x="0" y="64"/>
                    <a:pt x="0" y="192"/>
                  </a:cubicBezTo>
                  <a:lnTo>
                    <a:pt x="127" y="2452"/>
                  </a:lnTo>
                  <a:cubicBezTo>
                    <a:pt x="127" y="2583"/>
                    <a:pt x="237" y="2655"/>
                    <a:pt x="343" y="2655"/>
                  </a:cubicBezTo>
                  <a:cubicBezTo>
                    <a:pt x="444" y="2655"/>
                    <a:pt x="541" y="2591"/>
                    <a:pt x="541" y="2452"/>
                  </a:cubicBezTo>
                  <a:lnTo>
                    <a:pt x="414" y="192"/>
                  </a:lnTo>
                  <a:cubicBezTo>
                    <a:pt x="414" y="64"/>
                    <a:pt x="310" y="1"/>
                    <a:pt x="2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7"/>
            <p:cNvSpPr/>
            <p:nvPr/>
          </p:nvSpPr>
          <p:spPr>
            <a:xfrm>
              <a:off x="-4101280" y="-1062020"/>
              <a:ext cx="40599" cy="12418"/>
            </a:xfrm>
            <a:custGeom>
              <a:avLst/>
              <a:gdLst/>
              <a:ahLst/>
              <a:cxnLst/>
              <a:rect l="l" t="t" r="r" b="b"/>
              <a:pathLst>
                <a:path w="2452" h="750" extrusionOk="0">
                  <a:moveTo>
                    <a:pt x="2228" y="1"/>
                  </a:moveTo>
                  <a:cubicBezTo>
                    <a:pt x="2208" y="1"/>
                    <a:pt x="2187" y="4"/>
                    <a:pt x="2165" y="9"/>
                  </a:cubicBezTo>
                  <a:lnTo>
                    <a:pt x="160" y="359"/>
                  </a:lnTo>
                  <a:cubicBezTo>
                    <a:pt x="64" y="391"/>
                    <a:pt x="1" y="518"/>
                    <a:pt x="32" y="614"/>
                  </a:cubicBezTo>
                  <a:cubicBezTo>
                    <a:pt x="59" y="693"/>
                    <a:pt x="128" y="750"/>
                    <a:pt x="205" y="750"/>
                  </a:cubicBezTo>
                  <a:cubicBezTo>
                    <a:pt x="221" y="750"/>
                    <a:pt x="238" y="747"/>
                    <a:pt x="255" y="741"/>
                  </a:cubicBezTo>
                  <a:lnTo>
                    <a:pt x="2293" y="391"/>
                  </a:lnTo>
                  <a:cubicBezTo>
                    <a:pt x="2388" y="359"/>
                    <a:pt x="2452" y="264"/>
                    <a:pt x="2420" y="168"/>
                  </a:cubicBezTo>
                  <a:cubicBezTo>
                    <a:pt x="2394" y="63"/>
                    <a:pt x="2324" y="1"/>
                    <a:pt x="22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7"/>
            <p:cNvSpPr/>
            <p:nvPr/>
          </p:nvSpPr>
          <p:spPr>
            <a:xfrm>
              <a:off x="-4100220" y="-1020758"/>
              <a:ext cx="37966" cy="6342"/>
            </a:xfrm>
            <a:custGeom>
              <a:avLst/>
              <a:gdLst/>
              <a:ahLst/>
              <a:cxnLst/>
              <a:rect l="l" t="t" r="r" b="b"/>
              <a:pathLst>
                <a:path w="2293" h="383" extrusionOk="0">
                  <a:moveTo>
                    <a:pt x="255" y="0"/>
                  </a:moveTo>
                  <a:cubicBezTo>
                    <a:pt x="0" y="0"/>
                    <a:pt x="0" y="382"/>
                    <a:pt x="255" y="382"/>
                  </a:cubicBezTo>
                  <a:lnTo>
                    <a:pt x="2006" y="382"/>
                  </a:lnTo>
                  <a:cubicBezTo>
                    <a:pt x="2292" y="382"/>
                    <a:pt x="2292" y="0"/>
                    <a:pt x="20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7"/>
            <p:cNvSpPr/>
            <p:nvPr/>
          </p:nvSpPr>
          <p:spPr>
            <a:xfrm>
              <a:off x="-4021804" y="-1084538"/>
              <a:ext cx="290568" cy="92788"/>
            </a:xfrm>
            <a:custGeom>
              <a:avLst/>
              <a:gdLst/>
              <a:ahLst/>
              <a:cxnLst/>
              <a:rect l="l" t="t" r="r" b="b"/>
              <a:pathLst>
                <a:path w="17549" h="5604" extrusionOk="0">
                  <a:moveTo>
                    <a:pt x="17294" y="0"/>
                  </a:moveTo>
                  <a:lnTo>
                    <a:pt x="9144" y="191"/>
                  </a:lnTo>
                  <a:lnTo>
                    <a:pt x="5165" y="287"/>
                  </a:lnTo>
                  <a:lnTo>
                    <a:pt x="3064" y="350"/>
                  </a:lnTo>
                  <a:cubicBezTo>
                    <a:pt x="3023" y="345"/>
                    <a:pt x="2982" y="342"/>
                    <a:pt x="2941" y="342"/>
                  </a:cubicBezTo>
                  <a:cubicBezTo>
                    <a:pt x="2759" y="342"/>
                    <a:pt x="2577" y="394"/>
                    <a:pt x="2395" y="446"/>
                  </a:cubicBezTo>
                  <a:cubicBezTo>
                    <a:pt x="2204" y="573"/>
                    <a:pt x="2077" y="796"/>
                    <a:pt x="2045" y="1051"/>
                  </a:cubicBezTo>
                  <a:cubicBezTo>
                    <a:pt x="1857" y="2257"/>
                    <a:pt x="1715" y="3485"/>
                    <a:pt x="1580" y="4718"/>
                  </a:cubicBezTo>
                  <a:lnTo>
                    <a:pt x="1580" y="4718"/>
                  </a:lnTo>
                  <a:cubicBezTo>
                    <a:pt x="1151" y="3752"/>
                    <a:pt x="769" y="2746"/>
                    <a:pt x="453" y="1719"/>
                  </a:cubicBezTo>
                  <a:cubicBezTo>
                    <a:pt x="416" y="1633"/>
                    <a:pt x="336" y="1594"/>
                    <a:pt x="256" y="1594"/>
                  </a:cubicBezTo>
                  <a:cubicBezTo>
                    <a:pt x="129" y="1594"/>
                    <a:pt x="0" y="1691"/>
                    <a:pt x="39" y="1847"/>
                  </a:cubicBezTo>
                  <a:lnTo>
                    <a:pt x="71" y="1847"/>
                  </a:lnTo>
                  <a:cubicBezTo>
                    <a:pt x="453" y="3088"/>
                    <a:pt x="931" y="4330"/>
                    <a:pt x="1536" y="5508"/>
                  </a:cubicBezTo>
                  <a:cubicBezTo>
                    <a:pt x="1570" y="5576"/>
                    <a:pt x="1624" y="5603"/>
                    <a:pt x="1680" y="5603"/>
                  </a:cubicBezTo>
                  <a:cubicBezTo>
                    <a:pt x="1781" y="5603"/>
                    <a:pt x="1886" y="5514"/>
                    <a:pt x="1886" y="5412"/>
                  </a:cubicBezTo>
                  <a:cubicBezTo>
                    <a:pt x="2045" y="4171"/>
                    <a:pt x="2204" y="2929"/>
                    <a:pt x="2363" y="1687"/>
                  </a:cubicBezTo>
                  <a:cubicBezTo>
                    <a:pt x="2395" y="1465"/>
                    <a:pt x="2363" y="1019"/>
                    <a:pt x="2523" y="860"/>
                  </a:cubicBezTo>
                  <a:cubicBezTo>
                    <a:pt x="2618" y="732"/>
                    <a:pt x="2777" y="732"/>
                    <a:pt x="2936" y="732"/>
                  </a:cubicBezTo>
                  <a:lnTo>
                    <a:pt x="3478" y="732"/>
                  </a:lnTo>
                  <a:lnTo>
                    <a:pt x="5356" y="701"/>
                  </a:lnTo>
                  <a:lnTo>
                    <a:pt x="12964" y="510"/>
                  </a:lnTo>
                  <a:lnTo>
                    <a:pt x="17294" y="382"/>
                  </a:lnTo>
                  <a:cubicBezTo>
                    <a:pt x="17549" y="382"/>
                    <a:pt x="17549" y="0"/>
                    <a:pt x="172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7"/>
            <p:cNvSpPr/>
            <p:nvPr/>
          </p:nvSpPr>
          <p:spPr>
            <a:xfrm>
              <a:off x="-3950524" y="-1055546"/>
              <a:ext cx="32701" cy="51808"/>
            </a:xfrm>
            <a:custGeom>
              <a:avLst/>
              <a:gdLst/>
              <a:ahLst/>
              <a:cxnLst/>
              <a:rect l="l" t="t" r="r" b="b"/>
              <a:pathLst>
                <a:path w="1975" h="3129" extrusionOk="0">
                  <a:moveTo>
                    <a:pt x="287" y="0"/>
                  </a:moveTo>
                  <a:cubicBezTo>
                    <a:pt x="0" y="0"/>
                    <a:pt x="0" y="382"/>
                    <a:pt x="287" y="382"/>
                  </a:cubicBezTo>
                  <a:lnTo>
                    <a:pt x="287" y="414"/>
                  </a:lnTo>
                  <a:lnTo>
                    <a:pt x="1146" y="414"/>
                  </a:lnTo>
                  <a:cubicBezTo>
                    <a:pt x="1194" y="414"/>
                    <a:pt x="1258" y="406"/>
                    <a:pt x="1317" y="406"/>
                  </a:cubicBezTo>
                  <a:cubicBezTo>
                    <a:pt x="1377" y="406"/>
                    <a:pt x="1433" y="414"/>
                    <a:pt x="1465" y="446"/>
                  </a:cubicBezTo>
                  <a:cubicBezTo>
                    <a:pt x="1497" y="478"/>
                    <a:pt x="1528" y="541"/>
                    <a:pt x="1497" y="605"/>
                  </a:cubicBezTo>
                  <a:cubicBezTo>
                    <a:pt x="1433" y="796"/>
                    <a:pt x="1306" y="923"/>
                    <a:pt x="1115" y="1019"/>
                  </a:cubicBezTo>
                  <a:cubicBezTo>
                    <a:pt x="924" y="1114"/>
                    <a:pt x="733" y="1273"/>
                    <a:pt x="605" y="1496"/>
                  </a:cubicBezTo>
                  <a:cubicBezTo>
                    <a:pt x="541" y="1624"/>
                    <a:pt x="637" y="1783"/>
                    <a:pt x="796" y="1783"/>
                  </a:cubicBezTo>
                  <a:cubicBezTo>
                    <a:pt x="844" y="1775"/>
                    <a:pt x="892" y="1771"/>
                    <a:pt x="939" y="1771"/>
                  </a:cubicBezTo>
                  <a:cubicBezTo>
                    <a:pt x="1083" y="1771"/>
                    <a:pt x="1226" y="1807"/>
                    <a:pt x="1369" y="1878"/>
                  </a:cubicBezTo>
                  <a:cubicBezTo>
                    <a:pt x="1497" y="1974"/>
                    <a:pt x="1560" y="2165"/>
                    <a:pt x="1497" y="2324"/>
                  </a:cubicBezTo>
                  <a:cubicBezTo>
                    <a:pt x="1355" y="2655"/>
                    <a:pt x="985" y="2722"/>
                    <a:pt x="635" y="2722"/>
                  </a:cubicBezTo>
                  <a:cubicBezTo>
                    <a:pt x="513" y="2722"/>
                    <a:pt x="394" y="2714"/>
                    <a:pt x="287" y="2706"/>
                  </a:cubicBezTo>
                  <a:cubicBezTo>
                    <a:pt x="32" y="2706"/>
                    <a:pt x="32" y="3120"/>
                    <a:pt x="287" y="3120"/>
                  </a:cubicBezTo>
                  <a:cubicBezTo>
                    <a:pt x="349" y="3126"/>
                    <a:pt x="411" y="3128"/>
                    <a:pt x="473" y="3128"/>
                  </a:cubicBezTo>
                  <a:cubicBezTo>
                    <a:pt x="761" y="3128"/>
                    <a:pt x="1049" y="3071"/>
                    <a:pt x="1337" y="2993"/>
                  </a:cubicBezTo>
                  <a:cubicBezTo>
                    <a:pt x="1592" y="2865"/>
                    <a:pt x="1815" y="2642"/>
                    <a:pt x="1879" y="2324"/>
                  </a:cubicBezTo>
                  <a:cubicBezTo>
                    <a:pt x="1974" y="2069"/>
                    <a:pt x="1879" y="1751"/>
                    <a:pt x="1656" y="1592"/>
                  </a:cubicBezTo>
                  <a:cubicBezTo>
                    <a:pt x="1507" y="1509"/>
                    <a:pt x="1358" y="1452"/>
                    <a:pt x="1209" y="1416"/>
                  </a:cubicBezTo>
                  <a:lnTo>
                    <a:pt x="1209" y="1416"/>
                  </a:lnTo>
                  <a:cubicBezTo>
                    <a:pt x="1331" y="1332"/>
                    <a:pt x="1471" y="1264"/>
                    <a:pt x="1592" y="1178"/>
                  </a:cubicBezTo>
                  <a:cubicBezTo>
                    <a:pt x="1783" y="1019"/>
                    <a:pt x="1910" y="764"/>
                    <a:pt x="1910" y="509"/>
                  </a:cubicBezTo>
                  <a:cubicBezTo>
                    <a:pt x="1879" y="223"/>
                    <a:pt x="1656" y="0"/>
                    <a:pt x="13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7"/>
            <p:cNvSpPr/>
            <p:nvPr/>
          </p:nvSpPr>
          <p:spPr>
            <a:xfrm>
              <a:off x="-3893069" y="-1028143"/>
              <a:ext cx="27419" cy="6871"/>
            </a:xfrm>
            <a:custGeom>
              <a:avLst/>
              <a:gdLst/>
              <a:ahLst/>
              <a:cxnLst/>
              <a:rect l="l" t="t" r="r" b="b"/>
              <a:pathLst>
                <a:path w="1656" h="415" extrusionOk="0">
                  <a:moveTo>
                    <a:pt x="191" y="0"/>
                  </a:moveTo>
                  <a:cubicBezTo>
                    <a:pt x="96" y="0"/>
                    <a:pt x="0" y="96"/>
                    <a:pt x="0" y="192"/>
                  </a:cubicBezTo>
                  <a:cubicBezTo>
                    <a:pt x="0" y="319"/>
                    <a:pt x="96" y="414"/>
                    <a:pt x="191" y="414"/>
                  </a:cubicBezTo>
                  <a:lnTo>
                    <a:pt x="1433" y="414"/>
                  </a:lnTo>
                  <a:cubicBezTo>
                    <a:pt x="1560" y="414"/>
                    <a:pt x="1656" y="319"/>
                    <a:pt x="1656" y="192"/>
                  </a:cubicBezTo>
                  <a:cubicBezTo>
                    <a:pt x="1656" y="96"/>
                    <a:pt x="1560" y="0"/>
                    <a:pt x="14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7"/>
            <p:cNvSpPr/>
            <p:nvPr/>
          </p:nvSpPr>
          <p:spPr>
            <a:xfrm>
              <a:off x="-3845632" y="-1054039"/>
              <a:ext cx="44010" cy="35102"/>
            </a:xfrm>
            <a:custGeom>
              <a:avLst/>
              <a:gdLst/>
              <a:ahLst/>
              <a:cxnLst/>
              <a:rect l="l" t="t" r="r" b="b"/>
              <a:pathLst>
                <a:path w="2658" h="2120" extrusionOk="0">
                  <a:moveTo>
                    <a:pt x="1612" y="1"/>
                  </a:moveTo>
                  <a:cubicBezTo>
                    <a:pt x="1549" y="1"/>
                    <a:pt x="1483" y="30"/>
                    <a:pt x="1433" y="100"/>
                  </a:cubicBezTo>
                  <a:lnTo>
                    <a:pt x="1465" y="68"/>
                  </a:lnTo>
                  <a:lnTo>
                    <a:pt x="1465" y="68"/>
                  </a:lnTo>
                  <a:cubicBezTo>
                    <a:pt x="1083" y="673"/>
                    <a:pt x="637" y="1246"/>
                    <a:pt x="128" y="1756"/>
                  </a:cubicBezTo>
                  <a:cubicBezTo>
                    <a:pt x="0" y="1883"/>
                    <a:pt x="64" y="2106"/>
                    <a:pt x="255" y="2106"/>
                  </a:cubicBezTo>
                  <a:cubicBezTo>
                    <a:pt x="362" y="2115"/>
                    <a:pt x="469" y="2120"/>
                    <a:pt x="577" y="2120"/>
                  </a:cubicBezTo>
                  <a:cubicBezTo>
                    <a:pt x="1209" y="2120"/>
                    <a:pt x="1854" y="1964"/>
                    <a:pt x="2452" y="1692"/>
                  </a:cubicBezTo>
                  <a:cubicBezTo>
                    <a:pt x="2657" y="1589"/>
                    <a:pt x="2552" y="1321"/>
                    <a:pt x="2370" y="1321"/>
                  </a:cubicBezTo>
                  <a:cubicBezTo>
                    <a:pt x="2326" y="1321"/>
                    <a:pt x="2278" y="1336"/>
                    <a:pt x="2229" y="1373"/>
                  </a:cubicBezTo>
                  <a:cubicBezTo>
                    <a:pt x="1757" y="1597"/>
                    <a:pt x="1227" y="1704"/>
                    <a:pt x="699" y="1726"/>
                  </a:cubicBezTo>
                  <a:lnTo>
                    <a:pt x="699" y="1726"/>
                  </a:lnTo>
                  <a:cubicBezTo>
                    <a:pt x="1111" y="1290"/>
                    <a:pt x="1478" y="800"/>
                    <a:pt x="1783" y="291"/>
                  </a:cubicBezTo>
                  <a:cubicBezTo>
                    <a:pt x="1870" y="138"/>
                    <a:pt x="1749" y="1"/>
                    <a:pt x="16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7"/>
            <p:cNvSpPr/>
            <p:nvPr/>
          </p:nvSpPr>
          <p:spPr>
            <a:xfrm>
              <a:off x="-3816110" y="-1056605"/>
              <a:ext cx="9504" cy="58531"/>
            </a:xfrm>
            <a:custGeom>
              <a:avLst/>
              <a:gdLst/>
              <a:ahLst/>
              <a:cxnLst/>
              <a:rect l="l" t="t" r="r" b="b"/>
              <a:pathLst>
                <a:path w="574" h="3535" extrusionOk="0">
                  <a:moveTo>
                    <a:pt x="191" y="0"/>
                  </a:moveTo>
                  <a:cubicBezTo>
                    <a:pt x="64" y="0"/>
                    <a:pt x="0" y="96"/>
                    <a:pt x="0" y="191"/>
                  </a:cubicBezTo>
                  <a:cubicBezTo>
                    <a:pt x="128" y="1242"/>
                    <a:pt x="159" y="2293"/>
                    <a:pt x="96" y="3343"/>
                  </a:cubicBezTo>
                  <a:cubicBezTo>
                    <a:pt x="96" y="3470"/>
                    <a:pt x="199" y="3534"/>
                    <a:pt x="303" y="3534"/>
                  </a:cubicBezTo>
                  <a:cubicBezTo>
                    <a:pt x="406" y="3534"/>
                    <a:pt x="510" y="3470"/>
                    <a:pt x="510" y="3343"/>
                  </a:cubicBezTo>
                  <a:cubicBezTo>
                    <a:pt x="573" y="2293"/>
                    <a:pt x="510" y="1242"/>
                    <a:pt x="382" y="191"/>
                  </a:cubicBezTo>
                  <a:cubicBezTo>
                    <a:pt x="382" y="96"/>
                    <a:pt x="287" y="0"/>
                    <a:pt x="1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7"/>
            <p:cNvSpPr/>
            <p:nvPr/>
          </p:nvSpPr>
          <p:spPr>
            <a:xfrm>
              <a:off x="-3785015" y="-1014831"/>
              <a:ext cx="6871" cy="10945"/>
            </a:xfrm>
            <a:custGeom>
              <a:avLst/>
              <a:gdLst/>
              <a:ahLst/>
              <a:cxnLst/>
              <a:rect l="l" t="t" r="r" b="b"/>
              <a:pathLst>
                <a:path w="415" h="661" extrusionOk="0">
                  <a:moveTo>
                    <a:pt x="235" y="0"/>
                  </a:moveTo>
                  <a:cubicBezTo>
                    <a:pt x="223" y="0"/>
                    <a:pt x="207" y="8"/>
                    <a:pt x="191" y="24"/>
                  </a:cubicBezTo>
                  <a:cubicBezTo>
                    <a:pt x="128" y="24"/>
                    <a:pt x="96" y="24"/>
                    <a:pt x="32" y="88"/>
                  </a:cubicBezTo>
                  <a:cubicBezTo>
                    <a:pt x="0" y="120"/>
                    <a:pt x="0" y="152"/>
                    <a:pt x="0" y="215"/>
                  </a:cubicBezTo>
                  <a:lnTo>
                    <a:pt x="0" y="470"/>
                  </a:lnTo>
                  <a:cubicBezTo>
                    <a:pt x="0" y="502"/>
                    <a:pt x="0" y="565"/>
                    <a:pt x="64" y="597"/>
                  </a:cubicBezTo>
                  <a:cubicBezTo>
                    <a:pt x="64" y="629"/>
                    <a:pt x="96" y="629"/>
                    <a:pt x="128" y="661"/>
                  </a:cubicBezTo>
                  <a:lnTo>
                    <a:pt x="191" y="661"/>
                  </a:lnTo>
                  <a:cubicBezTo>
                    <a:pt x="255" y="661"/>
                    <a:pt x="319" y="629"/>
                    <a:pt x="351" y="597"/>
                  </a:cubicBezTo>
                  <a:cubicBezTo>
                    <a:pt x="382" y="534"/>
                    <a:pt x="414" y="502"/>
                    <a:pt x="414" y="438"/>
                  </a:cubicBezTo>
                  <a:lnTo>
                    <a:pt x="382" y="438"/>
                  </a:lnTo>
                  <a:lnTo>
                    <a:pt x="382" y="183"/>
                  </a:lnTo>
                  <a:cubicBezTo>
                    <a:pt x="382" y="152"/>
                    <a:pt x="382" y="88"/>
                    <a:pt x="319" y="56"/>
                  </a:cubicBezTo>
                  <a:cubicBezTo>
                    <a:pt x="319" y="24"/>
                    <a:pt x="287" y="24"/>
                    <a:pt x="255" y="24"/>
                  </a:cubicBezTo>
                  <a:cubicBezTo>
                    <a:pt x="255" y="8"/>
                    <a:pt x="247" y="0"/>
                    <a:pt x="2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7"/>
            <p:cNvSpPr/>
            <p:nvPr/>
          </p:nvSpPr>
          <p:spPr>
            <a:xfrm>
              <a:off x="-4198787" y="-964711"/>
              <a:ext cx="448046" cy="14074"/>
            </a:xfrm>
            <a:custGeom>
              <a:avLst/>
              <a:gdLst/>
              <a:ahLst/>
              <a:cxnLst/>
              <a:rect l="l" t="t" r="r" b="b"/>
              <a:pathLst>
                <a:path w="27060" h="850" extrusionOk="0">
                  <a:moveTo>
                    <a:pt x="20733" y="1"/>
                  </a:moveTo>
                  <a:cubicBezTo>
                    <a:pt x="19307" y="1"/>
                    <a:pt x="17883" y="8"/>
                    <a:pt x="16459" y="22"/>
                  </a:cubicBezTo>
                  <a:cubicBezTo>
                    <a:pt x="13021" y="53"/>
                    <a:pt x="9582" y="117"/>
                    <a:pt x="6112" y="244"/>
                  </a:cubicBezTo>
                  <a:cubicBezTo>
                    <a:pt x="4170" y="276"/>
                    <a:pt x="2229" y="372"/>
                    <a:pt x="255" y="467"/>
                  </a:cubicBezTo>
                  <a:cubicBezTo>
                    <a:pt x="0" y="467"/>
                    <a:pt x="0" y="849"/>
                    <a:pt x="255" y="849"/>
                  </a:cubicBezTo>
                  <a:lnTo>
                    <a:pt x="287" y="849"/>
                  </a:lnTo>
                  <a:cubicBezTo>
                    <a:pt x="3725" y="690"/>
                    <a:pt x="7163" y="595"/>
                    <a:pt x="10601" y="499"/>
                  </a:cubicBezTo>
                  <a:cubicBezTo>
                    <a:pt x="14039" y="435"/>
                    <a:pt x="17477" y="404"/>
                    <a:pt x="20947" y="404"/>
                  </a:cubicBezTo>
                  <a:cubicBezTo>
                    <a:pt x="22889" y="404"/>
                    <a:pt x="24863" y="435"/>
                    <a:pt x="26805" y="467"/>
                  </a:cubicBezTo>
                  <a:cubicBezTo>
                    <a:pt x="27060" y="467"/>
                    <a:pt x="27060" y="53"/>
                    <a:pt x="26805" y="53"/>
                  </a:cubicBezTo>
                  <a:cubicBezTo>
                    <a:pt x="24772" y="16"/>
                    <a:pt x="22751" y="1"/>
                    <a:pt x="207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7"/>
            <p:cNvSpPr/>
            <p:nvPr/>
          </p:nvSpPr>
          <p:spPr>
            <a:xfrm>
              <a:off x="-4010098" y="-936828"/>
              <a:ext cx="40152" cy="44242"/>
            </a:xfrm>
            <a:custGeom>
              <a:avLst/>
              <a:gdLst/>
              <a:ahLst/>
              <a:cxnLst/>
              <a:rect l="l" t="t" r="r" b="b"/>
              <a:pathLst>
                <a:path w="2425" h="2672" extrusionOk="0">
                  <a:moveTo>
                    <a:pt x="769" y="1"/>
                  </a:moveTo>
                  <a:cubicBezTo>
                    <a:pt x="630" y="1"/>
                    <a:pt x="494" y="41"/>
                    <a:pt x="383" y="120"/>
                  </a:cubicBezTo>
                  <a:cubicBezTo>
                    <a:pt x="287" y="184"/>
                    <a:pt x="256" y="311"/>
                    <a:pt x="287" y="407"/>
                  </a:cubicBezTo>
                  <a:cubicBezTo>
                    <a:pt x="334" y="453"/>
                    <a:pt x="415" y="483"/>
                    <a:pt x="492" y="483"/>
                  </a:cubicBezTo>
                  <a:cubicBezTo>
                    <a:pt x="521" y="483"/>
                    <a:pt x="548" y="479"/>
                    <a:pt x="574" y="470"/>
                  </a:cubicBezTo>
                  <a:lnTo>
                    <a:pt x="542" y="470"/>
                  </a:lnTo>
                  <a:cubicBezTo>
                    <a:pt x="595" y="430"/>
                    <a:pt x="660" y="413"/>
                    <a:pt x="726" y="413"/>
                  </a:cubicBezTo>
                  <a:cubicBezTo>
                    <a:pt x="818" y="413"/>
                    <a:pt x="914" y="447"/>
                    <a:pt x="988" y="502"/>
                  </a:cubicBezTo>
                  <a:cubicBezTo>
                    <a:pt x="1115" y="630"/>
                    <a:pt x="1211" y="821"/>
                    <a:pt x="1147" y="1012"/>
                  </a:cubicBezTo>
                  <a:cubicBezTo>
                    <a:pt x="1052" y="1521"/>
                    <a:pt x="542" y="1808"/>
                    <a:pt x="128" y="2030"/>
                  </a:cubicBezTo>
                  <a:cubicBezTo>
                    <a:pt x="1" y="2126"/>
                    <a:pt x="1" y="2285"/>
                    <a:pt x="128" y="2381"/>
                  </a:cubicBezTo>
                  <a:cubicBezTo>
                    <a:pt x="512" y="2572"/>
                    <a:pt x="941" y="2672"/>
                    <a:pt x="1369" y="2672"/>
                  </a:cubicBezTo>
                  <a:cubicBezTo>
                    <a:pt x="1651" y="2672"/>
                    <a:pt x="1932" y="2628"/>
                    <a:pt x="2198" y="2540"/>
                  </a:cubicBezTo>
                  <a:cubicBezTo>
                    <a:pt x="2424" y="2455"/>
                    <a:pt x="2348" y="2142"/>
                    <a:pt x="2172" y="2142"/>
                  </a:cubicBezTo>
                  <a:cubicBezTo>
                    <a:pt x="2150" y="2142"/>
                    <a:pt x="2126" y="2147"/>
                    <a:pt x="2102" y="2158"/>
                  </a:cubicBezTo>
                  <a:cubicBezTo>
                    <a:pt x="1871" y="2222"/>
                    <a:pt x="1630" y="2255"/>
                    <a:pt x="1386" y="2255"/>
                  </a:cubicBezTo>
                  <a:cubicBezTo>
                    <a:pt x="1152" y="2255"/>
                    <a:pt x="917" y="2224"/>
                    <a:pt x="686" y="2161"/>
                  </a:cubicBezTo>
                  <a:lnTo>
                    <a:pt x="686" y="2161"/>
                  </a:lnTo>
                  <a:cubicBezTo>
                    <a:pt x="1144" y="1862"/>
                    <a:pt x="1561" y="1463"/>
                    <a:pt x="1561" y="884"/>
                  </a:cubicBezTo>
                  <a:cubicBezTo>
                    <a:pt x="1561" y="566"/>
                    <a:pt x="1434" y="279"/>
                    <a:pt x="1179" y="120"/>
                  </a:cubicBezTo>
                  <a:cubicBezTo>
                    <a:pt x="1052" y="41"/>
                    <a:pt x="908" y="1"/>
                    <a:pt x="7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1" name="Google Shape;241;p7"/>
          <p:cNvGrpSpPr/>
          <p:nvPr/>
        </p:nvGrpSpPr>
        <p:grpSpPr>
          <a:xfrm>
            <a:off x="1973651" y="182841"/>
            <a:ext cx="231446" cy="428330"/>
            <a:chOff x="-2722371" y="194678"/>
            <a:chExt cx="115273" cy="213343"/>
          </a:xfrm>
        </p:grpSpPr>
        <p:sp>
          <p:nvSpPr>
            <p:cNvPr id="242" name="Google Shape;242;p7"/>
            <p:cNvSpPr/>
            <p:nvPr/>
          </p:nvSpPr>
          <p:spPr>
            <a:xfrm>
              <a:off x="-2711857" y="194678"/>
              <a:ext cx="30118" cy="53895"/>
            </a:xfrm>
            <a:custGeom>
              <a:avLst/>
              <a:gdLst/>
              <a:ahLst/>
              <a:cxnLst/>
              <a:rect l="l" t="t" r="r" b="b"/>
              <a:pathLst>
                <a:path w="1819" h="3255" extrusionOk="0">
                  <a:moveTo>
                    <a:pt x="1561" y="1"/>
                  </a:moveTo>
                  <a:cubicBezTo>
                    <a:pt x="1502" y="1"/>
                    <a:pt x="1443" y="30"/>
                    <a:pt x="1403" y="100"/>
                  </a:cubicBezTo>
                  <a:lnTo>
                    <a:pt x="66" y="2933"/>
                  </a:lnTo>
                  <a:cubicBezTo>
                    <a:pt x="0" y="3109"/>
                    <a:pt x="146" y="3254"/>
                    <a:pt x="275" y="3254"/>
                  </a:cubicBezTo>
                  <a:cubicBezTo>
                    <a:pt x="333" y="3254"/>
                    <a:pt x="387" y="3225"/>
                    <a:pt x="416" y="3156"/>
                  </a:cubicBezTo>
                  <a:cubicBezTo>
                    <a:pt x="862" y="2201"/>
                    <a:pt x="1308" y="1246"/>
                    <a:pt x="1753" y="291"/>
                  </a:cubicBezTo>
                  <a:cubicBezTo>
                    <a:pt x="1819" y="138"/>
                    <a:pt x="1690" y="1"/>
                    <a:pt x="156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7"/>
            <p:cNvSpPr/>
            <p:nvPr/>
          </p:nvSpPr>
          <p:spPr>
            <a:xfrm>
              <a:off x="-2686558" y="197840"/>
              <a:ext cx="27883" cy="59193"/>
            </a:xfrm>
            <a:custGeom>
              <a:avLst/>
              <a:gdLst/>
              <a:ahLst/>
              <a:cxnLst/>
              <a:rect l="l" t="t" r="r" b="b"/>
              <a:pathLst>
                <a:path w="1684" h="3575" extrusionOk="0">
                  <a:moveTo>
                    <a:pt x="272" y="1"/>
                  </a:moveTo>
                  <a:cubicBezTo>
                    <a:pt x="144" y="1"/>
                    <a:pt x="1" y="138"/>
                    <a:pt x="66" y="291"/>
                  </a:cubicBezTo>
                  <a:cubicBezTo>
                    <a:pt x="544" y="1310"/>
                    <a:pt x="957" y="2360"/>
                    <a:pt x="1244" y="3411"/>
                  </a:cubicBezTo>
                  <a:cubicBezTo>
                    <a:pt x="1270" y="3526"/>
                    <a:pt x="1352" y="3574"/>
                    <a:pt x="1435" y="3574"/>
                  </a:cubicBezTo>
                  <a:cubicBezTo>
                    <a:pt x="1558" y="3574"/>
                    <a:pt x="1683" y="3467"/>
                    <a:pt x="1626" y="3315"/>
                  </a:cubicBezTo>
                  <a:cubicBezTo>
                    <a:pt x="1339" y="2201"/>
                    <a:pt x="926" y="1119"/>
                    <a:pt x="416" y="100"/>
                  </a:cubicBezTo>
                  <a:cubicBezTo>
                    <a:pt x="386" y="30"/>
                    <a:pt x="331" y="1"/>
                    <a:pt x="2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7"/>
            <p:cNvSpPr/>
            <p:nvPr/>
          </p:nvSpPr>
          <p:spPr>
            <a:xfrm>
              <a:off x="-2706791" y="236022"/>
              <a:ext cx="39258" cy="9454"/>
            </a:xfrm>
            <a:custGeom>
              <a:avLst/>
              <a:gdLst/>
              <a:ahLst/>
              <a:cxnLst/>
              <a:rect l="l" t="t" r="r" b="b"/>
              <a:pathLst>
                <a:path w="2371" h="571" extrusionOk="0">
                  <a:moveTo>
                    <a:pt x="1461" y="0"/>
                  </a:moveTo>
                  <a:cubicBezTo>
                    <a:pt x="1046" y="0"/>
                    <a:pt x="635" y="50"/>
                    <a:pt x="237" y="150"/>
                  </a:cubicBezTo>
                  <a:cubicBezTo>
                    <a:pt x="1" y="209"/>
                    <a:pt x="67" y="570"/>
                    <a:pt x="281" y="570"/>
                  </a:cubicBezTo>
                  <a:cubicBezTo>
                    <a:pt x="298" y="570"/>
                    <a:pt x="315" y="568"/>
                    <a:pt x="333" y="564"/>
                  </a:cubicBezTo>
                  <a:lnTo>
                    <a:pt x="365" y="532"/>
                  </a:lnTo>
                  <a:cubicBezTo>
                    <a:pt x="726" y="447"/>
                    <a:pt x="1115" y="390"/>
                    <a:pt x="1504" y="390"/>
                  </a:cubicBezTo>
                  <a:cubicBezTo>
                    <a:pt x="1698" y="390"/>
                    <a:pt x="1893" y="404"/>
                    <a:pt x="2084" y="436"/>
                  </a:cubicBezTo>
                  <a:cubicBezTo>
                    <a:pt x="2106" y="442"/>
                    <a:pt x="2128" y="444"/>
                    <a:pt x="2148" y="444"/>
                  </a:cubicBezTo>
                  <a:cubicBezTo>
                    <a:pt x="2243" y="444"/>
                    <a:pt x="2312" y="387"/>
                    <a:pt x="2339" y="309"/>
                  </a:cubicBezTo>
                  <a:cubicBezTo>
                    <a:pt x="2370" y="182"/>
                    <a:pt x="2307" y="86"/>
                    <a:pt x="2211" y="54"/>
                  </a:cubicBezTo>
                  <a:cubicBezTo>
                    <a:pt x="1961" y="18"/>
                    <a:pt x="1710" y="0"/>
                    <a:pt x="14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7"/>
            <p:cNvSpPr/>
            <p:nvPr/>
          </p:nvSpPr>
          <p:spPr>
            <a:xfrm>
              <a:off x="-2722371" y="291722"/>
              <a:ext cx="85933" cy="10034"/>
            </a:xfrm>
            <a:custGeom>
              <a:avLst/>
              <a:gdLst/>
              <a:ahLst/>
              <a:cxnLst/>
              <a:rect l="l" t="t" r="r" b="b"/>
              <a:pathLst>
                <a:path w="5190" h="606" extrusionOk="0">
                  <a:moveTo>
                    <a:pt x="4935" y="1"/>
                  </a:moveTo>
                  <a:lnTo>
                    <a:pt x="255" y="224"/>
                  </a:lnTo>
                  <a:cubicBezTo>
                    <a:pt x="1" y="224"/>
                    <a:pt x="1" y="606"/>
                    <a:pt x="255" y="606"/>
                  </a:cubicBezTo>
                  <a:lnTo>
                    <a:pt x="4935" y="383"/>
                  </a:lnTo>
                  <a:cubicBezTo>
                    <a:pt x="5190" y="383"/>
                    <a:pt x="5190" y="1"/>
                    <a:pt x="49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7"/>
            <p:cNvSpPr/>
            <p:nvPr/>
          </p:nvSpPr>
          <p:spPr>
            <a:xfrm>
              <a:off x="-2711725" y="336857"/>
              <a:ext cx="35764" cy="71164"/>
            </a:xfrm>
            <a:custGeom>
              <a:avLst/>
              <a:gdLst/>
              <a:ahLst/>
              <a:cxnLst/>
              <a:rect l="l" t="t" r="r" b="b"/>
              <a:pathLst>
                <a:path w="2160" h="4298" extrusionOk="0">
                  <a:moveTo>
                    <a:pt x="557" y="0"/>
                  </a:moveTo>
                  <a:cubicBezTo>
                    <a:pt x="444" y="0"/>
                    <a:pt x="329" y="24"/>
                    <a:pt x="217" y="76"/>
                  </a:cubicBezTo>
                  <a:cubicBezTo>
                    <a:pt x="1" y="158"/>
                    <a:pt x="129" y="422"/>
                    <a:pt x="309" y="422"/>
                  </a:cubicBezTo>
                  <a:cubicBezTo>
                    <a:pt x="341" y="422"/>
                    <a:pt x="375" y="414"/>
                    <a:pt x="408" y="395"/>
                  </a:cubicBezTo>
                  <a:cubicBezTo>
                    <a:pt x="448" y="382"/>
                    <a:pt x="488" y="375"/>
                    <a:pt x="527" y="375"/>
                  </a:cubicBezTo>
                  <a:cubicBezTo>
                    <a:pt x="675" y="375"/>
                    <a:pt x="810" y="467"/>
                    <a:pt x="886" y="618"/>
                  </a:cubicBezTo>
                  <a:cubicBezTo>
                    <a:pt x="1013" y="841"/>
                    <a:pt x="854" y="968"/>
                    <a:pt x="727" y="1159"/>
                  </a:cubicBezTo>
                  <a:cubicBezTo>
                    <a:pt x="535" y="1350"/>
                    <a:pt x="504" y="1605"/>
                    <a:pt x="631" y="1827"/>
                  </a:cubicBezTo>
                  <a:cubicBezTo>
                    <a:pt x="758" y="1987"/>
                    <a:pt x="949" y="2146"/>
                    <a:pt x="1140" y="2209"/>
                  </a:cubicBezTo>
                  <a:cubicBezTo>
                    <a:pt x="1331" y="2337"/>
                    <a:pt x="1491" y="2496"/>
                    <a:pt x="1586" y="2687"/>
                  </a:cubicBezTo>
                  <a:cubicBezTo>
                    <a:pt x="1682" y="2942"/>
                    <a:pt x="1682" y="3164"/>
                    <a:pt x="1586" y="3419"/>
                  </a:cubicBezTo>
                  <a:cubicBezTo>
                    <a:pt x="1427" y="3714"/>
                    <a:pt x="1124" y="3895"/>
                    <a:pt x="801" y="3895"/>
                  </a:cubicBezTo>
                  <a:cubicBezTo>
                    <a:pt x="671" y="3895"/>
                    <a:pt x="537" y="3865"/>
                    <a:pt x="408" y="3801"/>
                  </a:cubicBezTo>
                  <a:cubicBezTo>
                    <a:pt x="375" y="3782"/>
                    <a:pt x="341" y="3774"/>
                    <a:pt x="310" y="3774"/>
                  </a:cubicBezTo>
                  <a:cubicBezTo>
                    <a:pt x="129" y="3774"/>
                    <a:pt x="1" y="4043"/>
                    <a:pt x="217" y="4151"/>
                  </a:cubicBezTo>
                  <a:cubicBezTo>
                    <a:pt x="398" y="4249"/>
                    <a:pt x="604" y="4298"/>
                    <a:pt x="809" y="4298"/>
                  </a:cubicBezTo>
                  <a:cubicBezTo>
                    <a:pt x="1074" y="4298"/>
                    <a:pt x="1339" y="4217"/>
                    <a:pt x="1554" y="4056"/>
                  </a:cubicBezTo>
                  <a:cubicBezTo>
                    <a:pt x="1968" y="3769"/>
                    <a:pt x="2159" y="3292"/>
                    <a:pt x="2064" y="2814"/>
                  </a:cubicBezTo>
                  <a:cubicBezTo>
                    <a:pt x="2000" y="2591"/>
                    <a:pt x="1904" y="2369"/>
                    <a:pt x="1745" y="2178"/>
                  </a:cubicBezTo>
                  <a:cubicBezTo>
                    <a:pt x="1554" y="2018"/>
                    <a:pt x="1363" y="1891"/>
                    <a:pt x="1172" y="1796"/>
                  </a:cubicBezTo>
                  <a:cubicBezTo>
                    <a:pt x="1109" y="1732"/>
                    <a:pt x="981" y="1668"/>
                    <a:pt x="981" y="1605"/>
                  </a:cubicBezTo>
                  <a:cubicBezTo>
                    <a:pt x="949" y="1509"/>
                    <a:pt x="1077" y="1350"/>
                    <a:pt x="1140" y="1286"/>
                  </a:cubicBezTo>
                  <a:cubicBezTo>
                    <a:pt x="1300" y="1095"/>
                    <a:pt x="1363" y="872"/>
                    <a:pt x="1331" y="649"/>
                  </a:cubicBezTo>
                  <a:cubicBezTo>
                    <a:pt x="1258" y="259"/>
                    <a:pt x="924" y="0"/>
                    <a:pt x="5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7"/>
            <p:cNvSpPr/>
            <p:nvPr/>
          </p:nvSpPr>
          <p:spPr>
            <a:xfrm>
              <a:off x="-2658062" y="325466"/>
              <a:ext cx="6871" cy="45351"/>
            </a:xfrm>
            <a:custGeom>
              <a:avLst/>
              <a:gdLst/>
              <a:ahLst/>
              <a:cxnLst/>
              <a:rect l="l" t="t" r="r" b="b"/>
              <a:pathLst>
                <a:path w="415" h="2739" extrusionOk="0">
                  <a:moveTo>
                    <a:pt x="207" y="0"/>
                  </a:moveTo>
                  <a:cubicBezTo>
                    <a:pt x="104" y="0"/>
                    <a:pt x="0" y="64"/>
                    <a:pt x="0" y="191"/>
                  </a:cubicBezTo>
                  <a:lnTo>
                    <a:pt x="0" y="2547"/>
                  </a:lnTo>
                  <a:cubicBezTo>
                    <a:pt x="0" y="2675"/>
                    <a:pt x="104" y="2738"/>
                    <a:pt x="207" y="2738"/>
                  </a:cubicBezTo>
                  <a:cubicBezTo>
                    <a:pt x="311" y="2738"/>
                    <a:pt x="414" y="2675"/>
                    <a:pt x="414" y="2547"/>
                  </a:cubicBezTo>
                  <a:lnTo>
                    <a:pt x="414" y="191"/>
                  </a:lnTo>
                  <a:cubicBezTo>
                    <a:pt x="414" y="64"/>
                    <a:pt x="311" y="0"/>
                    <a:pt x="2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7"/>
            <p:cNvSpPr/>
            <p:nvPr/>
          </p:nvSpPr>
          <p:spPr>
            <a:xfrm>
              <a:off x="-2656804" y="318959"/>
              <a:ext cx="49706" cy="60667"/>
            </a:xfrm>
            <a:custGeom>
              <a:avLst/>
              <a:gdLst/>
              <a:ahLst/>
              <a:cxnLst/>
              <a:rect l="l" t="t" r="r" b="b"/>
              <a:pathLst>
                <a:path w="3002" h="3664" extrusionOk="0">
                  <a:moveTo>
                    <a:pt x="860" y="1"/>
                  </a:moveTo>
                  <a:cubicBezTo>
                    <a:pt x="606" y="1"/>
                    <a:pt x="352" y="86"/>
                    <a:pt x="147" y="266"/>
                  </a:cubicBezTo>
                  <a:cubicBezTo>
                    <a:pt x="1" y="413"/>
                    <a:pt x="135" y="616"/>
                    <a:pt x="278" y="616"/>
                  </a:cubicBezTo>
                  <a:cubicBezTo>
                    <a:pt x="321" y="616"/>
                    <a:pt x="365" y="597"/>
                    <a:pt x="402" y="553"/>
                  </a:cubicBezTo>
                  <a:lnTo>
                    <a:pt x="402" y="521"/>
                  </a:lnTo>
                  <a:cubicBezTo>
                    <a:pt x="550" y="410"/>
                    <a:pt x="717" y="356"/>
                    <a:pt x="879" y="356"/>
                  </a:cubicBezTo>
                  <a:cubicBezTo>
                    <a:pt x="1136" y="356"/>
                    <a:pt x="1380" y="490"/>
                    <a:pt x="1516" y="744"/>
                  </a:cubicBezTo>
                  <a:cubicBezTo>
                    <a:pt x="1629" y="1043"/>
                    <a:pt x="1531" y="1343"/>
                    <a:pt x="1322" y="1526"/>
                  </a:cubicBezTo>
                  <a:lnTo>
                    <a:pt x="1322" y="1526"/>
                  </a:lnTo>
                  <a:cubicBezTo>
                    <a:pt x="1091" y="1560"/>
                    <a:pt x="863" y="1624"/>
                    <a:pt x="657" y="1699"/>
                  </a:cubicBezTo>
                  <a:cubicBezTo>
                    <a:pt x="466" y="1762"/>
                    <a:pt x="434" y="2049"/>
                    <a:pt x="657" y="2113"/>
                  </a:cubicBezTo>
                  <a:cubicBezTo>
                    <a:pt x="722" y="2126"/>
                    <a:pt x="787" y="2132"/>
                    <a:pt x="851" y="2132"/>
                  </a:cubicBezTo>
                  <a:cubicBezTo>
                    <a:pt x="1085" y="2132"/>
                    <a:pt x="1311" y="2050"/>
                    <a:pt x="1498" y="1916"/>
                  </a:cubicBezTo>
                  <a:lnTo>
                    <a:pt x="1498" y="1916"/>
                  </a:lnTo>
                  <a:cubicBezTo>
                    <a:pt x="1535" y="1914"/>
                    <a:pt x="1572" y="1913"/>
                    <a:pt x="1609" y="1913"/>
                  </a:cubicBezTo>
                  <a:cubicBezTo>
                    <a:pt x="1673" y="1913"/>
                    <a:pt x="1737" y="1916"/>
                    <a:pt x="1803" y="1922"/>
                  </a:cubicBezTo>
                  <a:cubicBezTo>
                    <a:pt x="2089" y="1922"/>
                    <a:pt x="2312" y="2144"/>
                    <a:pt x="2344" y="2463"/>
                  </a:cubicBezTo>
                  <a:cubicBezTo>
                    <a:pt x="2312" y="2781"/>
                    <a:pt x="2089" y="3068"/>
                    <a:pt x="1771" y="3195"/>
                  </a:cubicBezTo>
                  <a:cubicBezTo>
                    <a:pt x="1548" y="3259"/>
                    <a:pt x="1317" y="3290"/>
                    <a:pt x="1082" y="3290"/>
                  </a:cubicBezTo>
                  <a:cubicBezTo>
                    <a:pt x="848" y="3290"/>
                    <a:pt x="609" y="3259"/>
                    <a:pt x="370" y="3195"/>
                  </a:cubicBezTo>
                  <a:cubicBezTo>
                    <a:pt x="351" y="3190"/>
                    <a:pt x="332" y="3188"/>
                    <a:pt x="315" y="3188"/>
                  </a:cubicBezTo>
                  <a:cubicBezTo>
                    <a:pt x="103" y="3188"/>
                    <a:pt x="39" y="3518"/>
                    <a:pt x="275" y="3577"/>
                  </a:cubicBezTo>
                  <a:cubicBezTo>
                    <a:pt x="558" y="3622"/>
                    <a:pt x="865" y="3663"/>
                    <a:pt x="1166" y="3663"/>
                  </a:cubicBezTo>
                  <a:cubicBezTo>
                    <a:pt x="1712" y="3663"/>
                    <a:pt x="2239" y="3528"/>
                    <a:pt x="2567" y="3036"/>
                  </a:cubicBezTo>
                  <a:cubicBezTo>
                    <a:pt x="3002" y="2414"/>
                    <a:pt x="2588" y="1581"/>
                    <a:pt x="1857" y="1511"/>
                  </a:cubicBezTo>
                  <a:lnTo>
                    <a:pt x="1857" y="1511"/>
                  </a:lnTo>
                  <a:cubicBezTo>
                    <a:pt x="1998" y="1252"/>
                    <a:pt x="2033" y="943"/>
                    <a:pt x="1898" y="648"/>
                  </a:cubicBezTo>
                  <a:cubicBezTo>
                    <a:pt x="1700" y="232"/>
                    <a:pt x="1280" y="1"/>
                    <a:pt x="86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9" name="Google Shape;249;p7"/>
          <p:cNvSpPr/>
          <p:nvPr/>
        </p:nvSpPr>
        <p:spPr>
          <a:xfrm>
            <a:off x="3970201" y="358738"/>
            <a:ext cx="76500" cy="76500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7"/>
          <p:cNvSpPr/>
          <p:nvPr/>
        </p:nvSpPr>
        <p:spPr>
          <a:xfrm>
            <a:off x="3541100" y="-61189"/>
            <a:ext cx="146100" cy="146100"/>
          </a:xfrm>
          <a:prstGeom prst="diamond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7"/>
          <p:cNvSpPr/>
          <p:nvPr/>
        </p:nvSpPr>
        <p:spPr>
          <a:xfrm>
            <a:off x="2392248" y="4787050"/>
            <a:ext cx="135600" cy="135600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7"/>
          <p:cNvSpPr/>
          <p:nvPr/>
        </p:nvSpPr>
        <p:spPr>
          <a:xfrm>
            <a:off x="1897150" y="4611899"/>
            <a:ext cx="76500" cy="76500"/>
          </a:xfrm>
          <a:prstGeom prst="diamond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3" name="Google Shape;253;p7"/>
          <p:cNvGrpSpPr/>
          <p:nvPr/>
        </p:nvGrpSpPr>
        <p:grpSpPr>
          <a:xfrm>
            <a:off x="5145980" y="362480"/>
            <a:ext cx="841490" cy="841490"/>
            <a:chOff x="4043321" y="631021"/>
            <a:chExt cx="868500" cy="868500"/>
          </a:xfrm>
        </p:grpSpPr>
        <p:sp>
          <p:nvSpPr>
            <p:cNvPr id="254" name="Google Shape;254;p7"/>
            <p:cNvSpPr/>
            <p:nvPr/>
          </p:nvSpPr>
          <p:spPr>
            <a:xfrm>
              <a:off x="4049800" y="638869"/>
              <a:ext cx="858900" cy="858900"/>
            </a:xfrm>
            <a:prstGeom prst="donut">
              <a:avLst>
                <a:gd name="adj" fmla="val 24362"/>
              </a:avLst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7"/>
            <p:cNvSpPr/>
            <p:nvPr/>
          </p:nvSpPr>
          <p:spPr>
            <a:xfrm>
              <a:off x="4043321" y="631021"/>
              <a:ext cx="868500" cy="868500"/>
            </a:xfrm>
            <a:prstGeom prst="blockArc">
              <a:avLst>
                <a:gd name="adj1" fmla="val 7420170"/>
                <a:gd name="adj2" fmla="val 0"/>
                <a:gd name="adj3" fmla="val 25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6" name="Google Shape;256;p7"/>
          <p:cNvSpPr/>
          <p:nvPr/>
        </p:nvSpPr>
        <p:spPr>
          <a:xfrm>
            <a:off x="-6621475" y="-4080450"/>
            <a:ext cx="7824300" cy="7824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8"/>
          <p:cNvSpPr/>
          <p:nvPr/>
        </p:nvSpPr>
        <p:spPr>
          <a:xfrm>
            <a:off x="1510350" y="-481350"/>
            <a:ext cx="6123300" cy="61062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8"/>
          <p:cNvSpPr txBox="1">
            <a:spLocks noGrp="1"/>
          </p:cNvSpPr>
          <p:nvPr>
            <p:ph type="title"/>
          </p:nvPr>
        </p:nvSpPr>
        <p:spPr>
          <a:xfrm>
            <a:off x="1388100" y="1562425"/>
            <a:ext cx="6367800" cy="192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7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261" name="Google Shape;261;p8"/>
          <p:cNvGrpSpPr/>
          <p:nvPr/>
        </p:nvGrpSpPr>
        <p:grpSpPr>
          <a:xfrm rot="-1713254" flipH="1">
            <a:off x="7111052" y="3390718"/>
            <a:ext cx="938305" cy="1103134"/>
            <a:chOff x="4690603" y="1919292"/>
            <a:chExt cx="1442126" cy="1695229"/>
          </a:xfrm>
        </p:grpSpPr>
        <p:sp>
          <p:nvSpPr>
            <p:cNvPr id="262" name="Google Shape;262;p8"/>
            <p:cNvSpPr/>
            <p:nvPr/>
          </p:nvSpPr>
          <p:spPr>
            <a:xfrm>
              <a:off x="4690603" y="2708680"/>
              <a:ext cx="255138" cy="136287"/>
            </a:xfrm>
            <a:custGeom>
              <a:avLst/>
              <a:gdLst/>
              <a:ahLst/>
              <a:cxnLst/>
              <a:rect l="l" t="t" r="r" b="b"/>
              <a:pathLst>
                <a:path w="3512" h="1876" extrusionOk="0">
                  <a:moveTo>
                    <a:pt x="1174" y="0"/>
                  </a:moveTo>
                  <a:cubicBezTo>
                    <a:pt x="870" y="0"/>
                    <a:pt x="592" y="64"/>
                    <a:pt x="398" y="226"/>
                  </a:cubicBezTo>
                  <a:cubicBezTo>
                    <a:pt x="12" y="565"/>
                    <a:pt x="0" y="1162"/>
                    <a:pt x="387" y="1513"/>
                  </a:cubicBezTo>
                  <a:cubicBezTo>
                    <a:pt x="653" y="1779"/>
                    <a:pt x="1070" y="1876"/>
                    <a:pt x="1463" y="1876"/>
                  </a:cubicBezTo>
                  <a:cubicBezTo>
                    <a:pt x="1606" y="1876"/>
                    <a:pt x="1745" y="1863"/>
                    <a:pt x="1873" y="1841"/>
                  </a:cubicBezTo>
                  <a:cubicBezTo>
                    <a:pt x="2435" y="1759"/>
                    <a:pt x="3512" y="1057"/>
                    <a:pt x="3512" y="1057"/>
                  </a:cubicBezTo>
                  <a:cubicBezTo>
                    <a:pt x="3512" y="1057"/>
                    <a:pt x="2833" y="495"/>
                    <a:pt x="2786" y="460"/>
                  </a:cubicBezTo>
                  <a:cubicBezTo>
                    <a:pt x="2418" y="230"/>
                    <a:pt x="1749" y="0"/>
                    <a:pt x="1174" y="0"/>
                  </a:cubicBezTo>
                  <a:close/>
                </a:path>
              </a:pathLst>
            </a:custGeom>
            <a:solidFill>
              <a:srgbClr val="F0AE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63" name="Google Shape;263;p8"/>
            <p:cNvGrpSpPr/>
            <p:nvPr/>
          </p:nvGrpSpPr>
          <p:grpSpPr>
            <a:xfrm>
              <a:off x="4726273" y="1919292"/>
              <a:ext cx="1406456" cy="1695229"/>
              <a:chOff x="4726273" y="1919292"/>
              <a:chExt cx="1406456" cy="1695229"/>
            </a:xfrm>
          </p:grpSpPr>
          <p:sp>
            <p:nvSpPr>
              <p:cNvPr id="264" name="Google Shape;264;p8"/>
              <p:cNvSpPr/>
              <p:nvPr/>
            </p:nvSpPr>
            <p:spPr>
              <a:xfrm>
                <a:off x="4726273" y="1919292"/>
                <a:ext cx="1406456" cy="1695229"/>
              </a:xfrm>
              <a:custGeom>
                <a:avLst/>
                <a:gdLst/>
                <a:ahLst/>
                <a:cxnLst/>
                <a:rect l="l" t="t" r="r" b="b"/>
                <a:pathLst>
                  <a:path w="19360" h="23335" extrusionOk="0">
                    <a:moveTo>
                      <a:pt x="13691" y="1"/>
                    </a:moveTo>
                    <a:cubicBezTo>
                      <a:pt x="13571" y="1"/>
                      <a:pt x="13449" y="26"/>
                      <a:pt x="13332" y="78"/>
                    </a:cubicBezTo>
                    <a:cubicBezTo>
                      <a:pt x="12665" y="394"/>
                      <a:pt x="12466" y="1693"/>
                      <a:pt x="12559" y="2349"/>
                    </a:cubicBezTo>
                    <a:cubicBezTo>
                      <a:pt x="12559" y="2395"/>
                      <a:pt x="12790" y="3250"/>
                      <a:pt x="12805" y="3250"/>
                    </a:cubicBezTo>
                    <a:cubicBezTo>
                      <a:pt x="12805" y="3250"/>
                      <a:pt x="12805" y="3250"/>
                      <a:pt x="12805" y="3250"/>
                    </a:cubicBezTo>
                    <a:lnTo>
                      <a:pt x="12817" y="3238"/>
                    </a:lnTo>
                    <a:lnTo>
                      <a:pt x="12817" y="3238"/>
                    </a:lnTo>
                    <a:cubicBezTo>
                      <a:pt x="12782" y="3449"/>
                      <a:pt x="12747" y="3671"/>
                      <a:pt x="12711" y="3917"/>
                    </a:cubicBezTo>
                    <a:cubicBezTo>
                      <a:pt x="12653" y="4362"/>
                      <a:pt x="12594" y="4865"/>
                      <a:pt x="12571" y="5415"/>
                    </a:cubicBezTo>
                    <a:cubicBezTo>
                      <a:pt x="12536" y="6012"/>
                      <a:pt x="12536" y="6621"/>
                      <a:pt x="12571" y="7218"/>
                    </a:cubicBezTo>
                    <a:cubicBezTo>
                      <a:pt x="12606" y="7885"/>
                      <a:pt x="12700" y="8552"/>
                      <a:pt x="12852" y="9196"/>
                    </a:cubicBezTo>
                    <a:lnTo>
                      <a:pt x="12852" y="9219"/>
                    </a:lnTo>
                    <a:cubicBezTo>
                      <a:pt x="12735" y="9044"/>
                      <a:pt x="12407" y="8540"/>
                      <a:pt x="12384" y="8505"/>
                    </a:cubicBezTo>
                    <a:cubicBezTo>
                      <a:pt x="12035" y="8067"/>
                      <a:pt x="11186" y="7476"/>
                      <a:pt x="10522" y="7476"/>
                    </a:cubicBezTo>
                    <a:cubicBezTo>
                      <a:pt x="10406" y="7476"/>
                      <a:pt x="10296" y="7494"/>
                      <a:pt x="10195" y="7534"/>
                    </a:cubicBezTo>
                    <a:cubicBezTo>
                      <a:pt x="9715" y="7733"/>
                      <a:pt x="9528" y="8306"/>
                      <a:pt x="9774" y="8751"/>
                    </a:cubicBezTo>
                    <a:cubicBezTo>
                      <a:pt x="10008" y="9207"/>
                      <a:pt x="10605" y="9453"/>
                      <a:pt x="11085" y="9535"/>
                    </a:cubicBezTo>
                    <a:cubicBezTo>
                      <a:pt x="11156" y="9548"/>
                      <a:pt x="11238" y="9553"/>
                      <a:pt x="11328" y="9553"/>
                    </a:cubicBezTo>
                    <a:cubicBezTo>
                      <a:pt x="11912" y="9553"/>
                      <a:pt x="12794" y="9321"/>
                      <a:pt x="12875" y="9301"/>
                    </a:cubicBezTo>
                    <a:cubicBezTo>
                      <a:pt x="13039" y="9957"/>
                      <a:pt x="13262" y="10612"/>
                      <a:pt x="13519" y="11232"/>
                    </a:cubicBezTo>
                    <a:cubicBezTo>
                      <a:pt x="13660" y="11607"/>
                      <a:pt x="13823" y="11970"/>
                      <a:pt x="13987" y="12332"/>
                    </a:cubicBezTo>
                    <a:cubicBezTo>
                      <a:pt x="13894" y="12180"/>
                      <a:pt x="13800" y="12040"/>
                      <a:pt x="13788" y="12028"/>
                    </a:cubicBezTo>
                    <a:cubicBezTo>
                      <a:pt x="13429" y="11599"/>
                      <a:pt x="12584" y="10999"/>
                      <a:pt x="11915" y="10999"/>
                    </a:cubicBezTo>
                    <a:cubicBezTo>
                      <a:pt x="11800" y="10999"/>
                      <a:pt x="11689" y="11017"/>
                      <a:pt x="11588" y="11057"/>
                    </a:cubicBezTo>
                    <a:cubicBezTo>
                      <a:pt x="11120" y="11267"/>
                      <a:pt x="10921" y="11829"/>
                      <a:pt x="11178" y="12274"/>
                    </a:cubicBezTo>
                    <a:cubicBezTo>
                      <a:pt x="11412" y="12742"/>
                      <a:pt x="11998" y="12976"/>
                      <a:pt x="12489" y="13058"/>
                    </a:cubicBezTo>
                    <a:cubicBezTo>
                      <a:pt x="12559" y="13070"/>
                      <a:pt x="12640" y="13075"/>
                      <a:pt x="12728" y="13075"/>
                    </a:cubicBezTo>
                    <a:cubicBezTo>
                      <a:pt x="13243" y="13075"/>
                      <a:pt x="14001" y="12896"/>
                      <a:pt x="14221" y="12836"/>
                    </a:cubicBezTo>
                    <a:cubicBezTo>
                      <a:pt x="14280" y="12988"/>
                      <a:pt x="14350" y="13117"/>
                      <a:pt x="14409" y="13257"/>
                    </a:cubicBezTo>
                    <a:cubicBezTo>
                      <a:pt x="14725" y="13924"/>
                      <a:pt x="15041" y="14591"/>
                      <a:pt x="15333" y="15258"/>
                    </a:cubicBezTo>
                    <a:cubicBezTo>
                      <a:pt x="15439" y="15481"/>
                      <a:pt x="15532" y="15715"/>
                      <a:pt x="15626" y="15949"/>
                    </a:cubicBezTo>
                    <a:cubicBezTo>
                      <a:pt x="15544" y="15820"/>
                      <a:pt x="15462" y="15703"/>
                      <a:pt x="15450" y="15680"/>
                    </a:cubicBezTo>
                    <a:cubicBezTo>
                      <a:pt x="15092" y="15251"/>
                      <a:pt x="14250" y="14662"/>
                      <a:pt x="13581" y="14662"/>
                    </a:cubicBezTo>
                    <a:cubicBezTo>
                      <a:pt x="13464" y="14662"/>
                      <a:pt x="13353" y="14680"/>
                      <a:pt x="13250" y="14720"/>
                    </a:cubicBezTo>
                    <a:cubicBezTo>
                      <a:pt x="12782" y="14919"/>
                      <a:pt x="12594" y="15493"/>
                      <a:pt x="12840" y="15937"/>
                    </a:cubicBezTo>
                    <a:cubicBezTo>
                      <a:pt x="13074" y="16394"/>
                      <a:pt x="13671" y="16628"/>
                      <a:pt x="14151" y="16721"/>
                    </a:cubicBezTo>
                    <a:cubicBezTo>
                      <a:pt x="14224" y="16734"/>
                      <a:pt x="14307" y="16739"/>
                      <a:pt x="14395" y="16739"/>
                    </a:cubicBezTo>
                    <a:cubicBezTo>
                      <a:pt x="14891" y="16739"/>
                      <a:pt x="15578" y="16570"/>
                      <a:pt x="15836" y="16511"/>
                    </a:cubicBezTo>
                    <a:cubicBezTo>
                      <a:pt x="15930" y="16745"/>
                      <a:pt x="16012" y="16991"/>
                      <a:pt x="16094" y="17225"/>
                    </a:cubicBezTo>
                    <a:cubicBezTo>
                      <a:pt x="16141" y="17389"/>
                      <a:pt x="16199" y="17552"/>
                      <a:pt x="16234" y="17716"/>
                    </a:cubicBezTo>
                    <a:cubicBezTo>
                      <a:pt x="16281" y="17880"/>
                      <a:pt x="16316" y="18044"/>
                      <a:pt x="16363" y="18208"/>
                    </a:cubicBezTo>
                    <a:cubicBezTo>
                      <a:pt x="16422" y="18524"/>
                      <a:pt x="16504" y="18840"/>
                      <a:pt x="16550" y="19156"/>
                    </a:cubicBezTo>
                    <a:cubicBezTo>
                      <a:pt x="16597" y="19367"/>
                      <a:pt x="16632" y="19566"/>
                      <a:pt x="16667" y="19776"/>
                    </a:cubicBezTo>
                    <a:cubicBezTo>
                      <a:pt x="16574" y="19542"/>
                      <a:pt x="16363" y="19086"/>
                      <a:pt x="16340" y="19051"/>
                    </a:cubicBezTo>
                    <a:cubicBezTo>
                      <a:pt x="16035" y="18571"/>
                      <a:pt x="15602" y="18173"/>
                      <a:pt x="15099" y="17904"/>
                    </a:cubicBezTo>
                    <a:cubicBezTo>
                      <a:pt x="15064" y="17857"/>
                      <a:pt x="15029" y="17798"/>
                      <a:pt x="14982" y="17751"/>
                    </a:cubicBezTo>
                    <a:cubicBezTo>
                      <a:pt x="14808" y="17540"/>
                      <a:pt x="14559" y="17431"/>
                      <a:pt x="14309" y="17431"/>
                    </a:cubicBezTo>
                    <a:cubicBezTo>
                      <a:pt x="14087" y="17431"/>
                      <a:pt x="13865" y="17517"/>
                      <a:pt x="13695" y="17693"/>
                    </a:cubicBezTo>
                    <a:cubicBezTo>
                      <a:pt x="13203" y="18220"/>
                      <a:pt x="13472" y="19507"/>
                      <a:pt x="13800" y="20081"/>
                    </a:cubicBezTo>
                    <a:cubicBezTo>
                      <a:pt x="13812" y="20116"/>
                      <a:pt x="14057" y="20455"/>
                      <a:pt x="14210" y="20666"/>
                    </a:cubicBezTo>
                    <a:cubicBezTo>
                      <a:pt x="14104" y="20560"/>
                      <a:pt x="13999" y="20443"/>
                      <a:pt x="13882" y="20338"/>
                    </a:cubicBezTo>
                    <a:cubicBezTo>
                      <a:pt x="13648" y="20104"/>
                      <a:pt x="13414" y="19893"/>
                      <a:pt x="13168" y="19648"/>
                    </a:cubicBezTo>
                    <a:cubicBezTo>
                      <a:pt x="13039" y="19542"/>
                      <a:pt x="12910" y="19437"/>
                      <a:pt x="12782" y="19320"/>
                    </a:cubicBezTo>
                    <a:cubicBezTo>
                      <a:pt x="12653" y="19214"/>
                      <a:pt x="12513" y="19097"/>
                      <a:pt x="12372" y="18992"/>
                    </a:cubicBezTo>
                    <a:cubicBezTo>
                      <a:pt x="12056" y="18746"/>
                      <a:pt x="11717" y="18501"/>
                      <a:pt x="11377" y="18278"/>
                    </a:cubicBezTo>
                    <a:cubicBezTo>
                      <a:pt x="11565" y="18079"/>
                      <a:pt x="12255" y="17354"/>
                      <a:pt x="12431" y="16885"/>
                    </a:cubicBezTo>
                    <a:cubicBezTo>
                      <a:pt x="12606" y="16429"/>
                      <a:pt x="12688" y="15809"/>
                      <a:pt x="12419" y="15364"/>
                    </a:cubicBezTo>
                    <a:cubicBezTo>
                      <a:pt x="12251" y="15094"/>
                      <a:pt x="11962" y="14943"/>
                      <a:pt x="11668" y="14943"/>
                    </a:cubicBezTo>
                    <a:cubicBezTo>
                      <a:pt x="11489" y="14943"/>
                      <a:pt x="11310" y="14999"/>
                      <a:pt x="11155" y="15118"/>
                    </a:cubicBezTo>
                    <a:cubicBezTo>
                      <a:pt x="10581" y="15563"/>
                      <a:pt x="10663" y="16885"/>
                      <a:pt x="10886" y="17494"/>
                    </a:cubicBezTo>
                    <a:cubicBezTo>
                      <a:pt x="10897" y="17529"/>
                      <a:pt x="11108" y="17950"/>
                      <a:pt x="11237" y="18184"/>
                    </a:cubicBezTo>
                    <a:cubicBezTo>
                      <a:pt x="11026" y="18044"/>
                      <a:pt x="10815" y="17904"/>
                      <a:pt x="10605" y="17775"/>
                    </a:cubicBezTo>
                    <a:cubicBezTo>
                      <a:pt x="9984" y="17389"/>
                      <a:pt x="9341" y="17026"/>
                      <a:pt x="8697" y="16651"/>
                    </a:cubicBezTo>
                    <a:lnTo>
                      <a:pt x="8112" y="16312"/>
                    </a:lnTo>
                    <a:cubicBezTo>
                      <a:pt x="8182" y="16242"/>
                      <a:pt x="9025" y="15399"/>
                      <a:pt x="9212" y="14884"/>
                    </a:cubicBezTo>
                    <a:cubicBezTo>
                      <a:pt x="9388" y="14427"/>
                      <a:pt x="9481" y="13795"/>
                      <a:pt x="9200" y="13362"/>
                    </a:cubicBezTo>
                    <a:cubicBezTo>
                      <a:pt x="9040" y="13085"/>
                      <a:pt x="8748" y="12935"/>
                      <a:pt x="8451" y="12935"/>
                    </a:cubicBezTo>
                    <a:cubicBezTo>
                      <a:pt x="8272" y="12935"/>
                      <a:pt x="8091" y="12990"/>
                      <a:pt x="7936" y="13105"/>
                    </a:cubicBezTo>
                    <a:cubicBezTo>
                      <a:pt x="7363" y="13561"/>
                      <a:pt x="7445" y="14884"/>
                      <a:pt x="7667" y="15493"/>
                    </a:cubicBezTo>
                    <a:cubicBezTo>
                      <a:pt x="7690" y="15539"/>
                      <a:pt x="7995" y="16136"/>
                      <a:pt x="8077" y="16288"/>
                    </a:cubicBezTo>
                    <a:cubicBezTo>
                      <a:pt x="7655" y="16043"/>
                      <a:pt x="7222" y="15785"/>
                      <a:pt x="6824" y="15516"/>
                    </a:cubicBezTo>
                    <a:cubicBezTo>
                      <a:pt x="6263" y="15153"/>
                      <a:pt x="5736" y="14755"/>
                      <a:pt x="5233" y="14334"/>
                    </a:cubicBezTo>
                    <a:cubicBezTo>
                      <a:pt x="5268" y="14299"/>
                      <a:pt x="6146" y="13421"/>
                      <a:pt x="6344" y="12894"/>
                    </a:cubicBezTo>
                    <a:cubicBezTo>
                      <a:pt x="6520" y="12438"/>
                      <a:pt x="6602" y="11817"/>
                      <a:pt x="6333" y="11373"/>
                    </a:cubicBezTo>
                    <a:cubicBezTo>
                      <a:pt x="6167" y="11098"/>
                      <a:pt x="5880" y="10948"/>
                      <a:pt x="5589" y="10948"/>
                    </a:cubicBezTo>
                    <a:cubicBezTo>
                      <a:pt x="5408" y="10948"/>
                      <a:pt x="5226" y="11006"/>
                      <a:pt x="5069" y="11127"/>
                    </a:cubicBezTo>
                    <a:cubicBezTo>
                      <a:pt x="4495" y="11572"/>
                      <a:pt x="4577" y="12894"/>
                      <a:pt x="4800" y="13503"/>
                    </a:cubicBezTo>
                    <a:cubicBezTo>
                      <a:pt x="4811" y="13550"/>
                      <a:pt x="5151" y="14205"/>
                      <a:pt x="5221" y="14310"/>
                    </a:cubicBezTo>
                    <a:cubicBezTo>
                      <a:pt x="5186" y="14287"/>
                      <a:pt x="5151" y="14264"/>
                      <a:pt x="5127" y="14240"/>
                    </a:cubicBezTo>
                    <a:cubicBezTo>
                      <a:pt x="4636" y="13795"/>
                      <a:pt x="4179" y="13316"/>
                      <a:pt x="3781" y="12789"/>
                    </a:cubicBezTo>
                    <a:cubicBezTo>
                      <a:pt x="3547" y="12496"/>
                      <a:pt x="3348" y="12215"/>
                      <a:pt x="3161" y="11935"/>
                    </a:cubicBezTo>
                    <a:cubicBezTo>
                      <a:pt x="3337" y="11782"/>
                      <a:pt x="4156" y="11104"/>
                      <a:pt x="4390" y="10659"/>
                    </a:cubicBezTo>
                    <a:cubicBezTo>
                      <a:pt x="4612" y="10202"/>
                      <a:pt x="4764" y="9605"/>
                      <a:pt x="4530" y="9137"/>
                    </a:cubicBezTo>
                    <a:cubicBezTo>
                      <a:pt x="4386" y="8816"/>
                      <a:pt x="4070" y="8632"/>
                      <a:pt x="3742" y="8632"/>
                    </a:cubicBezTo>
                    <a:cubicBezTo>
                      <a:pt x="3593" y="8632"/>
                      <a:pt x="3441" y="8670"/>
                      <a:pt x="3301" y="8751"/>
                    </a:cubicBezTo>
                    <a:cubicBezTo>
                      <a:pt x="2681" y="9137"/>
                      <a:pt x="2623" y="10448"/>
                      <a:pt x="2775" y="11092"/>
                    </a:cubicBezTo>
                    <a:cubicBezTo>
                      <a:pt x="2786" y="11127"/>
                      <a:pt x="2915" y="11466"/>
                      <a:pt x="3009" y="11712"/>
                    </a:cubicBezTo>
                    <a:cubicBezTo>
                      <a:pt x="2927" y="11583"/>
                      <a:pt x="2833" y="11455"/>
                      <a:pt x="2763" y="11326"/>
                    </a:cubicBezTo>
                    <a:cubicBezTo>
                      <a:pt x="2470" y="10858"/>
                      <a:pt x="2225" y="10413"/>
                      <a:pt x="2026" y="10003"/>
                    </a:cubicBezTo>
                    <a:cubicBezTo>
                      <a:pt x="1909" y="9781"/>
                      <a:pt x="1803" y="9570"/>
                      <a:pt x="1710" y="9371"/>
                    </a:cubicBezTo>
                    <a:cubicBezTo>
                      <a:pt x="1815" y="9137"/>
                      <a:pt x="2213" y="8189"/>
                      <a:pt x="2213" y="7686"/>
                    </a:cubicBezTo>
                    <a:cubicBezTo>
                      <a:pt x="2201" y="7183"/>
                      <a:pt x="2061" y="6574"/>
                      <a:pt x="1639" y="6270"/>
                    </a:cubicBezTo>
                    <a:cubicBezTo>
                      <a:pt x="1483" y="6146"/>
                      <a:pt x="1297" y="6087"/>
                      <a:pt x="1111" y="6087"/>
                    </a:cubicBezTo>
                    <a:cubicBezTo>
                      <a:pt x="824" y="6087"/>
                      <a:pt x="539" y="6229"/>
                      <a:pt x="375" y="6492"/>
                    </a:cubicBezTo>
                    <a:cubicBezTo>
                      <a:pt x="1" y="7124"/>
                      <a:pt x="551" y="8318"/>
                      <a:pt x="984" y="8810"/>
                    </a:cubicBezTo>
                    <a:cubicBezTo>
                      <a:pt x="1019" y="8844"/>
                      <a:pt x="1673" y="9430"/>
                      <a:pt x="1686" y="9430"/>
                    </a:cubicBezTo>
                    <a:cubicBezTo>
                      <a:pt x="1686" y="9430"/>
                      <a:pt x="1686" y="9430"/>
                      <a:pt x="1686" y="9430"/>
                    </a:cubicBezTo>
                    <a:lnTo>
                      <a:pt x="1686" y="9418"/>
                    </a:lnTo>
                    <a:cubicBezTo>
                      <a:pt x="1768" y="9605"/>
                      <a:pt x="1862" y="9804"/>
                      <a:pt x="1979" y="10027"/>
                    </a:cubicBezTo>
                    <a:cubicBezTo>
                      <a:pt x="2178" y="10436"/>
                      <a:pt x="2412" y="10893"/>
                      <a:pt x="2693" y="11361"/>
                    </a:cubicBezTo>
                    <a:cubicBezTo>
                      <a:pt x="2997" y="11888"/>
                      <a:pt x="3325" y="12379"/>
                      <a:pt x="3676" y="12859"/>
                    </a:cubicBezTo>
                    <a:cubicBezTo>
                      <a:pt x="4074" y="13398"/>
                      <a:pt x="4519" y="13901"/>
                      <a:pt x="5010" y="14357"/>
                    </a:cubicBezTo>
                    <a:lnTo>
                      <a:pt x="5034" y="14381"/>
                    </a:lnTo>
                    <a:cubicBezTo>
                      <a:pt x="4835" y="14287"/>
                      <a:pt x="4285" y="14041"/>
                      <a:pt x="4238" y="14030"/>
                    </a:cubicBezTo>
                    <a:cubicBezTo>
                      <a:pt x="4011" y="13961"/>
                      <a:pt x="3692" y="13916"/>
                      <a:pt x="3357" y="13916"/>
                    </a:cubicBezTo>
                    <a:cubicBezTo>
                      <a:pt x="2774" y="13916"/>
                      <a:pt x="2145" y="14053"/>
                      <a:pt x="1885" y="14439"/>
                    </a:cubicBezTo>
                    <a:cubicBezTo>
                      <a:pt x="1593" y="14861"/>
                      <a:pt x="1745" y="15446"/>
                      <a:pt x="2213" y="15680"/>
                    </a:cubicBezTo>
                    <a:cubicBezTo>
                      <a:pt x="2403" y="15792"/>
                      <a:pt x="2620" y="15837"/>
                      <a:pt x="2840" y="15837"/>
                    </a:cubicBezTo>
                    <a:cubicBezTo>
                      <a:pt x="3148" y="15837"/>
                      <a:pt x="3463" y="15749"/>
                      <a:pt x="3723" y="15633"/>
                    </a:cubicBezTo>
                    <a:cubicBezTo>
                      <a:pt x="4226" y="15411"/>
                      <a:pt x="5022" y="14521"/>
                      <a:pt x="5092" y="14451"/>
                    </a:cubicBezTo>
                    <a:cubicBezTo>
                      <a:pt x="5595" y="14907"/>
                      <a:pt x="6134" y="15329"/>
                      <a:pt x="6696" y="15703"/>
                    </a:cubicBezTo>
                    <a:cubicBezTo>
                      <a:pt x="7023" y="15937"/>
                      <a:pt x="7363" y="16148"/>
                      <a:pt x="7702" y="16370"/>
                    </a:cubicBezTo>
                    <a:cubicBezTo>
                      <a:pt x="7527" y="16288"/>
                      <a:pt x="7374" y="16218"/>
                      <a:pt x="7363" y="16218"/>
                    </a:cubicBezTo>
                    <a:cubicBezTo>
                      <a:pt x="7131" y="16149"/>
                      <a:pt x="6807" y="16104"/>
                      <a:pt x="6470" y="16104"/>
                    </a:cubicBezTo>
                    <a:cubicBezTo>
                      <a:pt x="5888" y="16104"/>
                      <a:pt x="5265" y="16238"/>
                      <a:pt x="4999" y="16616"/>
                    </a:cubicBezTo>
                    <a:cubicBezTo>
                      <a:pt x="4718" y="17049"/>
                      <a:pt x="4870" y="17634"/>
                      <a:pt x="5326" y="17868"/>
                    </a:cubicBezTo>
                    <a:cubicBezTo>
                      <a:pt x="5505" y="17967"/>
                      <a:pt x="5711" y="18007"/>
                      <a:pt x="5924" y="18007"/>
                    </a:cubicBezTo>
                    <a:cubicBezTo>
                      <a:pt x="6242" y="18007"/>
                      <a:pt x="6574" y="17917"/>
                      <a:pt x="6848" y="17798"/>
                    </a:cubicBezTo>
                    <a:cubicBezTo>
                      <a:pt x="7293" y="17599"/>
                      <a:pt x="7995" y="16850"/>
                      <a:pt x="8170" y="16651"/>
                    </a:cubicBezTo>
                    <a:cubicBezTo>
                      <a:pt x="8299" y="16733"/>
                      <a:pt x="8428" y="16815"/>
                      <a:pt x="8568" y="16897"/>
                    </a:cubicBezTo>
                    <a:cubicBezTo>
                      <a:pt x="9200" y="17283"/>
                      <a:pt x="9832" y="17658"/>
                      <a:pt x="10441" y="18056"/>
                    </a:cubicBezTo>
                    <a:cubicBezTo>
                      <a:pt x="10652" y="18184"/>
                      <a:pt x="10862" y="18337"/>
                      <a:pt x="11061" y="18477"/>
                    </a:cubicBezTo>
                    <a:cubicBezTo>
                      <a:pt x="10921" y="18407"/>
                      <a:pt x="10780" y="18360"/>
                      <a:pt x="10769" y="18348"/>
                    </a:cubicBezTo>
                    <a:cubicBezTo>
                      <a:pt x="10542" y="18280"/>
                      <a:pt x="10223" y="18235"/>
                      <a:pt x="9887" y="18235"/>
                    </a:cubicBezTo>
                    <a:cubicBezTo>
                      <a:pt x="9303" y="18235"/>
                      <a:pt x="8672" y="18371"/>
                      <a:pt x="8404" y="18758"/>
                    </a:cubicBezTo>
                    <a:cubicBezTo>
                      <a:pt x="8124" y="19179"/>
                      <a:pt x="8276" y="19765"/>
                      <a:pt x="8732" y="19999"/>
                    </a:cubicBezTo>
                    <a:cubicBezTo>
                      <a:pt x="8914" y="20101"/>
                      <a:pt x="9122" y="20142"/>
                      <a:pt x="9334" y="20142"/>
                    </a:cubicBezTo>
                    <a:cubicBezTo>
                      <a:pt x="9655" y="20142"/>
                      <a:pt x="9986" y="20048"/>
                      <a:pt x="10254" y="19928"/>
                    </a:cubicBezTo>
                    <a:cubicBezTo>
                      <a:pt x="10698" y="19729"/>
                      <a:pt x="11330" y="19051"/>
                      <a:pt x="11553" y="18817"/>
                    </a:cubicBezTo>
                    <a:cubicBezTo>
                      <a:pt x="11752" y="18969"/>
                      <a:pt x="11962" y="19121"/>
                      <a:pt x="12161" y="19285"/>
                    </a:cubicBezTo>
                    <a:cubicBezTo>
                      <a:pt x="12290" y="19390"/>
                      <a:pt x="12419" y="19495"/>
                      <a:pt x="12548" y="19612"/>
                    </a:cubicBezTo>
                    <a:lnTo>
                      <a:pt x="12922" y="19952"/>
                    </a:lnTo>
                    <a:cubicBezTo>
                      <a:pt x="13145" y="20174"/>
                      <a:pt x="13390" y="20408"/>
                      <a:pt x="13601" y="20631"/>
                    </a:cubicBezTo>
                    <a:cubicBezTo>
                      <a:pt x="13753" y="20783"/>
                      <a:pt x="13894" y="20935"/>
                      <a:pt x="14046" y="21087"/>
                    </a:cubicBezTo>
                    <a:cubicBezTo>
                      <a:pt x="13835" y="20947"/>
                      <a:pt x="13414" y="20689"/>
                      <a:pt x="13379" y="20666"/>
                    </a:cubicBezTo>
                    <a:cubicBezTo>
                      <a:pt x="13058" y="20512"/>
                      <a:pt x="12519" y="20379"/>
                      <a:pt x="12015" y="20379"/>
                    </a:cubicBezTo>
                    <a:cubicBezTo>
                      <a:pt x="11599" y="20379"/>
                      <a:pt x="11207" y="20469"/>
                      <a:pt x="10979" y="20713"/>
                    </a:cubicBezTo>
                    <a:cubicBezTo>
                      <a:pt x="10628" y="21087"/>
                      <a:pt x="10698" y="21684"/>
                      <a:pt x="11108" y="21988"/>
                    </a:cubicBezTo>
                    <a:cubicBezTo>
                      <a:pt x="11347" y="22172"/>
                      <a:pt x="11661" y="22241"/>
                      <a:pt x="11976" y="22241"/>
                    </a:cubicBezTo>
                    <a:cubicBezTo>
                      <a:pt x="12202" y="22241"/>
                      <a:pt x="12429" y="22206"/>
                      <a:pt x="12630" y="22152"/>
                    </a:cubicBezTo>
                    <a:cubicBezTo>
                      <a:pt x="13145" y="22000"/>
                      <a:pt x="14034" y="21286"/>
                      <a:pt x="14139" y="21192"/>
                    </a:cubicBezTo>
                    <a:cubicBezTo>
                      <a:pt x="14385" y="21450"/>
                      <a:pt x="14608" y="21696"/>
                      <a:pt x="14818" y="21930"/>
                    </a:cubicBezTo>
                    <a:cubicBezTo>
                      <a:pt x="15298" y="22445"/>
                      <a:pt x="15696" y="22925"/>
                      <a:pt x="16035" y="23334"/>
                    </a:cubicBezTo>
                    <a:lnTo>
                      <a:pt x="16445" y="23077"/>
                    </a:lnTo>
                    <a:cubicBezTo>
                      <a:pt x="16082" y="22655"/>
                      <a:pt x="15649" y="22176"/>
                      <a:pt x="15146" y="21625"/>
                    </a:cubicBezTo>
                    <a:cubicBezTo>
                      <a:pt x="14900" y="21380"/>
                      <a:pt x="14643" y="21111"/>
                      <a:pt x="14362" y="20830"/>
                    </a:cubicBezTo>
                    <a:cubicBezTo>
                      <a:pt x="14584" y="20537"/>
                      <a:pt x="14783" y="20221"/>
                      <a:pt x="14970" y="19905"/>
                    </a:cubicBezTo>
                    <a:cubicBezTo>
                      <a:pt x="15177" y="19960"/>
                      <a:pt x="15465" y="19977"/>
                      <a:pt x="15749" y="19977"/>
                    </a:cubicBezTo>
                    <a:cubicBezTo>
                      <a:pt x="16189" y="19977"/>
                      <a:pt x="16617" y="19936"/>
                      <a:pt x="16703" y="19928"/>
                    </a:cubicBezTo>
                    <a:cubicBezTo>
                      <a:pt x="16761" y="20268"/>
                      <a:pt x="16808" y="20596"/>
                      <a:pt x="16855" y="20912"/>
                    </a:cubicBezTo>
                    <a:cubicBezTo>
                      <a:pt x="16960" y="21567"/>
                      <a:pt x="17030" y="22164"/>
                      <a:pt x="17089" y="22667"/>
                    </a:cubicBezTo>
                    <a:lnTo>
                      <a:pt x="17522" y="22398"/>
                    </a:lnTo>
                    <a:cubicBezTo>
                      <a:pt x="17463" y="21930"/>
                      <a:pt x="17381" y="21415"/>
                      <a:pt x="17288" y="20841"/>
                    </a:cubicBezTo>
                    <a:cubicBezTo>
                      <a:pt x="17229" y="20490"/>
                      <a:pt x="17159" y="20127"/>
                      <a:pt x="17077" y="19753"/>
                    </a:cubicBezTo>
                    <a:cubicBezTo>
                      <a:pt x="17218" y="19694"/>
                      <a:pt x="18294" y="19296"/>
                      <a:pt x="18669" y="18922"/>
                    </a:cubicBezTo>
                    <a:cubicBezTo>
                      <a:pt x="19020" y="18571"/>
                      <a:pt x="19359" y="18044"/>
                      <a:pt x="19289" y="17529"/>
                    </a:cubicBezTo>
                    <a:cubicBezTo>
                      <a:pt x="19248" y="17076"/>
                      <a:pt x="18871" y="16750"/>
                      <a:pt x="18439" y="16750"/>
                    </a:cubicBezTo>
                    <a:cubicBezTo>
                      <a:pt x="18380" y="16750"/>
                      <a:pt x="18320" y="16756"/>
                      <a:pt x="18259" y="16768"/>
                    </a:cubicBezTo>
                    <a:cubicBezTo>
                      <a:pt x="17545" y="16932"/>
                      <a:pt x="17065" y="18161"/>
                      <a:pt x="17019" y="18817"/>
                    </a:cubicBezTo>
                    <a:cubicBezTo>
                      <a:pt x="17019" y="18852"/>
                      <a:pt x="17030" y="19273"/>
                      <a:pt x="17042" y="19542"/>
                    </a:cubicBezTo>
                    <a:cubicBezTo>
                      <a:pt x="17007" y="19390"/>
                      <a:pt x="16983" y="19238"/>
                      <a:pt x="16948" y="19074"/>
                    </a:cubicBezTo>
                    <a:cubicBezTo>
                      <a:pt x="16878" y="18758"/>
                      <a:pt x="16796" y="18454"/>
                      <a:pt x="16726" y="18114"/>
                    </a:cubicBezTo>
                    <a:cubicBezTo>
                      <a:pt x="16679" y="17950"/>
                      <a:pt x="16632" y="17787"/>
                      <a:pt x="16586" y="17623"/>
                    </a:cubicBezTo>
                    <a:cubicBezTo>
                      <a:pt x="16550" y="17459"/>
                      <a:pt x="16480" y="17295"/>
                      <a:pt x="16433" y="17131"/>
                    </a:cubicBezTo>
                    <a:cubicBezTo>
                      <a:pt x="16305" y="16745"/>
                      <a:pt x="16152" y="16359"/>
                      <a:pt x="15989" y="15972"/>
                    </a:cubicBezTo>
                    <a:cubicBezTo>
                      <a:pt x="16270" y="15914"/>
                      <a:pt x="17241" y="15692"/>
                      <a:pt x="17639" y="15411"/>
                    </a:cubicBezTo>
                    <a:cubicBezTo>
                      <a:pt x="18037" y="15118"/>
                      <a:pt x="18458" y="14638"/>
                      <a:pt x="18458" y="14123"/>
                    </a:cubicBezTo>
                    <a:cubicBezTo>
                      <a:pt x="18492" y="13628"/>
                      <a:pt x="18093" y="13220"/>
                      <a:pt x="17605" y="13220"/>
                    </a:cubicBezTo>
                    <a:cubicBezTo>
                      <a:pt x="17585" y="13220"/>
                      <a:pt x="17565" y="13221"/>
                      <a:pt x="17545" y="13222"/>
                    </a:cubicBezTo>
                    <a:cubicBezTo>
                      <a:pt x="16820" y="13280"/>
                      <a:pt x="16164" y="14416"/>
                      <a:pt x="16012" y="15060"/>
                    </a:cubicBezTo>
                    <a:cubicBezTo>
                      <a:pt x="16000" y="15095"/>
                      <a:pt x="15954" y="15563"/>
                      <a:pt x="15918" y="15820"/>
                    </a:cubicBezTo>
                    <a:cubicBezTo>
                      <a:pt x="15825" y="15586"/>
                      <a:pt x="15731" y="15364"/>
                      <a:pt x="15626" y="15130"/>
                    </a:cubicBezTo>
                    <a:cubicBezTo>
                      <a:pt x="15310" y="14474"/>
                      <a:pt x="14982" y="13819"/>
                      <a:pt x="14654" y="13152"/>
                    </a:cubicBezTo>
                    <a:cubicBezTo>
                      <a:pt x="14549" y="12941"/>
                      <a:pt x="14455" y="12742"/>
                      <a:pt x="14362" y="12543"/>
                    </a:cubicBezTo>
                    <a:cubicBezTo>
                      <a:pt x="14455" y="12520"/>
                      <a:pt x="15626" y="12286"/>
                      <a:pt x="16059" y="11958"/>
                    </a:cubicBezTo>
                    <a:cubicBezTo>
                      <a:pt x="16457" y="11665"/>
                      <a:pt x="16878" y="11197"/>
                      <a:pt x="16890" y="10682"/>
                    </a:cubicBezTo>
                    <a:cubicBezTo>
                      <a:pt x="16913" y="10181"/>
                      <a:pt x="16514" y="9768"/>
                      <a:pt x="16018" y="9768"/>
                    </a:cubicBezTo>
                    <a:cubicBezTo>
                      <a:pt x="16004" y="9768"/>
                      <a:pt x="15991" y="9769"/>
                      <a:pt x="15977" y="9769"/>
                    </a:cubicBezTo>
                    <a:cubicBezTo>
                      <a:pt x="15251" y="9828"/>
                      <a:pt x="14584" y="10975"/>
                      <a:pt x="14444" y="11607"/>
                    </a:cubicBezTo>
                    <a:cubicBezTo>
                      <a:pt x="14432" y="11654"/>
                      <a:pt x="14350" y="12332"/>
                      <a:pt x="14338" y="12496"/>
                    </a:cubicBezTo>
                    <a:cubicBezTo>
                      <a:pt x="14128" y="12052"/>
                      <a:pt x="13905" y="11607"/>
                      <a:pt x="13718" y="11162"/>
                    </a:cubicBezTo>
                    <a:cubicBezTo>
                      <a:pt x="13461" y="10553"/>
                      <a:pt x="13238" y="9933"/>
                      <a:pt x="13051" y="9301"/>
                    </a:cubicBezTo>
                    <a:cubicBezTo>
                      <a:pt x="13098" y="9289"/>
                      <a:pt x="14315" y="9044"/>
                      <a:pt x="14771" y="8716"/>
                    </a:cubicBezTo>
                    <a:cubicBezTo>
                      <a:pt x="15158" y="8423"/>
                      <a:pt x="15579" y="7955"/>
                      <a:pt x="15591" y="7428"/>
                    </a:cubicBezTo>
                    <a:cubicBezTo>
                      <a:pt x="15624" y="6944"/>
                      <a:pt x="15225" y="6525"/>
                      <a:pt x="14736" y="6525"/>
                    </a:cubicBezTo>
                    <a:cubicBezTo>
                      <a:pt x="14717" y="6525"/>
                      <a:pt x="14697" y="6526"/>
                      <a:pt x="14678" y="6527"/>
                    </a:cubicBezTo>
                    <a:cubicBezTo>
                      <a:pt x="13952" y="6586"/>
                      <a:pt x="13297" y="7721"/>
                      <a:pt x="13145" y="8365"/>
                    </a:cubicBezTo>
                    <a:cubicBezTo>
                      <a:pt x="13133" y="8412"/>
                      <a:pt x="13051" y="9137"/>
                      <a:pt x="13039" y="9266"/>
                    </a:cubicBezTo>
                    <a:cubicBezTo>
                      <a:pt x="13039" y="9231"/>
                      <a:pt x="13016" y="9196"/>
                      <a:pt x="13004" y="9161"/>
                    </a:cubicBezTo>
                    <a:cubicBezTo>
                      <a:pt x="12840" y="8517"/>
                      <a:pt x="12735" y="7861"/>
                      <a:pt x="12688" y="7206"/>
                    </a:cubicBezTo>
                    <a:cubicBezTo>
                      <a:pt x="12653" y="6843"/>
                      <a:pt x="12641" y="6492"/>
                      <a:pt x="12641" y="6153"/>
                    </a:cubicBezTo>
                    <a:cubicBezTo>
                      <a:pt x="12875" y="6129"/>
                      <a:pt x="13929" y="6012"/>
                      <a:pt x="14373" y="5766"/>
                    </a:cubicBezTo>
                    <a:cubicBezTo>
                      <a:pt x="14818" y="5509"/>
                      <a:pt x="15263" y="5099"/>
                      <a:pt x="15333" y="4584"/>
                    </a:cubicBezTo>
                    <a:cubicBezTo>
                      <a:pt x="15415" y="4069"/>
                      <a:pt x="15041" y="3613"/>
                      <a:pt x="14526" y="3578"/>
                    </a:cubicBezTo>
                    <a:cubicBezTo>
                      <a:pt x="14518" y="3578"/>
                      <a:pt x="14510" y="3577"/>
                      <a:pt x="14502" y="3577"/>
                    </a:cubicBezTo>
                    <a:cubicBezTo>
                      <a:pt x="13783" y="3577"/>
                      <a:pt x="13013" y="4626"/>
                      <a:pt x="12793" y="5240"/>
                    </a:cubicBezTo>
                    <a:cubicBezTo>
                      <a:pt x="12782" y="5275"/>
                      <a:pt x="12700" y="5626"/>
                      <a:pt x="12653" y="5883"/>
                    </a:cubicBezTo>
                    <a:lnTo>
                      <a:pt x="12653" y="5427"/>
                    </a:lnTo>
                    <a:cubicBezTo>
                      <a:pt x="12665" y="4865"/>
                      <a:pt x="12711" y="4362"/>
                      <a:pt x="12758" y="3917"/>
                    </a:cubicBezTo>
                    <a:cubicBezTo>
                      <a:pt x="12793" y="3660"/>
                      <a:pt x="12817" y="3437"/>
                      <a:pt x="12852" y="3215"/>
                    </a:cubicBezTo>
                    <a:cubicBezTo>
                      <a:pt x="13063" y="3086"/>
                      <a:pt x="13929" y="2501"/>
                      <a:pt x="14198" y="2080"/>
                    </a:cubicBezTo>
                    <a:cubicBezTo>
                      <a:pt x="14467" y="1670"/>
                      <a:pt x="14678" y="1085"/>
                      <a:pt x="14502" y="593"/>
                    </a:cubicBezTo>
                    <a:cubicBezTo>
                      <a:pt x="14388" y="225"/>
                      <a:pt x="14050" y="1"/>
                      <a:pt x="13691" y="1"/>
                    </a:cubicBezTo>
                    <a:close/>
                  </a:path>
                </a:pathLst>
              </a:custGeom>
              <a:solidFill>
                <a:srgbClr val="F0AE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265;p8"/>
              <p:cNvSpPr/>
              <p:nvPr/>
            </p:nvSpPr>
            <p:spPr>
              <a:xfrm>
                <a:off x="5420129" y="2184746"/>
                <a:ext cx="217725" cy="175589"/>
              </a:xfrm>
              <a:custGeom>
                <a:avLst/>
                <a:gdLst/>
                <a:ahLst/>
                <a:cxnLst/>
                <a:rect l="l" t="t" r="r" b="b"/>
                <a:pathLst>
                  <a:path w="2997" h="2417" extrusionOk="0">
                    <a:moveTo>
                      <a:pt x="930" y="1"/>
                    </a:moveTo>
                    <a:cubicBezTo>
                      <a:pt x="901" y="1"/>
                      <a:pt x="872" y="3"/>
                      <a:pt x="843" y="6"/>
                    </a:cubicBezTo>
                    <a:cubicBezTo>
                      <a:pt x="340" y="76"/>
                      <a:pt x="0" y="568"/>
                      <a:pt x="129" y="1071"/>
                    </a:cubicBezTo>
                    <a:cubicBezTo>
                      <a:pt x="234" y="1574"/>
                      <a:pt x="738" y="1960"/>
                      <a:pt x="1183" y="2159"/>
                    </a:cubicBezTo>
                    <a:cubicBezTo>
                      <a:pt x="1697" y="2405"/>
                      <a:pt x="2985" y="2417"/>
                      <a:pt x="2985" y="2417"/>
                    </a:cubicBezTo>
                    <a:cubicBezTo>
                      <a:pt x="2997" y="2417"/>
                      <a:pt x="2727" y="1562"/>
                      <a:pt x="2704" y="1516"/>
                    </a:cubicBezTo>
                    <a:cubicBezTo>
                      <a:pt x="2457" y="942"/>
                      <a:pt x="1647" y="1"/>
                      <a:pt x="930" y="1"/>
                    </a:cubicBezTo>
                    <a:close/>
                  </a:path>
                </a:pathLst>
              </a:custGeom>
              <a:solidFill>
                <a:srgbClr val="F0AE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266" name="Google Shape;266;p8"/>
          <p:cNvCxnSpPr/>
          <p:nvPr/>
        </p:nvCxnSpPr>
        <p:spPr>
          <a:xfrm>
            <a:off x="887550" y="4608576"/>
            <a:ext cx="7368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67" name="Google Shape;267;p8"/>
          <p:cNvGrpSpPr/>
          <p:nvPr/>
        </p:nvGrpSpPr>
        <p:grpSpPr>
          <a:xfrm rot="-1713594" flipH="1">
            <a:off x="1033976" y="3758095"/>
            <a:ext cx="665141" cy="781878"/>
            <a:chOff x="4690603" y="1919292"/>
            <a:chExt cx="1442126" cy="1695229"/>
          </a:xfrm>
        </p:grpSpPr>
        <p:sp>
          <p:nvSpPr>
            <p:cNvPr id="268" name="Google Shape;268;p8"/>
            <p:cNvSpPr/>
            <p:nvPr/>
          </p:nvSpPr>
          <p:spPr>
            <a:xfrm>
              <a:off x="4690603" y="2708680"/>
              <a:ext cx="255138" cy="136287"/>
            </a:xfrm>
            <a:custGeom>
              <a:avLst/>
              <a:gdLst/>
              <a:ahLst/>
              <a:cxnLst/>
              <a:rect l="l" t="t" r="r" b="b"/>
              <a:pathLst>
                <a:path w="3512" h="1876" extrusionOk="0">
                  <a:moveTo>
                    <a:pt x="1174" y="0"/>
                  </a:moveTo>
                  <a:cubicBezTo>
                    <a:pt x="870" y="0"/>
                    <a:pt x="592" y="64"/>
                    <a:pt x="398" y="226"/>
                  </a:cubicBezTo>
                  <a:cubicBezTo>
                    <a:pt x="12" y="565"/>
                    <a:pt x="0" y="1162"/>
                    <a:pt x="387" y="1513"/>
                  </a:cubicBezTo>
                  <a:cubicBezTo>
                    <a:pt x="653" y="1779"/>
                    <a:pt x="1070" y="1876"/>
                    <a:pt x="1463" y="1876"/>
                  </a:cubicBezTo>
                  <a:cubicBezTo>
                    <a:pt x="1606" y="1876"/>
                    <a:pt x="1745" y="1863"/>
                    <a:pt x="1873" y="1841"/>
                  </a:cubicBezTo>
                  <a:cubicBezTo>
                    <a:pt x="2435" y="1759"/>
                    <a:pt x="3512" y="1057"/>
                    <a:pt x="3512" y="1057"/>
                  </a:cubicBezTo>
                  <a:cubicBezTo>
                    <a:pt x="3512" y="1057"/>
                    <a:pt x="2833" y="495"/>
                    <a:pt x="2786" y="460"/>
                  </a:cubicBezTo>
                  <a:cubicBezTo>
                    <a:pt x="2418" y="230"/>
                    <a:pt x="1749" y="0"/>
                    <a:pt x="1174" y="0"/>
                  </a:cubicBezTo>
                  <a:close/>
                </a:path>
              </a:pathLst>
            </a:custGeom>
            <a:solidFill>
              <a:srgbClr val="F0AE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69" name="Google Shape;269;p8"/>
            <p:cNvGrpSpPr/>
            <p:nvPr/>
          </p:nvGrpSpPr>
          <p:grpSpPr>
            <a:xfrm>
              <a:off x="4726273" y="1919292"/>
              <a:ext cx="1406456" cy="1695229"/>
              <a:chOff x="4726273" y="1919292"/>
              <a:chExt cx="1406456" cy="1695229"/>
            </a:xfrm>
          </p:grpSpPr>
          <p:sp>
            <p:nvSpPr>
              <p:cNvPr id="270" name="Google Shape;270;p8"/>
              <p:cNvSpPr/>
              <p:nvPr/>
            </p:nvSpPr>
            <p:spPr>
              <a:xfrm>
                <a:off x="4726273" y="1919292"/>
                <a:ext cx="1406456" cy="1695229"/>
              </a:xfrm>
              <a:custGeom>
                <a:avLst/>
                <a:gdLst/>
                <a:ahLst/>
                <a:cxnLst/>
                <a:rect l="l" t="t" r="r" b="b"/>
                <a:pathLst>
                  <a:path w="19360" h="23335" extrusionOk="0">
                    <a:moveTo>
                      <a:pt x="13691" y="1"/>
                    </a:moveTo>
                    <a:cubicBezTo>
                      <a:pt x="13571" y="1"/>
                      <a:pt x="13449" y="26"/>
                      <a:pt x="13332" y="78"/>
                    </a:cubicBezTo>
                    <a:cubicBezTo>
                      <a:pt x="12665" y="394"/>
                      <a:pt x="12466" y="1693"/>
                      <a:pt x="12559" y="2349"/>
                    </a:cubicBezTo>
                    <a:cubicBezTo>
                      <a:pt x="12559" y="2395"/>
                      <a:pt x="12790" y="3250"/>
                      <a:pt x="12805" y="3250"/>
                    </a:cubicBezTo>
                    <a:cubicBezTo>
                      <a:pt x="12805" y="3250"/>
                      <a:pt x="12805" y="3250"/>
                      <a:pt x="12805" y="3250"/>
                    </a:cubicBezTo>
                    <a:lnTo>
                      <a:pt x="12817" y="3238"/>
                    </a:lnTo>
                    <a:lnTo>
                      <a:pt x="12817" y="3238"/>
                    </a:lnTo>
                    <a:cubicBezTo>
                      <a:pt x="12782" y="3449"/>
                      <a:pt x="12747" y="3671"/>
                      <a:pt x="12711" y="3917"/>
                    </a:cubicBezTo>
                    <a:cubicBezTo>
                      <a:pt x="12653" y="4362"/>
                      <a:pt x="12594" y="4865"/>
                      <a:pt x="12571" y="5415"/>
                    </a:cubicBezTo>
                    <a:cubicBezTo>
                      <a:pt x="12536" y="6012"/>
                      <a:pt x="12536" y="6621"/>
                      <a:pt x="12571" y="7218"/>
                    </a:cubicBezTo>
                    <a:cubicBezTo>
                      <a:pt x="12606" y="7885"/>
                      <a:pt x="12700" y="8552"/>
                      <a:pt x="12852" y="9196"/>
                    </a:cubicBezTo>
                    <a:lnTo>
                      <a:pt x="12852" y="9219"/>
                    </a:lnTo>
                    <a:cubicBezTo>
                      <a:pt x="12735" y="9044"/>
                      <a:pt x="12407" y="8540"/>
                      <a:pt x="12384" y="8505"/>
                    </a:cubicBezTo>
                    <a:cubicBezTo>
                      <a:pt x="12035" y="8067"/>
                      <a:pt x="11186" y="7476"/>
                      <a:pt x="10522" y="7476"/>
                    </a:cubicBezTo>
                    <a:cubicBezTo>
                      <a:pt x="10406" y="7476"/>
                      <a:pt x="10296" y="7494"/>
                      <a:pt x="10195" y="7534"/>
                    </a:cubicBezTo>
                    <a:cubicBezTo>
                      <a:pt x="9715" y="7733"/>
                      <a:pt x="9528" y="8306"/>
                      <a:pt x="9774" y="8751"/>
                    </a:cubicBezTo>
                    <a:cubicBezTo>
                      <a:pt x="10008" y="9207"/>
                      <a:pt x="10605" y="9453"/>
                      <a:pt x="11085" y="9535"/>
                    </a:cubicBezTo>
                    <a:cubicBezTo>
                      <a:pt x="11156" y="9548"/>
                      <a:pt x="11238" y="9553"/>
                      <a:pt x="11328" y="9553"/>
                    </a:cubicBezTo>
                    <a:cubicBezTo>
                      <a:pt x="11912" y="9553"/>
                      <a:pt x="12794" y="9321"/>
                      <a:pt x="12875" y="9301"/>
                    </a:cubicBezTo>
                    <a:cubicBezTo>
                      <a:pt x="13039" y="9957"/>
                      <a:pt x="13262" y="10612"/>
                      <a:pt x="13519" y="11232"/>
                    </a:cubicBezTo>
                    <a:cubicBezTo>
                      <a:pt x="13660" y="11607"/>
                      <a:pt x="13823" y="11970"/>
                      <a:pt x="13987" y="12332"/>
                    </a:cubicBezTo>
                    <a:cubicBezTo>
                      <a:pt x="13894" y="12180"/>
                      <a:pt x="13800" y="12040"/>
                      <a:pt x="13788" y="12028"/>
                    </a:cubicBezTo>
                    <a:cubicBezTo>
                      <a:pt x="13429" y="11599"/>
                      <a:pt x="12584" y="10999"/>
                      <a:pt x="11915" y="10999"/>
                    </a:cubicBezTo>
                    <a:cubicBezTo>
                      <a:pt x="11800" y="10999"/>
                      <a:pt x="11689" y="11017"/>
                      <a:pt x="11588" y="11057"/>
                    </a:cubicBezTo>
                    <a:cubicBezTo>
                      <a:pt x="11120" y="11267"/>
                      <a:pt x="10921" y="11829"/>
                      <a:pt x="11178" y="12274"/>
                    </a:cubicBezTo>
                    <a:cubicBezTo>
                      <a:pt x="11412" y="12742"/>
                      <a:pt x="11998" y="12976"/>
                      <a:pt x="12489" y="13058"/>
                    </a:cubicBezTo>
                    <a:cubicBezTo>
                      <a:pt x="12559" y="13070"/>
                      <a:pt x="12640" y="13075"/>
                      <a:pt x="12728" y="13075"/>
                    </a:cubicBezTo>
                    <a:cubicBezTo>
                      <a:pt x="13243" y="13075"/>
                      <a:pt x="14001" y="12896"/>
                      <a:pt x="14221" y="12836"/>
                    </a:cubicBezTo>
                    <a:cubicBezTo>
                      <a:pt x="14280" y="12988"/>
                      <a:pt x="14350" y="13117"/>
                      <a:pt x="14409" y="13257"/>
                    </a:cubicBezTo>
                    <a:cubicBezTo>
                      <a:pt x="14725" y="13924"/>
                      <a:pt x="15041" y="14591"/>
                      <a:pt x="15333" y="15258"/>
                    </a:cubicBezTo>
                    <a:cubicBezTo>
                      <a:pt x="15439" y="15481"/>
                      <a:pt x="15532" y="15715"/>
                      <a:pt x="15626" y="15949"/>
                    </a:cubicBezTo>
                    <a:cubicBezTo>
                      <a:pt x="15544" y="15820"/>
                      <a:pt x="15462" y="15703"/>
                      <a:pt x="15450" y="15680"/>
                    </a:cubicBezTo>
                    <a:cubicBezTo>
                      <a:pt x="15092" y="15251"/>
                      <a:pt x="14250" y="14662"/>
                      <a:pt x="13581" y="14662"/>
                    </a:cubicBezTo>
                    <a:cubicBezTo>
                      <a:pt x="13464" y="14662"/>
                      <a:pt x="13353" y="14680"/>
                      <a:pt x="13250" y="14720"/>
                    </a:cubicBezTo>
                    <a:cubicBezTo>
                      <a:pt x="12782" y="14919"/>
                      <a:pt x="12594" y="15493"/>
                      <a:pt x="12840" y="15937"/>
                    </a:cubicBezTo>
                    <a:cubicBezTo>
                      <a:pt x="13074" y="16394"/>
                      <a:pt x="13671" y="16628"/>
                      <a:pt x="14151" y="16721"/>
                    </a:cubicBezTo>
                    <a:cubicBezTo>
                      <a:pt x="14224" y="16734"/>
                      <a:pt x="14307" y="16739"/>
                      <a:pt x="14395" y="16739"/>
                    </a:cubicBezTo>
                    <a:cubicBezTo>
                      <a:pt x="14891" y="16739"/>
                      <a:pt x="15578" y="16570"/>
                      <a:pt x="15836" y="16511"/>
                    </a:cubicBezTo>
                    <a:cubicBezTo>
                      <a:pt x="15930" y="16745"/>
                      <a:pt x="16012" y="16991"/>
                      <a:pt x="16094" y="17225"/>
                    </a:cubicBezTo>
                    <a:cubicBezTo>
                      <a:pt x="16141" y="17389"/>
                      <a:pt x="16199" y="17552"/>
                      <a:pt x="16234" y="17716"/>
                    </a:cubicBezTo>
                    <a:cubicBezTo>
                      <a:pt x="16281" y="17880"/>
                      <a:pt x="16316" y="18044"/>
                      <a:pt x="16363" y="18208"/>
                    </a:cubicBezTo>
                    <a:cubicBezTo>
                      <a:pt x="16422" y="18524"/>
                      <a:pt x="16504" y="18840"/>
                      <a:pt x="16550" y="19156"/>
                    </a:cubicBezTo>
                    <a:cubicBezTo>
                      <a:pt x="16597" y="19367"/>
                      <a:pt x="16632" y="19566"/>
                      <a:pt x="16667" y="19776"/>
                    </a:cubicBezTo>
                    <a:cubicBezTo>
                      <a:pt x="16574" y="19542"/>
                      <a:pt x="16363" y="19086"/>
                      <a:pt x="16340" y="19051"/>
                    </a:cubicBezTo>
                    <a:cubicBezTo>
                      <a:pt x="16035" y="18571"/>
                      <a:pt x="15602" y="18173"/>
                      <a:pt x="15099" y="17904"/>
                    </a:cubicBezTo>
                    <a:cubicBezTo>
                      <a:pt x="15064" y="17857"/>
                      <a:pt x="15029" y="17798"/>
                      <a:pt x="14982" y="17751"/>
                    </a:cubicBezTo>
                    <a:cubicBezTo>
                      <a:pt x="14808" y="17540"/>
                      <a:pt x="14559" y="17431"/>
                      <a:pt x="14309" y="17431"/>
                    </a:cubicBezTo>
                    <a:cubicBezTo>
                      <a:pt x="14087" y="17431"/>
                      <a:pt x="13865" y="17517"/>
                      <a:pt x="13695" y="17693"/>
                    </a:cubicBezTo>
                    <a:cubicBezTo>
                      <a:pt x="13203" y="18220"/>
                      <a:pt x="13472" y="19507"/>
                      <a:pt x="13800" y="20081"/>
                    </a:cubicBezTo>
                    <a:cubicBezTo>
                      <a:pt x="13812" y="20116"/>
                      <a:pt x="14057" y="20455"/>
                      <a:pt x="14210" y="20666"/>
                    </a:cubicBezTo>
                    <a:cubicBezTo>
                      <a:pt x="14104" y="20560"/>
                      <a:pt x="13999" y="20443"/>
                      <a:pt x="13882" y="20338"/>
                    </a:cubicBezTo>
                    <a:cubicBezTo>
                      <a:pt x="13648" y="20104"/>
                      <a:pt x="13414" y="19893"/>
                      <a:pt x="13168" y="19648"/>
                    </a:cubicBezTo>
                    <a:cubicBezTo>
                      <a:pt x="13039" y="19542"/>
                      <a:pt x="12910" y="19437"/>
                      <a:pt x="12782" y="19320"/>
                    </a:cubicBezTo>
                    <a:cubicBezTo>
                      <a:pt x="12653" y="19214"/>
                      <a:pt x="12513" y="19097"/>
                      <a:pt x="12372" y="18992"/>
                    </a:cubicBezTo>
                    <a:cubicBezTo>
                      <a:pt x="12056" y="18746"/>
                      <a:pt x="11717" y="18501"/>
                      <a:pt x="11377" y="18278"/>
                    </a:cubicBezTo>
                    <a:cubicBezTo>
                      <a:pt x="11565" y="18079"/>
                      <a:pt x="12255" y="17354"/>
                      <a:pt x="12431" y="16885"/>
                    </a:cubicBezTo>
                    <a:cubicBezTo>
                      <a:pt x="12606" y="16429"/>
                      <a:pt x="12688" y="15809"/>
                      <a:pt x="12419" y="15364"/>
                    </a:cubicBezTo>
                    <a:cubicBezTo>
                      <a:pt x="12251" y="15094"/>
                      <a:pt x="11962" y="14943"/>
                      <a:pt x="11668" y="14943"/>
                    </a:cubicBezTo>
                    <a:cubicBezTo>
                      <a:pt x="11489" y="14943"/>
                      <a:pt x="11310" y="14999"/>
                      <a:pt x="11155" y="15118"/>
                    </a:cubicBezTo>
                    <a:cubicBezTo>
                      <a:pt x="10581" y="15563"/>
                      <a:pt x="10663" y="16885"/>
                      <a:pt x="10886" y="17494"/>
                    </a:cubicBezTo>
                    <a:cubicBezTo>
                      <a:pt x="10897" y="17529"/>
                      <a:pt x="11108" y="17950"/>
                      <a:pt x="11237" y="18184"/>
                    </a:cubicBezTo>
                    <a:cubicBezTo>
                      <a:pt x="11026" y="18044"/>
                      <a:pt x="10815" y="17904"/>
                      <a:pt x="10605" y="17775"/>
                    </a:cubicBezTo>
                    <a:cubicBezTo>
                      <a:pt x="9984" y="17389"/>
                      <a:pt x="9341" y="17026"/>
                      <a:pt x="8697" y="16651"/>
                    </a:cubicBezTo>
                    <a:lnTo>
                      <a:pt x="8112" y="16312"/>
                    </a:lnTo>
                    <a:cubicBezTo>
                      <a:pt x="8182" y="16242"/>
                      <a:pt x="9025" y="15399"/>
                      <a:pt x="9212" y="14884"/>
                    </a:cubicBezTo>
                    <a:cubicBezTo>
                      <a:pt x="9388" y="14427"/>
                      <a:pt x="9481" y="13795"/>
                      <a:pt x="9200" y="13362"/>
                    </a:cubicBezTo>
                    <a:cubicBezTo>
                      <a:pt x="9040" y="13085"/>
                      <a:pt x="8748" y="12935"/>
                      <a:pt x="8451" y="12935"/>
                    </a:cubicBezTo>
                    <a:cubicBezTo>
                      <a:pt x="8272" y="12935"/>
                      <a:pt x="8091" y="12990"/>
                      <a:pt x="7936" y="13105"/>
                    </a:cubicBezTo>
                    <a:cubicBezTo>
                      <a:pt x="7363" y="13561"/>
                      <a:pt x="7445" y="14884"/>
                      <a:pt x="7667" y="15493"/>
                    </a:cubicBezTo>
                    <a:cubicBezTo>
                      <a:pt x="7690" y="15539"/>
                      <a:pt x="7995" y="16136"/>
                      <a:pt x="8077" y="16288"/>
                    </a:cubicBezTo>
                    <a:cubicBezTo>
                      <a:pt x="7655" y="16043"/>
                      <a:pt x="7222" y="15785"/>
                      <a:pt x="6824" y="15516"/>
                    </a:cubicBezTo>
                    <a:cubicBezTo>
                      <a:pt x="6263" y="15153"/>
                      <a:pt x="5736" y="14755"/>
                      <a:pt x="5233" y="14334"/>
                    </a:cubicBezTo>
                    <a:cubicBezTo>
                      <a:pt x="5268" y="14299"/>
                      <a:pt x="6146" y="13421"/>
                      <a:pt x="6344" y="12894"/>
                    </a:cubicBezTo>
                    <a:cubicBezTo>
                      <a:pt x="6520" y="12438"/>
                      <a:pt x="6602" y="11817"/>
                      <a:pt x="6333" y="11373"/>
                    </a:cubicBezTo>
                    <a:cubicBezTo>
                      <a:pt x="6167" y="11098"/>
                      <a:pt x="5880" y="10948"/>
                      <a:pt x="5589" y="10948"/>
                    </a:cubicBezTo>
                    <a:cubicBezTo>
                      <a:pt x="5408" y="10948"/>
                      <a:pt x="5226" y="11006"/>
                      <a:pt x="5069" y="11127"/>
                    </a:cubicBezTo>
                    <a:cubicBezTo>
                      <a:pt x="4495" y="11572"/>
                      <a:pt x="4577" y="12894"/>
                      <a:pt x="4800" y="13503"/>
                    </a:cubicBezTo>
                    <a:cubicBezTo>
                      <a:pt x="4811" y="13550"/>
                      <a:pt x="5151" y="14205"/>
                      <a:pt x="5221" y="14310"/>
                    </a:cubicBezTo>
                    <a:cubicBezTo>
                      <a:pt x="5186" y="14287"/>
                      <a:pt x="5151" y="14264"/>
                      <a:pt x="5127" y="14240"/>
                    </a:cubicBezTo>
                    <a:cubicBezTo>
                      <a:pt x="4636" y="13795"/>
                      <a:pt x="4179" y="13316"/>
                      <a:pt x="3781" y="12789"/>
                    </a:cubicBezTo>
                    <a:cubicBezTo>
                      <a:pt x="3547" y="12496"/>
                      <a:pt x="3348" y="12215"/>
                      <a:pt x="3161" y="11935"/>
                    </a:cubicBezTo>
                    <a:cubicBezTo>
                      <a:pt x="3337" y="11782"/>
                      <a:pt x="4156" y="11104"/>
                      <a:pt x="4390" y="10659"/>
                    </a:cubicBezTo>
                    <a:cubicBezTo>
                      <a:pt x="4612" y="10202"/>
                      <a:pt x="4764" y="9605"/>
                      <a:pt x="4530" y="9137"/>
                    </a:cubicBezTo>
                    <a:cubicBezTo>
                      <a:pt x="4386" y="8816"/>
                      <a:pt x="4070" y="8632"/>
                      <a:pt x="3742" y="8632"/>
                    </a:cubicBezTo>
                    <a:cubicBezTo>
                      <a:pt x="3593" y="8632"/>
                      <a:pt x="3441" y="8670"/>
                      <a:pt x="3301" y="8751"/>
                    </a:cubicBezTo>
                    <a:cubicBezTo>
                      <a:pt x="2681" y="9137"/>
                      <a:pt x="2623" y="10448"/>
                      <a:pt x="2775" y="11092"/>
                    </a:cubicBezTo>
                    <a:cubicBezTo>
                      <a:pt x="2786" y="11127"/>
                      <a:pt x="2915" y="11466"/>
                      <a:pt x="3009" y="11712"/>
                    </a:cubicBezTo>
                    <a:cubicBezTo>
                      <a:pt x="2927" y="11583"/>
                      <a:pt x="2833" y="11455"/>
                      <a:pt x="2763" y="11326"/>
                    </a:cubicBezTo>
                    <a:cubicBezTo>
                      <a:pt x="2470" y="10858"/>
                      <a:pt x="2225" y="10413"/>
                      <a:pt x="2026" y="10003"/>
                    </a:cubicBezTo>
                    <a:cubicBezTo>
                      <a:pt x="1909" y="9781"/>
                      <a:pt x="1803" y="9570"/>
                      <a:pt x="1710" y="9371"/>
                    </a:cubicBezTo>
                    <a:cubicBezTo>
                      <a:pt x="1815" y="9137"/>
                      <a:pt x="2213" y="8189"/>
                      <a:pt x="2213" y="7686"/>
                    </a:cubicBezTo>
                    <a:cubicBezTo>
                      <a:pt x="2201" y="7183"/>
                      <a:pt x="2061" y="6574"/>
                      <a:pt x="1639" y="6270"/>
                    </a:cubicBezTo>
                    <a:cubicBezTo>
                      <a:pt x="1483" y="6146"/>
                      <a:pt x="1297" y="6087"/>
                      <a:pt x="1111" y="6087"/>
                    </a:cubicBezTo>
                    <a:cubicBezTo>
                      <a:pt x="824" y="6087"/>
                      <a:pt x="539" y="6229"/>
                      <a:pt x="375" y="6492"/>
                    </a:cubicBezTo>
                    <a:cubicBezTo>
                      <a:pt x="1" y="7124"/>
                      <a:pt x="551" y="8318"/>
                      <a:pt x="984" y="8810"/>
                    </a:cubicBezTo>
                    <a:cubicBezTo>
                      <a:pt x="1019" y="8844"/>
                      <a:pt x="1673" y="9430"/>
                      <a:pt x="1686" y="9430"/>
                    </a:cubicBezTo>
                    <a:cubicBezTo>
                      <a:pt x="1686" y="9430"/>
                      <a:pt x="1686" y="9430"/>
                      <a:pt x="1686" y="9430"/>
                    </a:cubicBezTo>
                    <a:lnTo>
                      <a:pt x="1686" y="9418"/>
                    </a:lnTo>
                    <a:cubicBezTo>
                      <a:pt x="1768" y="9605"/>
                      <a:pt x="1862" y="9804"/>
                      <a:pt x="1979" y="10027"/>
                    </a:cubicBezTo>
                    <a:cubicBezTo>
                      <a:pt x="2178" y="10436"/>
                      <a:pt x="2412" y="10893"/>
                      <a:pt x="2693" y="11361"/>
                    </a:cubicBezTo>
                    <a:cubicBezTo>
                      <a:pt x="2997" y="11888"/>
                      <a:pt x="3325" y="12379"/>
                      <a:pt x="3676" y="12859"/>
                    </a:cubicBezTo>
                    <a:cubicBezTo>
                      <a:pt x="4074" y="13398"/>
                      <a:pt x="4519" y="13901"/>
                      <a:pt x="5010" y="14357"/>
                    </a:cubicBezTo>
                    <a:lnTo>
                      <a:pt x="5034" y="14381"/>
                    </a:lnTo>
                    <a:cubicBezTo>
                      <a:pt x="4835" y="14287"/>
                      <a:pt x="4285" y="14041"/>
                      <a:pt x="4238" y="14030"/>
                    </a:cubicBezTo>
                    <a:cubicBezTo>
                      <a:pt x="4011" y="13961"/>
                      <a:pt x="3692" y="13916"/>
                      <a:pt x="3357" y="13916"/>
                    </a:cubicBezTo>
                    <a:cubicBezTo>
                      <a:pt x="2774" y="13916"/>
                      <a:pt x="2145" y="14053"/>
                      <a:pt x="1885" y="14439"/>
                    </a:cubicBezTo>
                    <a:cubicBezTo>
                      <a:pt x="1593" y="14861"/>
                      <a:pt x="1745" y="15446"/>
                      <a:pt x="2213" y="15680"/>
                    </a:cubicBezTo>
                    <a:cubicBezTo>
                      <a:pt x="2403" y="15792"/>
                      <a:pt x="2620" y="15837"/>
                      <a:pt x="2840" y="15837"/>
                    </a:cubicBezTo>
                    <a:cubicBezTo>
                      <a:pt x="3148" y="15837"/>
                      <a:pt x="3463" y="15749"/>
                      <a:pt x="3723" y="15633"/>
                    </a:cubicBezTo>
                    <a:cubicBezTo>
                      <a:pt x="4226" y="15411"/>
                      <a:pt x="5022" y="14521"/>
                      <a:pt x="5092" y="14451"/>
                    </a:cubicBezTo>
                    <a:cubicBezTo>
                      <a:pt x="5595" y="14907"/>
                      <a:pt x="6134" y="15329"/>
                      <a:pt x="6696" y="15703"/>
                    </a:cubicBezTo>
                    <a:cubicBezTo>
                      <a:pt x="7023" y="15937"/>
                      <a:pt x="7363" y="16148"/>
                      <a:pt x="7702" y="16370"/>
                    </a:cubicBezTo>
                    <a:cubicBezTo>
                      <a:pt x="7527" y="16288"/>
                      <a:pt x="7374" y="16218"/>
                      <a:pt x="7363" y="16218"/>
                    </a:cubicBezTo>
                    <a:cubicBezTo>
                      <a:pt x="7131" y="16149"/>
                      <a:pt x="6807" y="16104"/>
                      <a:pt x="6470" y="16104"/>
                    </a:cubicBezTo>
                    <a:cubicBezTo>
                      <a:pt x="5888" y="16104"/>
                      <a:pt x="5265" y="16238"/>
                      <a:pt x="4999" y="16616"/>
                    </a:cubicBezTo>
                    <a:cubicBezTo>
                      <a:pt x="4718" y="17049"/>
                      <a:pt x="4870" y="17634"/>
                      <a:pt x="5326" y="17868"/>
                    </a:cubicBezTo>
                    <a:cubicBezTo>
                      <a:pt x="5505" y="17967"/>
                      <a:pt x="5711" y="18007"/>
                      <a:pt x="5924" y="18007"/>
                    </a:cubicBezTo>
                    <a:cubicBezTo>
                      <a:pt x="6242" y="18007"/>
                      <a:pt x="6574" y="17917"/>
                      <a:pt x="6848" y="17798"/>
                    </a:cubicBezTo>
                    <a:cubicBezTo>
                      <a:pt x="7293" y="17599"/>
                      <a:pt x="7995" y="16850"/>
                      <a:pt x="8170" y="16651"/>
                    </a:cubicBezTo>
                    <a:cubicBezTo>
                      <a:pt x="8299" y="16733"/>
                      <a:pt x="8428" y="16815"/>
                      <a:pt x="8568" y="16897"/>
                    </a:cubicBezTo>
                    <a:cubicBezTo>
                      <a:pt x="9200" y="17283"/>
                      <a:pt x="9832" y="17658"/>
                      <a:pt x="10441" y="18056"/>
                    </a:cubicBezTo>
                    <a:cubicBezTo>
                      <a:pt x="10652" y="18184"/>
                      <a:pt x="10862" y="18337"/>
                      <a:pt x="11061" y="18477"/>
                    </a:cubicBezTo>
                    <a:cubicBezTo>
                      <a:pt x="10921" y="18407"/>
                      <a:pt x="10780" y="18360"/>
                      <a:pt x="10769" y="18348"/>
                    </a:cubicBezTo>
                    <a:cubicBezTo>
                      <a:pt x="10542" y="18280"/>
                      <a:pt x="10223" y="18235"/>
                      <a:pt x="9887" y="18235"/>
                    </a:cubicBezTo>
                    <a:cubicBezTo>
                      <a:pt x="9303" y="18235"/>
                      <a:pt x="8672" y="18371"/>
                      <a:pt x="8404" y="18758"/>
                    </a:cubicBezTo>
                    <a:cubicBezTo>
                      <a:pt x="8124" y="19179"/>
                      <a:pt x="8276" y="19765"/>
                      <a:pt x="8732" y="19999"/>
                    </a:cubicBezTo>
                    <a:cubicBezTo>
                      <a:pt x="8914" y="20101"/>
                      <a:pt x="9122" y="20142"/>
                      <a:pt x="9334" y="20142"/>
                    </a:cubicBezTo>
                    <a:cubicBezTo>
                      <a:pt x="9655" y="20142"/>
                      <a:pt x="9986" y="20048"/>
                      <a:pt x="10254" y="19928"/>
                    </a:cubicBezTo>
                    <a:cubicBezTo>
                      <a:pt x="10698" y="19729"/>
                      <a:pt x="11330" y="19051"/>
                      <a:pt x="11553" y="18817"/>
                    </a:cubicBezTo>
                    <a:cubicBezTo>
                      <a:pt x="11752" y="18969"/>
                      <a:pt x="11962" y="19121"/>
                      <a:pt x="12161" y="19285"/>
                    </a:cubicBezTo>
                    <a:cubicBezTo>
                      <a:pt x="12290" y="19390"/>
                      <a:pt x="12419" y="19495"/>
                      <a:pt x="12548" y="19612"/>
                    </a:cubicBezTo>
                    <a:lnTo>
                      <a:pt x="12922" y="19952"/>
                    </a:lnTo>
                    <a:cubicBezTo>
                      <a:pt x="13145" y="20174"/>
                      <a:pt x="13390" y="20408"/>
                      <a:pt x="13601" y="20631"/>
                    </a:cubicBezTo>
                    <a:cubicBezTo>
                      <a:pt x="13753" y="20783"/>
                      <a:pt x="13894" y="20935"/>
                      <a:pt x="14046" y="21087"/>
                    </a:cubicBezTo>
                    <a:cubicBezTo>
                      <a:pt x="13835" y="20947"/>
                      <a:pt x="13414" y="20689"/>
                      <a:pt x="13379" y="20666"/>
                    </a:cubicBezTo>
                    <a:cubicBezTo>
                      <a:pt x="13058" y="20512"/>
                      <a:pt x="12519" y="20379"/>
                      <a:pt x="12015" y="20379"/>
                    </a:cubicBezTo>
                    <a:cubicBezTo>
                      <a:pt x="11599" y="20379"/>
                      <a:pt x="11207" y="20469"/>
                      <a:pt x="10979" y="20713"/>
                    </a:cubicBezTo>
                    <a:cubicBezTo>
                      <a:pt x="10628" y="21087"/>
                      <a:pt x="10698" y="21684"/>
                      <a:pt x="11108" y="21988"/>
                    </a:cubicBezTo>
                    <a:cubicBezTo>
                      <a:pt x="11347" y="22172"/>
                      <a:pt x="11661" y="22241"/>
                      <a:pt x="11976" y="22241"/>
                    </a:cubicBezTo>
                    <a:cubicBezTo>
                      <a:pt x="12202" y="22241"/>
                      <a:pt x="12429" y="22206"/>
                      <a:pt x="12630" y="22152"/>
                    </a:cubicBezTo>
                    <a:cubicBezTo>
                      <a:pt x="13145" y="22000"/>
                      <a:pt x="14034" y="21286"/>
                      <a:pt x="14139" y="21192"/>
                    </a:cubicBezTo>
                    <a:cubicBezTo>
                      <a:pt x="14385" y="21450"/>
                      <a:pt x="14608" y="21696"/>
                      <a:pt x="14818" y="21930"/>
                    </a:cubicBezTo>
                    <a:cubicBezTo>
                      <a:pt x="15298" y="22445"/>
                      <a:pt x="15696" y="22925"/>
                      <a:pt x="16035" y="23334"/>
                    </a:cubicBezTo>
                    <a:lnTo>
                      <a:pt x="16445" y="23077"/>
                    </a:lnTo>
                    <a:cubicBezTo>
                      <a:pt x="16082" y="22655"/>
                      <a:pt x="15649" y="22176"/>
                      <a:pt x="15146" y="21625"/>
                    </a:cubicBezTo>
                    <a:cubicBezTo>
                      <a:pt x="14900" y="21380"/>
                      <a:pt x="14643" y="21111"/>
                      <a:pt x="14362" y="20830"/>
                    </a:cubicBezTo>
                    <a:cubicBezTo>
                      <a:pt x="14584" y="20537"/>
                      <a:pt x="14783" y="20221"/>
                      <a:pt x="14970" y="19905"/>
                    </a:cubicBezTo>
                    <a:cubicBezTo>
                      <a:pt x="15177" y="19960"/>
                      <a:pt x="15465" y="19977"/>
                      <a:pt x="15749" y="19977"/>
                    </a:cubicBezTo>
                    <a:cubicBezTo>
                      <a:pt x="16189" y="19977"/>
                      <a:pt x="16617" y="19936"/>
                      <a:pt x="16703" y="19928"/>
                    </a:cubicBezTo>
                    <a:cubicBezTo>
                      <a:pt x="16761" y="20268"/>
                      <a:pt x="16808" y="20596"/>
                      <a:pt x="16855" y="20912"/>
                    </a:cubicBezTo>
                    <a:cubicBezTo>
                      <a:pt x="16960" y="21567"/>
                      <a:pt x="17030" y="22164"/>
                      <a:pt x="17089" y="22667"/>
                    </a:cubicBezTo>
                    <a:lnTo>
                      <a:pt x="17522" y="22398"/>
                    </a:lnTo>
                    <a:cubicBezTo>
                      <a:pt x="17463" y="21930"/>
                      <a:pt x="17381" y="21415"/>
                      <a:pt x="17288" y="20841"/>
                    </a:cubicBezTo>
                    <a:cubicBezTo>
                      <a:pt x="17229" y="20490"/>
                      <a:pt x="17159" y="20127"/>
                      <a:pt x="17077" y="19753"/>
                    </a:cubicBezTo>
                    <a:cubicBezTo>
                      <a:pt x="17218" y="19694"/>
                      <a:pt x="18294" y="19296"/>
                      <a:pt x="18669" y="18922"/>
                    </a:cubicBezTo>
                    <a:cubicBezTo>
                      <a:pt x="19020" y="18571"/>
                      <a:pt x="19359" y="18044"/>
                      <a:pt x="19289" y="17529"/>
                    </a:cubicBezTo>
                    <a:cubicBezTo>
                      <a:pt x="19248" y="17076"/>
                      <a:pt x="18871" y="16750"/>
                      <a:pt x="18439" y="16750"/>
                    </a:cubicBezTo>
                    <a:cubicBezTo>
                      <a:pt x="18380" y="16750"/>
                      <a:pt x="18320" y="16756"/>
                      <a:pt x="18259" y="16768"/>
                    </a:cubicBezTo>
                    <a:cubicBezTo>
                      <a:pt x="17545" y="16932"/>
                      <a:pt x="17065" y="18161"/>
                      <a:pt x="17019" y="18817"/>
                    </a:cubicBezTo>
                    <a:cubicBezTo>
                      <a:pt x="17019" y="18852"/>
                      <a:pt x="17030" y="19273"/>
                      <a:pt x="17042" y="19542"/>
                    </a:cubicBezTo>
                    <a:cubicBezTo>
                      <a:pt x="17007" y="19390"/>
                      <a:pt x="16983" y="19238"/>
                      <a:pt x="16948" y="19074"/>
                    </a:cubicBezTo>
                    <a:cubicBezTo>
                      <a:pt x="16878" y="18758"/>
                      <a:pt x="16796" y="18454"/>
                      <a:pt x="16726" y="18114"/>
                    </a:cubicBezTo>
                    <a:cubicBezTo>
                      <a:pt x="16679" y="17950"/>
                      <a:pt x="16632" y="17787"/>
                      <a:pt x="16586" y="17623"/>
                    </a:cubicBezTo>
                    <a:cubicBezTo>
                      <a:pt x="16550" y="17459"/>
                      <a:pt x="16480" y="17295"/>
                      <a:pt x="16433" y="17131"/>
                    </a:cubicBezTo>
                    <a:cubicBezTo>
                      <a:pt x="16305" y="16745"/>
                      <a:pt x="16152" y="16359"/>
                      <a:pt x="15989" y="15972"/>
                    </a:cubicBezTo>
                    <a:cubicBezTo>
                      <a:pt x="16270" y="15914"/>
                      <a:pt x="17241" y="15692"/>
                      <a:pt x="17639" y="15411"/>
                    </a:cubicBezTo>
                    <a:cubicBezTo>
                      <a:pt x="18037" y="15118"/>
                      <a:pt x="18458" y="14638"/>
                      <a:pt x="18458" y="14123"/>
                    </a:cubicBezTo>
                    <a:cubicBezTo>
                      <a:pt x="18492" y="13628"/>
                      <a:pt x="18093" y="13220"/>
                      <a:pt x="17605" y="13220"/>
                    </a:cubicBezTo>
                    <a:cubicBezTo>
                      <a:pt x="17585" y="13220"/>
                      <a:pt x="17565" y="13221"/>
                      <a:pt x="17545" y="13222"/>
                    </a:cubicBezTo>
                    <a:cubicBezTo>
                      <a:pt x="16820" y="13280"/>
                      <a:pt x="16164" y="14416"/>
                      <a:pt x="16012" y="15060"/>
                    </a:cubicBezTo>
                    <a:cubicBezTo>
                      <a:pt x="16000" y="15095"/>
                      <a:pt x="15954" y="15563"/>
                      <a:pt x="15918" y="15820"/>
                    </a:cubicBezTo>
                    <a:cubicBezTo>
                      <a:pt x="15825" y="15586"/>
                      <a:pt x="15731" y="15364"/>
                      <a:pt x="15626" y="15130"/>
                    </a:cubicBezTo>
                    <a:cubicBezTo>
                      <a:pt x="15310" y="14474"/>
                      <a:pt x="14982" y="13819"/>
                      <a:pt x="14654" y="13152"/>
                    </a:cubicBezTo>
                    <a:cubicBezTo>
                      <a:pt x="14549" y="12941"/>
                      <a:pt x="14455" y="12742"/>
                      <a:pt x="14362" y="12543"/>
                    </a:cubicBezTo>
                    <a:cubicBezTo>
                      <a:pt x="14455" y="12520"/>
                      <a:pt x="15626" y="12286"/>
                      <a:pt x="16059" y="11958"/>
                    </a:cubicBezTo>
                    <a:cubicBezTo>
                      <a:pt x="16457" y="11665"/>
                      <a:pt x="16878" y="11197"/>
                      <a:pt x="16890" y="10682"/>
                    </a:cubicBezTo>
                    <a:cubicBezTo>
                      <a:pt x="16913" y="10181"/>
                      <a:pt x="16514" y="9768"/>
                      <a:pt x="16018" y="9768"/>
                    </a:cubicBezTo>
                    <a:cubicBezTo>
                      <a:pt x="16004" y="9768"/>
                      <a:pt x="15991" y="9769"/>
                      <a:pt x="15977" y="9769"/>
                    </a:cubicBezTo>
                    <a:cubicBezTo>
                      <a:pt x="15251" y="9828"/>
                      <a:pt x="14584" y="10975"/>
                      <a:pt x="14444" y="11607"/>
                    </a:cubicBezTo>
                    <a:cubicBezTo>
                      <a:pt x="14432" y="11654"/>
                      <a:pt x="14350" y="12332"/>
                      <a:pt x="14338" y="12496"/>
                    </a:cubicBezTo>
                    <a:cubicBezTo>
                      <a:pt x="14128" y="12052"/>
                      <a:pt x="13905" y="11607"/>
                      <a:pt x="13718" y="11162"/>
                    </a:cubicBezTo>
                    <a:cubicBezTo>
                      <a:pt x="13461" y="10553"/>
                      <a:pt x="13238" y="9933"/>
                      <a:pt x="13051" y="9301"/>
                    </a:cubicBezTo>
                    <a:cubicBezTo>
                      <a:pt x="13098" y="9289"/>
                      <a:pt x="14315" y="9044"/>
                      <a:pt x="14771" y="8716"/>
                    </a:cubicBezTo>
                    <a:cubicBezTo>
                      <a:pt x="15158" y="8423"/>
                      <a:pt x="15579" y="7955"/>
                      <a:pt x="15591" y="7428"/>
                    </a:cubicBezTo>
                    <a:cubicBezTo>
                      <a:pt x="15624" y="6944"/>
                      <a:pt x="15225" y="6525"/>
                      <a:pt x="14736" y="6525"/>
                    </a:cubicBezTo>
                    <a:cubicBezTo>
                      <a:pt x="14717" y="6525"/>
                      <a:pt x="14697" y="6526"/>
                      <a:pt x="14678" y="6527"/>
                    </a:cubicBezTo>
                    <a:cubicBezTo>
                      <a:pt x="13952" y="6586"/>
                      <a:pt x="13297" y="7721"/>
                      <a:pt x="13145" y="8365"/>
                    </a:cubicBezTo>
                    <a:cubicBezTo>
                      <a:pt x="13133" y="8412"/>
                      <a:pt x="13051" y="9137"/>
                      <a:pt x="13039" y="9266"/>
                    </a:cubicBezTo>
                    <a:cubicBezTo>
                      <a:pt x="13039" y="9231"/>
                      <a:pt x="13016" y="9196"/>
                      <a:pt x="13004" y="9161"/>
                    </a:cubicBezTo>
                    <a:cubicBezTo>
                      <a:pt x="12840" y="8517"/>
                      <a:pt x="12735" y="7861"/>
                      <a:pt x="12688" y="7206"/>
                    </a:cubicBezTo>
                    <a:cubicBezTo>
                      <a:pt x="12653" y="6843"/>
                      <a:pt x="12641" y="6492"/>
                      <a:pt x="12641" y="6153"/>
                    </a:cubicBezTo>
                    <a:cubicBezTo>
                      <a:pt x="12875" y="6129"/>
                      <a:pt x="13929" y="6012"/>
                      <a:pt x="14373" y="5766"/>
                    </a:cubicBezTo>
                    <a:cubicBezTo>
                      <a:pt x="14818" y="5509"/>
                      <a:pt x="15263" y="5099"/>
                      <a:pt x="15333" y="4584"/>
                    </a:cubicBezTo>
                    <a:cubicBezTo>
                      <a:pt x="15415" y="4069"/>
                      <a:pt x="15041" y="3613"/>
                      <a:pt x="14526" y="3578"/>
                    </a:cubicBezTo>
                    <a:cubicBezTo>
                      <a:pt x="14518" y="3578"/>
                      <a:pt x="14510" y="3577"/>
                      <a:pt x="14502" y="3577"/>
                    </a:cubicBezTo>
                    <a:cubicBezTo>
                      <a:pt x="13783" y="3577"/>
                      <a:pt x="13013" y="4626"/>
                      <a:pt x="12793" y="5240"/>
                    </a:cubicBezTo>
                    <a:cubicBezTo>
                      <a:pt x="12782" y="5275"/>
                      <a:pt x="12700" y="5626"/>
                      <a:pt x="12653" y="5883"/>
                    </a:cubicBezTo>
                    <a:lnTo>
                      <a:pt x="12653" y="5427"/>
                    </a:lnTo>
                    <a:cubicBezTo>
                      <a:pt x="12665" y="4865"/>
                      <a:pt x="12711" y="4362"/>
                      <a:pt x="12758" y="3917"/>
                    </a:cubicBezTo>
                    <a:cubicBezTo>
                      <a:pt x="12793" y="3660"/>
                      <a:pt x="12817" y="3437"/>
                      <a:pt x="12852" y="3215"/>
                    </a:cubicBezTo>
                    <a:cubicBezTo>
                      <a:pt x="13063" y="3086"/>
                      <a:pt x="13929" y="2501"/>
                      <a:pt x="14198" y="2080"/>
                    </a:cubicBezTo>
                    <a:cubicBezTo>
                      <a:pt x="14467" y="1670"/>
                      <a:pt x="14678" y="1085"/>
                      <a:pt x="14502" y="593"/>
                    </a:cubicBezTo>
                    <a:cubicBezTo>
                      <a:pt x="14388" y="225"/>
                      <a:pt x="14050" y="1"/>
                      <a:pt x="13691" y="1"/>
                    </a:cubicBezTo>
                    <a:close/>
                  </a:path>
                </a:pathLst>
              </a:custGeom>
              <a:solidFill>
                <a:srgbClr val="F0AE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" name="Google Shape;271;p8"/>
              <p:cNvSpPr/>
              <p:nvPr/>
            </p:nvSpPr>
            <p:spPr>
              <a:xfrm>
                <a:off x="5420129" y="2184746"/>
                <a:ext cx="217725" cy="175589"/>
              </a:xfrm>
              <a:custGeom>
                <a:avLst/>
                <a:gdLst/>
                <a:ahLst/>
                <a:cxnLst/>
                <a:rect l="l" t="t" r="r" b="b"/>
                <a:pathLst>
                  <a:path w="2997" h="2417" extrusionOk="0">
                    <a:moveTo>
                      <a:pt x="930" y="1"/>
                    </a:moveTo>
                    <a:cubicBezTo>
                      <a:pt x="901" y="1"/>
                      <a:pt x="872" y="3"/>
                      <a:pt x="843" y="6"/>
                    </a:cubicBezTo>
                    <a:cubicBezTo>
                      <a:pt x="340" y="76"/>
                      <a:pt x="0" y="568"/>
                      <a:pt x="129" y="1071"/>
                    </a:cubicBezTo>
                    <a:cubicBezTo>
                      <a:pt x="234" y="1574"/>
                      <a:pt x="738" y="1960"/>
                      <a:pt x="1183" y="2159"/>
                    </a:cubicBezTo>
                    <a:cubicBezTo>
                      <a:pt x="1697" y="2405"/>
                      <a:pt x="2985" y="2417"/>
                      <a:pt x="2985" y="2417"/>
                    </a:cubicBezTo>
                    <a:cubicBezTo>
                      <a:pt x="2997" y="2417"/>
                      <a:pt x="2727" y="1562"/>
                      <a:pt x="2704" y="1516"/>
                    </a:cubicBezTo>
                    <a:cubicBezTo>
                      <a:pt x="2457" y="942"/>
                      <a:pt x="1647" y="1"/>
                      <a:pt x="930" y="1"/>
                    </a:cubicBezTo>
                    <a:close/>
                  </a:path>
                </a:pathLst>
              </a:custGeom>
              <a:solidFill>
                <a:srgbClr val="F0AE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72" name="Google Shape;272;p8"/>
          <p:cNvSpPr/>
          <p:nvPr/>
        </p:nvSpPr>
        <p:spPr>
          <a:xfrm>
            <a:off x="887550" y="2073298"/>
            <a:ext cx="146100" cy="146100"/>
          </a:xfrm>
          <a:prstGeom prst="diamond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8"/>
          <p:cNvSpPr/>
          <p:nvPr/>
        </p:nvSpPr>
        <p:spPr>
          <a:xfrm>
            <a:off x="375300" y="3646675"/>
            <a:ext cx="135600" cy="135600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8"/>
          <p:cNvSpPr/>
          <p:nvPr/>
        </p:nvSpPr>
        <p:spPr>
          <a:xfrm>
            <a:off x="510900" y="809100"/>
            <a:ext cx="76500" cy="76500"/>
          </a:xfrm>
          <a:prstGeom prst="diamond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p8"/>
          <p:cNvSpPr/>
          <p:nvPr/>
        </p:nvSpPr>
        <p:spPr>
          <a:xfrm>
            <a:off x="8633100" y="3745800"/>
            <a:ext cx="135600" cy="135600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p8"/>
          <p:cNvSpPr/>
          <p:nvPr/>
        </p:nvSpPr>
        <p:spPr>
          <a:xfrm>
            <a:off x="7992100" y="2476200"/>
            <a:ext cx="76500" cy="76500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7" name="Google Shape;277;p8"/>
          <p:cNvGrpSpPr/>
          <p:nvPr/>
        </p:nvGrpSpPr>
        <p:grpSpPr>
          <a:xfrm>
            <a:off x="203725" y="2745850"/>
            <a:ext cx="429909" cy="390345"/>
            <a:chOff x="368345" y="284369"/>
            <a:chExt cx="526011" cy="477545"/>
          </a:xfrm>
        </p:grpSpPr>
        <p:sp>
          <p:nvSpPr>
            <p:cNvPr id="278" name="Google Shape;278;p8"/>
            <p:cNvSpPr/>
            <p:nvPr/>
          </p:nvSpPr>
          <p:spPr>
            <a:xfrm>
              <a:off x="368345" y="284369"/>
              <a:ext cx="486904" cy="242130"/>
            </a:xfrm>
            <a:custGeom>
              <a:avLst/>
              <a:gdLst/>
              <a:ahLst/>
              <a:cxnLst/>
              <a:rect l="l" t="t" r="r" b="b"/>
              <a:pathLst>
                <a:path w="13073" h="6501" extrusionOk="0">
                  <a:moveTo>
                    <a:pt x="12818" y="0"/>
                  </a:moveTo>
                  <a:cubicBezTo>
                    <a:pt x="9570" y="64"/>
                    <a:pt x="6323" y="223"/>
                    <a:pt x="3076" y="509"/>
                  </a:cubicBezTo>
                  <a:cubicBezTo>
                    <a:pt x="2981" y="509"/>
                    <a:pt x="2885" y="605"/>
                    <a:pt x="2885" y="700"/>
                  </a:cubicBezTo>
                  <a:cubicBezTo>
                    <a:pt x="2914" y="2390"/>
                    <a:pt x="2788" y="4053"/>
                    <a:pt x="2484" y="5691"/>
                  </a:cubicBezTo>
                  <a:lnTo>
                    <a:pt x="2484" y="5691"/>
                  </a:lnTo>
                  <a:cubicBezTo>
                    <a:pt x="2330" y="5336"/>
                    <a:pt x="2196" y="4967"/>
                    <a:pt x="2089" y="4584"/>
                  </a:cubicBezTo>
                  <a:cubicBezTo>
                    <a:pt x="1962" y="4043"/>
                    <a:pt x="1866" y="3470"/>
                    <a:pt x="1835" y="2929"/>
                  </a:cubicBezTo>
                  <a:cubicBezTo>
                    <a:pt x="1803" y="2483"/>
                    <a:pt x="1580" y="2069"/>
                    <a:pt x="1198" y="1783"/>
                  </a:cubicBezTo>
                  <a:cubicBezTo>
                    <a:pt x="1055" y="1682"/>
                    <a:pt x="885" y="1634"/>
                    <a:pt x="717" y="1634"/>
                  </a:cubicBezTo>
                  <a:cubicBezTo>
                    <a:pt x="510" y="1634"/>
                    <a:pt x="305" y="1706"/>
                    <a:pt x="147" y="1846"/>
                  </a:cubicBezTo>
                  <a:cubicBezTo>
                    <a:pt x="1" y="1993"/>
                    <a:pt x="117" y="2196"/>
                    <a:pt x="265" y="2196"/>
                  </a:cubicBezTo>
                  <a:cubicBezTo>
                    <a:pt x="310" y="2196"/>
                    <a:pt x="358" y="2177"/>
                    <a:pt x="402" y="2133"/>
                  </a:cubicBezTo>
                  <a:cubicBezTo>
                    <a:pt x="489" y="2064"/>
                    <a:pt x="582" y="2034"/>
                    <a:pt x="676" y="2034"/>
                  </a:cubicBezTo>
                  <a:cubicBezTo>
                    <a:pt x="927" y="2034"/>
                    <a:pt x="1178" y="2243"/>
                    <a:pt x="1293" y="2451"/>
                  </a:cubicBezTo>
                  <a:cubicBezTo>
                    <a:pt x="1421" y="2897"/>
                    <a:pt x="1516" y="3343"/>
                    <a:pt x="1516" y="3788"/>
                  </a:cubicBezTo>
                  <a:cubicBezTo>
                    <a:pt x="1675" y="4712"/>
                    <a:pt x="1962" y="5571"/>
                    <a:pt x="2408" y="6399"/>
                  </a:cubicBezTo>
                  <a:cubicBezTo>
                    <a:pt x="2449" y="6468"/>
                    <a:pt x="2514" y="6501"/>
                    <a:pt x="2577" y="6501"/>
                  </a:cubicBezTo>
                  <a:cubicBezTo>
                    <a:pt x="2660" y="6501"/>
                    <a:pt x="2740" y="6444"/>
                    <a:pt x="2758" y="6335"/>
                  </a:cubicBezTo>
                  <a:cubicBezTo>
                    <a:pt x="3128" y="4545"/>
                    <a:pt x="3319" y="2726"/>
                    <a:pt x="3272" y="876"/>
                  </a:cubicBezTo>
                  <a:lnTo>
                    <a:pt x="3272" y="876"/>
                  </a:lnTo>
                  <a:cubicBezTo>
                    <a:pt x="6454" y="629"/>
                    <a:pt x="9636" y="445"/>
                    <a:pt x="12818" y="414"/>
                  </a:cubicBezTo>
                  <a:cubicBezTo>
                    <a:pt x="13072" y="414"/>
                    <a:pt x="13072" y="0"/>
                    <a:pt x="128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8"/>
            <p:cNvSpPr/>
            <p:nvPr/>
          </p:nvSpPr>
          <p:spPr>
            <a:xfrm>
              <a:off x="567078" y="369583"/>
              <a:ext cx="97805" cy="110841"/>
            </a:xfrm>
            <a:custGeom>
              <a:avLst/>
              <a:gdLst/>
              <a:ahLst/>
              <a:cxnLst/>
              <a:rect l="l" t="t" r="r" b="b"/>
              <a:pathLst>
                <a:path w="2626" h="2976" extrusionOk="0">
                  <a:moveTo>
                    <a:pt x="1184" y="1"/>
                  </a:moveTo>
                  <a:cubicBezTo>
                    <a:pt x="1161" y="1"/>
                    <a:pt x="1138" y="2"/>
                    <a:pt x="1115" y="4"/>
                  </a:cubicBezTo>
                  <a:cubicBezTo>
                    <a:pt x="764" y="36"/>
                    <a:pt x="414" y="195"/>
                    <a:pt x="128" y="418"/>
                  </a:cubicBezTo>
                  <a:cubicBezTo>
                    <a:pt x="32" y="450"/>
                    <a:pt x="0" y="577"/>
                    <a:pt x="64" y="673"/>
                  </a:cubicBezTo>
                  <a:cubicBezTo>
                    <a:pt x="112" y="744"/>
                    <a:pt x="195" y="780"/>
                    <a:pt x="274" y="780"/>
                  </a:cubicBezTo>
                  <a:cubicBezTo>
                    <a:pt x="301" y="780"/>
                    <a:pt x="327" y="776"/>
                    <a:pt x="351" y="768"/>
                  </a:cubicBezTo>
                  <a:cubicBezTo>
                    <a:pt x="542" y="609"/>
                    <a:pt x="796" y="482"/>
                    <a:pt x="1051" y="418"/>
                  </a:cubicBezTo>
                  <a:cubicBezTo>
                    <a:pt x="1091" y="405"/>
                    <a:pt x="1131" y="398"/>
                    <a:pt x="1169" y="398"/>
                  </a:cubicBezTo>
                  <a:cubicBezTo>
                    <a:pt x="1316" y="398"/>
                    <a:pt x="1446" y="490"/>
                    <a:pt x="1497" y="641"/>
                  </a:cubicBezTo>
                  <a:cubicBezTo>
                    <a:pt x="1528" y="896"/>
                    <a:pt x="1433" y="1118"/>
                    <a:pt x="1242" y="1278"/>
                  </a:cubicBezTo>
                  <a:cubicBezTo>
                    <a:pt x="1019" y="1437"/>
                    <a:pt x="796" y="1596"/>
                    <a:pt x="573" y="1755"/>
                  </a:cubicBezTo>
                  <a:cubicBezTo>
                    <a:pt x="319" y="1914"/>
                    <a:pt x="128" y="2169"/>
                    <a:pt x="32" y="2487"/>
                  </a:cubicBezTo>
                  <a:cubicBezTo>
                    <a:pt x="0" y="2583"/>
                    <a:pt x="32" y="2678"/>
                    <a:pt x="128" y="2710"/>
                  </a:cubicBezTo>
                  <a:cubicBezTo>
                    <a:pt x="517" y="2887"/>
                    <a:pt x="945" y="2975"/>
                    <a:pt x="1380" y="2975"/>
                  </a:cubicBezTo>
                  <a:cubicBezTo>
                    <a:pt x="1728" y="2975"/>
                    <a:pt x="2080" y="2919"/>
                    <a:pt x="2420" y="2806"/>
                  </a:cubicBezTo>
                  <a:cubicBezTo>
                    <a:pt x="2626" y="2747"/>
                    <a:pt x="2560" y="2416"/>
                    <a:pt x="2348" y="2416"/>
                  </a:cubicBezTo>
                  <a:cubicBezTo>
                    <a:pt x="2330" y="2416"/>
                    <a:pt x="2312" y="2419"/>
                    <a:pt x="2292" y="2424"/>
                  </a:cubicBezTo>
                  <a:cubicBezTo>
                    <a:pt x="2006" y="2524"/>
                    <a:pt x="1706" y="2573"/>
                    <a:pt x="1406" y="2573"/>
                  </a:cubicBezTo>
                  <a:cubicBezTo>
                    <a:pt x="1097" y="2573"/>
                    <a:pt x="788" y="2521"/>
                    <a:pt x="489" y="2422"/>
                  </a:cubicBezTo>
                  <a:lnTo>
                    <a:pt x="489" y="2422"/>
                  </a:lnTo>
                  <a:cubicBezTo>
                    <a:pt x="594" y="2236"/>
                    <a:pt x="749" y="2078"/>
                    <a:pt x="924" y="1978"/>
                  </a:cubicBezTo>
                  <a:cubicBezTo>
                    <a:pt x="1210" y="1819"/>
                    <a:pt x="1465" y="1596"/>
                    <a:pt x="1688" y="1341"/>
                  </a:cubicBezTo>
                  <a:cubicBezTo>
                    <a:pt x="1910" y="1087"/>
                    <a:pt x="1974" y="736"/>
                    <a:pt x="1847" y="450"/>
                  </a:cubicBezTo>
                  <a:cubicBezTo>
                    <a:pt x="1729" y="184"/>
                    <a:pt x="1474" y="1"/>
                    <a:pt x="11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8"/>
            <p:cNvSpPr/>
            <p:nvPr/>
          </p:nvSpPr>
          <p:spPr>
            <a:xfrm>
              <a:off x="703428" y="454201"/>
              <a:ext cx="14265" cy="21081"/>
            </a:xfrm>
            <a:custGeom>
              <a:avLst/>
              <a:gdLst/>
              <a:ahLst/>
              <a:cxnLst/>
              <a:rect l="l" t="t" r="r" b="b"/>
              <a:pathLst>
                <a:path w="383" h="566" extrusionOk="0">
                  <a:moveTo>
                    <a:pt x="223" y="0"/>
                  </a:moveTo>
                  <a:cubicBezTo>
                    <a:pt x="215" y="0"/>
                    <a:pt x="207" y="8"/>
                    <a:pt x="191" y="24"/>
                  </a:cubicBezTo>
                  <a:lnTo>
                    <a:pt x="128" y="24"/>
                  </a:lnTo>
                  <a:cubicBezTo>
                    <a:pt x="96" y="24"/>
                    <a:pt x="64" y="24"/>
                    <a:pt x="32" y="56"/>
                  </a:cubicBezTo>
                  <a:lnTo>
                    <a:pt x="0" y="88"/>
                  </a:lnTo>
                  <a:cubicBezTo>
                    <a:pt x="0" y="120"/>
                    <a:pt x="0" y="152"/>
                    <a:pt x="0" y="215"/>
                  </a:cubicBezTo>
                  <a:lnTo>
                    <a:pt x="0" y="374"/>
                  </a:lnTo>
                  <a:cubicBezTo>
                    <a:pt x="0" y="406"/>
                    <a:pt x="0" y="406"/>
                    <a:pt x="0" y="438"/>
                  </a:cubicBezTo>
                  <a:cubicBezTo>
                    <a:pt x="0" y="470"/>
                    <a:pt x="32" y="502"/>
                    <a:pt x="32" y="502"/>
                  </a:cubicBezTo>
                  <a:cubicBezTo>
                    <a:pt x="64" y="534"/>
                    <a:pt x="96" y="534"/>
                    <a:pt x="128" y="565"/>
                  </a:cubicBezTo>
                  <a:lnTo>
                    <a:pt x="223" y="565"/>
                  </a:lnTo>
                  <a:cubicBezTo>
                    <a:pt x="287" y="534"/>
                    <a:pt x="319" y="534"/>
                    <a:pt x="319" y="502"/>
                  </a:cubicBezTo>
                  <a:lnTo>
                    <a:pt x="351" y="470"/>
                  </a:lnTo>
                  <a:cubicBezTo>
                    <a:pt x="382" y="438"/>
                    <a:pt x="382" y="406"/>
                    <a:pt x="382" y="374"/>
                  </a:cubicBezTo>
                  <a:lnTo>
                    <a:pt x="382" y="183"/>
                  </a:lnTo>
                  <a:cubicBezTo>
                    <a:pt x="382" y="152"/>
                    <a:pt x="382" y="152"/>
                    <a:pt x="351" y="120"/>
                  </a:cubicBezTo>
                  <a:cubicBezTo>
                    <a:pt x="351" y="88"/>
                    <a:pt x="351" y="56"/>
                    <a:pt x="319" y="56"/>
                  </a:cubicBezTo>
                  <a:cubicBezTo>
                    <a:pt x="319" y="24"/>
                    <a:pt x="287" y="24"/>
                    <a:pt x="255" y="24"/>
                  </a:cubicBezTo>
                  <a:cubicBezTo>
                    <a:pt x="239" y="8"/>
                    <a:pt x="231" y="0"/>
                    <a:pt x="2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8"/>
            <p:cNvSpPr/>
            <p:nvPr/>
          </p:nvSpPr>
          <p:spPr>
            <a:xfrm>
              <a:off x="768643" y="361464"/>
              <a:ext cx="73559" cy="127937"/>
            </a:xfrm>
            <a:custGeom>
              <a:avLst/>
              <a:gdLst/>
              <a:ahLst/>
              <a:cxnLst/>
              <a:rect l="l" t="t" r="r" b="b"/>
              <a:pathLst>
                <a:path w="1975" h="3435" extrusionOk="0">
                  <a:moveTo>
                    <a:pt x="1016" y="385"/>
                  </a:moveTo>
                  <a:cubicBezTo>
                    <a:pt x="1286" y="385"/>
                    <a:pt x="1592" y="708"/>
                    <a:pt x="1592" y="954"/>
                  </a:cubicBezTo>
                  <a:cubicBezTo>
                    <a:pt x="1570" y="1326"/>
                    <a:pt x="1248" y="1547"/>
                    <a:pt x="904" y="1640"/>
                  </a:cubicBezTo>
                  <a:lnTo>
                    <a:pt x="904" y="1640"/>
                  </a:lnTo>
                  <a:cubicBezTo>
                    <a:pt x="857" y="1633"/>
                    <a:pt x="809" y="1630"/>
                    <a:pt x="761" y="1630"/>
                  </a:cubicBezTo>
                  <a:cubicBezTo>
                    <a:pt x="685" y="1630"/>
                    <a:pt x="608" y="1638"/>
                    <a:pt x="534" y="1655"/>
                  </a:cubicBezTo>
                  <a:lnTo>
                    <a:pt x="534" y="1655"/>
                  </a:lnTo>
                  <a:cubicBezTo>
                    <a:pt x="587" y="1274"/>
                    <a:pt x="652" y="903"/>
                    <a:pt x="717" y="533"/>
                  </a:cubicBezTo>
                  <a:lnTo>
                    <a:pt x="717" y="533"/>
                  </a:lnTo>
                  <a:cubicBezTo>
                    <a:pt x="745" y="524"/>
                    <a:pt x="772" y="506"/>
                    <a:pt x="796" y="477"/>
                  </a:cubicBezTo>
                  <a:cubicBezTo>
                    <a:pt x="861" y="412"/>
                    <a:pt x="937" y="385"/>
                    <a:pt x="1016" y="385"/>
                  </a:cubicBezTo>
                  <a:close/>
                  <a:moveTo>
                    <a:pt x="973" y="2043"/>
                  </a:moveTo>
                  <a:lnTo>
                    <a:pt x="973" y="2043"/>
                  </a:lnTo>
                  <a:cubicBezTo>
                    <a:pt x="1148" y="2091"/>
                    <a:pt x="1298" y="2209"/>
                    <a:pt x="1369" y="2387"/>
                  </a:cubicBezTo>
                  <a:cubicBezTo>
                    <a:pt x="1460" y="2721"/>
                    <a:pt x="1233" y="3026"/>
                    <a:pt x="880" y="3026"/>
                  </a:cubicBezTo>
                  <a:cubicBezTo>
                    <a:pt x="863" y="3026"/>
                    <a:pt x="846" y="3025"/>
                    <a:pt x="828" y="3024"/>
                  </a:cubicBezTo>
                  <a:cubicBezTo>
                    <a:pt x="447" y="2928"/>
                    <a:pt x="478" y="2390"/>
                    <a:pt x="478" y="2103"/>
                  </a:cubicBezTo>
                  <a:lnTo>
                    <a:pt x="478" y="2103"/>
                  </a:lnTo>
                  <a:cubicBezTo>
                    <a:pt x="506" y="2104"/>
                    <a:pt x="534" y="2105"/>
                    <a:pt x="562" y="2105"/>
                  </a:cubicBezTo>
                  <a:cubicBezTo>
                    <a:pt x="704" y="2105"/>
                    <a:pt x="841" y="2084"/>
                    <a:pt x="973" y="2043"/>
                  </a:cubicBezTo>
                  <a:close/>
                  <a:moveTo>
                    <a:pt x="1029" y="0"/>
                  </a:moveTo>
                  <a:cubicBezTo>
                    <a:pt x="863" y="0"/>
                    <a:pt x="696" y="56"/>
                    <a:pt x="550" y="184"/>
                  </a:cubicBezTo>
                  <a:lnTo>
                    <a:pt x="550" y="184"/>
                  </a:lnTo>
                  <a:cubicBezTo>
                    <a:pt x="540" y="183"/>
                    <a:pt x="530" y="182"/>
                    <a:pt x="520" y="182"/>
                  </a:cubicBezTo>
                  <a:cubicBezTo>
                    <a:pt x="437" y="182"/>
                    <a:pt x="350" y="239"/>
                    <a:pt x="350" y="318"/>
                  </a:cubicBezTo>
                  <a:lnTo>
                    <a:pt x="319" y="318"/>
                  </a:lnTo>
                  <a:cubicBezTo>
                    <a:pt x="223" y="891"/>
                    <a:pt x="128" y="1464"/>
                    <a:pt x="64" y="2037"/>
                  </a:cubicBezTo>
                  <a:cubicBezTo>
                    <a:pt x="0" y="2451"/>
                    <a:pt x="128" y="2896"/>
                    <a:pt x="382" y="3215"/>
                  </a:cubicBezTo>
                  <a:cubicBezTo>
                    <a:pt x="545" y="3362"/>
                    <a:pt x="742" y="3435"/>
                    <a:pt x="935" y="3435"/>
                  </a:cubicBezTo>
                  <a:cubicBezTo>
                    <a:pt x="1157" y="3435"/>
                    <a:pt x="1375" y="3339"/>
                    <a:pt x="1528" y="3151"/>
                  </a:cubicBezTo>
                  <a:cubicBezTo>
                    <a:pt x="1847" y="2833"/>
                    <a:pt x="1879" y="2355"/>
                    <a:pt x="1592" y="2005"/>
                  </a:cubicBezTo>
                  <a:cubicBezTo>
                    <a:pt x="1536" y="1943"/>
                    <a:pt x="1474" y="1889"/>
                    <a:pt x="1408" y="1841"/>
                  </a:cubicBezTo>
                  <a:lnTo>
                    <a:pt x="1408" y="1841"/>
                  </a:lnTo>
                  <a:cubicBezTo>
                    <a:pt x="1438" y="1822"/>
                    <a:pt x="1467" y="1803"/>
                    <a:pt x="1497" y="1782"/>
                  </a:cubicBezTo>
                  <a:cubicBezTo>
                    <a:pt x="1815" y="1591"/>
                    <a:pt x="1974" y="1241"/>
                    <a:pt x="1974" y="859"/>
                  </a:cubicBezTo>
                  <a:cubicBezTo>
                    <a:pt x="1929" y="405"/>
                    <a:pt x="1480" y="0"/>
                    <a:pt x="10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8"/>
            <p:cNvSpPr/>
            <p:nvPr/>
          </p:nvSpPr>
          <p:spPr>
            <a:xfrm>
              <a:off x="380933" y="539192"/>
              <a:ext cx="513422" cy="30168"/>
            </a:xfrm>
            <a:custGeom>
              <a:avLst/>
              <a:gdLst/>
              <a:ahLst/>
              <a:cxnLst/>
              <a:rect l="l" t="t" r="r" b="b"/>
              <a:pathLst>
                <a:path w="13785" h="810" extrusionOk="0">
                  <a:moveTo>
                    <a:pt x="13557" y="1"/>
                  </a:moveTo>
                  <a:cubicBezTo>
                    <a:pt x="13549" y="1"/>
                    <a:pt x="13540" y="1"/>
                    <a:pt x="13530" y="3"/>
                  </a:cubicBezTo>
                  <a:cubicBezTo>
                    <a:pt x="10432" y="289"/>
                    <a:pt x="7335" y="421"/>
                    <a:pt x="4214" y="421"/>
                  </a:cubicBezTo>
                  <a:cubicBezTo>
                    <a:pt x="3871" y="421"/>
                    <a:pt x="3527" y="420"/>
                    <a:pt x="3184" y="416"/>
                  </a:cubicBezTo>
                  <a:cubicBezTo>
                    <a:pt x="2197" y="416"/>
                    <a:pt x="1242" y="385"/>
                    <a:pt x="255" y="353"/>
                  </a:cubicBezTo>
                  <a:cubicBezTo>
                    <a:pt x="0" y="353"/>
                    <a:pt x="0" y="735"/>
                    <a:pt x="255" y="735"/>
                  </a:cubicBezTo>
                  <a:cubicBezTo>
                    <a:pt x="1591" y="784"/>
                    <a:pt x="2923" y="809"/>
                    <a:pt x="4252" y="809"/>
                  </a:cubicBezTo>
                  <a:cubicBezTo>
                    <a:pt x="6373" y="809"/>
                    <a:pt x="8487" y="744"/>
                    <a:pt x="10601" y="607"/>
                  </a:cubicBezTo>
                  <a:cubicBezTo>
                    <a:pt x="11588" y="576"/>
                    <a:pt x="12543" y="480"/>
                    <a:pt x="13530" y="416"/>
                  </a:cubicBezTo>
                  <a:cubicBezTo>
                    <a:pt x="13775" y="386"/>
                    <a:pt x="13784" y="1"/>
                    <a:pt x="135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8"/>
            <p:cNvSpPr/>
            <p:nvPr/>
          </p:nvSpPr>
          <p:spPr>
            <a:xfrm>
              <a:off x="397060" y="628316"/>
              <a:ext cx="97731" cy="133598"/>
            </a:xfrm>
            <a:custGeom>
              <a:avLst/>
              <a:gdLst/>
              <a:ahLst/>
              <a:cxnLst/>
              <a:rect l="l" t="t" r="r" b="b"/>
              <a:pathLst>
                <a:path w="2624" h="3587" extrusionOk="0">
                  <a:moveTo>
                    <a:pt x="1427" y="1"/>
                  </a:moveTo>
                  <a:cubicBezTo>
                    <a:pt x="1236" y="1"/>
                    <a:pt x="1045" y="83"/>
                    <a:pt x="904" y="252"/>
                  </a:cubicBezTo>
                  <a:cubicBezTo>
                    <a:pt x="796" y="404"/>
                    <a:pt x="925" y="556"/>
                    <a:pt x="1068" y="556"/>
                  </a:cubicBezTo>
                  <a:cubicBezTo>
                    <a:pt x="1134" y="556"/>
                    <a:pt x="1204" y="524"/>
                    <a:pt x="1255" y="443"/>
                  </a:cubicBezTo>
                  <a:cubicBezTo>
                    <a:pt x="1298" y="400"/>
                    <a:pt x="1354" y="383"/>
                    <a:pt x="1411" y="383"/>
                  </a:cubicBezTo>
                  <a:cubicBezTo>
                    <a:pt x="1481" y="383"/>
                    <a:pt x="1552" y="408"/>
                    <a:pt x="1605" y="443"/>
                  </a:cubicBezTo>
                  <a:cubicBezTo>
                    <a:pt x="1732" y="507"/>
                    <a:pt x="1828" y="666"/>
                    <a:pt x="1796" y="857"/>
                  </a:cubicBezTo>
                  <a:cubicBezTo>
                    <a:pt x="1732" y="1080"/>
                    <a:pt x="1573" y="1271"/>
                    <a:pt x="1382" y="1398"/>
                  </a:cubicBezTo>
                  <a:cubicBezTo>
                    <a:pt x="1286" y="1462"/>
                    <a:pt x="1223" y="1525"/>
                    <a:pt x="1223" y="1653"/>
                  </a:cubicBezTo>
                  <a:cubicBezTo>
                    <a:pt x="1223" y="1748"/>
                    <a:pt x="1255" y="1844"/>
                    <a:pt x="1350" y="1907"/>
                  </a:cubicBezTo>
                  <a:cubicBezTo>
                    <a:pt x="1573" y="2098"/>
                    <a:pt x="2019" y="1971"/>
                    <a:pt x="2146" y="2257"/>
                  </a:cubicBezTo>
                  <a:cubicBezTo>
                    <a:pt x="2241" y="2544"/>
                    <a:pt x="2146" y="2830"/>
                    <a:pt x="1923" y="3021"/>
                  </a:cubicBezTo>
                  <a:cubicBezTo>
                    <a:pt x="1769" y="3140"/>
                    <a:pt x="1576" y="3183"/>
                    <a:pt x="1370" y="3183"/>
                  </a:cubicBezTo>
                  <a:cubicBezTo>
                    <a:pt x="1020" y="3183"/>
                    <a:pt x="632" y="3058"/>
                    <a:pt x="331" y="2958"/>
                  </a:cubicBezTo>
                  <a:cubicBezTo>
                    <a:pt x="314" y="2953"/>
                    <a:pt x="298" y="2951"/>
                    <a:pt x="282" y="2951"/>
                  </a:cubicBezTo>
                  <a:cubicBezTo>
                    <a:pt x="91" y="2951"/>
                    <a:pt x="1" y="3283"/>
                    <a:pt x="236" y="3372"/>
                  </a:cubicBezTo>
                  <a:cubicBezTo>
                    <a:pt x="594" y="3515"/>
                    <a:pt x="970" y="3587"/>
                    <a:pt x="1351" y="3587"/>
                  </a:cubicBezTo>
                  <a:cubicBezTo>
                    <a:pt x="1477" y="3587"/>
                    <a:pt x="1605" y="3579"/>
                    <a:pt x="1732" y="3563"/>
                  </a:cubicBezTo>
                  <a:cubicBezTo>
                    <a:pt x="2082" y="3467"/>
                    <a:pt x="2401" y="3212"/>
                    <a:pt x="2528" y="2830"/>
                  </a:cubicBezTo>
                  <a:cubicBezTo>
                    <a:pt x="2623" y="2544"/>
                    <a:pt x="2592" y="2194"/>
                    <a:pt x="2401" y="1939"/>
                  </a:cubicBezTo>
                  <a:cubicBezTo>
                    <a:pt x="2273" y="1812"/>
                    <a:pt x="2146" y="1716"/>
                    <a:pt x="1987" y="1716"/>
                  </a:cubicBezTo>
                  <a:cubicBezTo>
                    <a:pt x="1891" y="1716"/>
                    <a:pt x="1796" y="1684"/>
                    <a:pt x="1732" y="1653"/>
                  </a:cubicBezTo>
                  <a:cubicBezTo>
                    <a:pt x="1723" y="1653"/>
                    <a:pt x="1715" y="1652"/>
                    <a:pt x="1707" y="1651"/>
                  </a:cubicBezTo>
                  <a:lnTo>
                    <a:pt x="1707" y="1651"/>
                  </a:lnTo>
                  <a:cubicBezTo>
                    <a:pt x="2070" y="1314"/>
                    <a:pt x="2348" y="812"/>
                    <a:pt x="2050" y="379"/>
                  </a:cubicBezTo>
                  <a:cubicBezTo>
                    <a:pt x="1908" y="131"/>
                    <a:pt x="1668" y="1"/>
                    <a:pt x="14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8"/>
            <p:cNvSpPr/>
            <p:nvPr/>
          </p:nvSpPr>
          <p:spPr>
            <a:xfrm>
              <a:off x="573019" y="628126"/>
              <a:ext cx="16611" cy="120972"/>
            </a:xfrm>
            <a:custGeom>
              <a:avLst/>
              <a:gdLst/>
              <a:ahLst/>
              <a:cxnLst/>
              <a:rect l="l" t="t" r="r" b="b"/>
              <a:pathLst>
                <a:path w="446" h="3248" extrusionOk="0">
                  <a:moveTo>
                    <a:pt x="239" y="0"/>
                  </a:moveTo>
                  <a:cubicBezTo>
                    <a:pt x="135" y="0"/>
                    <a:pt x="32" y="64"/>
                    <a:pt x="32" y="191"/>
                  </a:cubicBezTo>
                  <a:cubicBezTo>
                    <a:pt x="32" y="1146"/>
                    <a:pt x="0" y="2101"/>
                    <a:pt x="0" y="3056"/>
                  </a:cubicBezTo>
                  <a:cubicBezTo>
                    <a:pt x="0" y="3184"/>
                    <a:pt x="96" y="3247"/>
                    <a:pt x="191" y="3247"/>
                  </a:cubicBezTo>
                  <a:cubicBezTo>
                    <a:pt x="287" y="3247"/>
                    <a:pt x="382" y="3184"/>
                    <a:pt x="382" y="3056"/>
                  </a:cubicBezTo>
                  <a:cubicBezTo>
                    <a:pt x="382" y="2101"/>
                    <a:pt x="414" y="1146"/>
                    <a:pt x="446" y="191"/>
                  </a:cubicBezTo>
                  <a:cubicBezTo>
                    <a:pt x="446" y="64"/>
                    <a:pt x="342" y="0"/>
                    <a:pt x="2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8"/>
            <p:cNvSpPr/>
            <p:nvPr/>
          </p:nvSpPr>
          <p:spPr>
            <a:xfrm>
              <a:off x="532237" y="682390"/>
              <a:ext cx="108830" cy="21677"/>
            </a:xfrm>
            <a:custGeom>
              <a:avLst/>
              <a:gdLst/>
              <a:ahLst/>
              <a:cxnLst/>
              <a:rect l="l" t="t" r="r" b="b"/>
              <a:pathLst>
                <a:path w="2922" h="582" extrusionOk="0">
                  <a:moveTo>
                    <a:pt x="2612" y="1"/>
                  </a:moveTo>
                  <a:cubicBezTo>
                    <a:pt x="2595" y="1"/>
                    <a:pt x="2578" y="3"/>
                    <a:pt x="2560" y="7"/>
                  </a:cubicBezTo>
                  <a:cubicBezTo>
                    <a:pt x="2144" y="116"/>
                    <a:pt x="1718" y="173"/>
                    <a:pt x="1293" y="173"/>
                  </a:cubicBezTo>
                  <a:cubicBezTo>
                    <a:pt x="970" y="173"/>
                    <a:pt x="648" y="140"/>
                    <a:pt x="331" y="71"/>
                  </a:cubicBezTo>
                  <a:cubicBezTo>
                    <a:pt x="312" y="66"/>
                    <a:pt x="293" y="64"/>
                    <a:pt x="276" y="64"/>
                  </a:cubicBezTo>
                  <a:cubicBezTo>
                    <a:pt x="64" y="64"/>
                    <a:pt x="0" y="394"/>
                    <a:pt x="236" y="453"/>
                  </a:cubicBezTo>
                  <a:cubicBezTo>
                    <a:pt x="601" y="541"/>
                    <a:pt x="972" y="581"/>
                    <a:pt x="1345" y="581"/>
                  </a:cubicBezTo>
                  <a:cubicBezTo>
                    <a:pt x="1784" y="581"/>
                    <a:pt x="2224" y="525"/>
                    <a:pt x="2655" y="421"/>
                  </a:cubicBezTo>
                  <a:cubicBezTo>
                    <a:pt x="2921" y="362"/>
                    <a:pt x="2830" y="1"/>
                    <a:pt x="26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8"/>
            <p:cNvSpPr/>
            <p:nvPr/>
          </p:nvSpPr>
          <p:spPr>
            <a:xfrm>
              <a:off x="678512" y="647162"/>
              <a:ext cx="20224" cy="15457"/>
            </a:xfrm>
            <a:custGeom>
              <a:avLst/>
              <a:gdLst/>
              <a:ahLst/>
              <a:cxnLst/>
              <a:rect l="l" t="t" r="r" b="b"/>
              <a:pathLst>
                <a:path w="543" h="415" extrusionOk="0">
                  <a:moveTo>
                    <a:pt x="287" y="1"/>
                  </a:moveTo>
                  <a:cubicBezTo>
                    <a:pt x="1" y="1"/>
                    <a:pt x="1" y="414"/>
                    <a:pt x="287" y="414"/>
                  </a:cubicBezTo>
                  <a:cubicBezTo>
                    <a:pt x="542" y="414"/>
                    <a:pt x="542" y="1"/>
                    <a:pt x="2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8"/>
            <p:cNvSpPr/>
            <p:nvPr/>
          </p:nvSpPr>
          <p:spPr>
            <a:xfrm>
              <a:off x="675868" y="639340"/>
              <a:ext cx="103094" cy="119482"/>
            </a:xfrm>
            <a:custGeom>
              <a:avLst/>
              <a:gdLst/>
              <a:ahLst/>
              <a:cxnLst/>
              <a:rect l="l" t="t" r="r" b="b"/>
              <a:pathLst>
                <a:path w="2768" h="3208" extrusionOk="0">
                  <a:moveTo>
                    <a:pt x="899" y="0"/>
                  </a:moveTo>
                  <a:cubicBezTo>
                    <a:pt x="846" y="0"/>
                    <a:pt x="792" y="6"/>
                    <a:pt x="740" y="19"/>
                  </a:cubicBezTo>
                  <a:cubicBezTo>
                    <a:pt x="422" y="19"/>
                    <a:pt x="136" y="242"/>
                    <a:pt x="40" y="529"/>
                  </a:cubicBezTo>
                  <a:cubicBezTo>
                    <a:pt x="1" y="686"/>
                    <a:pt x="132" y="795"/>
                    <a:pt x="252" y="795"/>
                  </a:cubicBezTo>
                  <a:cubicBezTo>
                    <a:pt x="327" y="795"/>
                    <a:pt x="398" y="753"/>
                    <a:pt x="422" y="656"/>
                  </a:cubicBezTo>
                  <a:cubicBezTo>
                    <a:pt x="505" y="489"/>
                    <a:pt x="662" y="395"/>
                    <a:pt x="827" y="395"/>
                  </a:cubicBezTo>
                  <a:cubicBezTo>
                    <a:pt x="851" y="395"/>
                    <a:pt x="875" y="397"/>
                    <a:pt x="900" y="402"/>
                  </a:cubicBezTo>
                  <a:cubicBezTo>
                    <a:pt x="1154" y="465"/>
                    <a:pt x="1345" y="656"/>
                    <a:pt x="1377" y="911"/>
                  </a:cubicBezTo>
                  <a:cubicBezTo>
                    <a:pt x="1473" y="1643"/>
                    <a:pt x="804" y="2121"/>
                    <a:pt x="263" y="2471"/>
                  </a:cubicBezTo>
                  <a:cubicBezTo>
                    <a:pt x="136" y="2566"/>
                    <a:pt x="136" y="2725"/>
                    <a:pt x="263" y="2821"/>
                  </a:cubicBezTo>
                  <a:cubicBezTo>
                    <a:pt x="762" y="3071"/>
                    <a:pt x="1310" y="3207"/>
                    <a:pt x="1861" y="3207"/>
                  </a:cubicBezTo>
                  <a:cubicBezTo>
                    <a:pt x="2082" y="3207"/>
                    <a:pt x="2304" y="3185"/>
                    <a:pt x="2523" y="3139"/>
                  </a:cubicBezTo>
                  <a:cubicBezTo>
                    <a:pt x="2768" y="3078"/>
                    <a:pt x="2689" y="2724"/>
                    <a:pt x="2457" y="2724"/>
                  </a:cubicBezTo>
                  <a:cubicBezTo>
                    <a:pt x="2448" y="2724"/>
                    <a:pt x="2438" y="2724"/>
                    <a:pt x="2428" y="2725"/>
                  </a:cubicBezTo>
                  <a:cubicBezTo>
                    <a:pt x="2214" y="2776"/>
                    <a:pt x="1998" y="2801"/>
                    <a:pt x="1784" y="2801"/>
                  </a:cubicBezTo>
                  <a:cubicBezTo>
                    <a:pt x="1428" y="2801"/>
                    <a:pt x="1078" y="2733"/>
                    <a:pt x="757" y="2601"/>
                  </a:cubicBezTo>
                  <a:lnTo>
                    <a:pt x="757" y="2601"/>
                  </a:lnTo>
                  <a:cubicBezTo>
                    <a:pt x="1237" y="2250"/>
                    <a:pt x="1679" y="1809"/>
                    <a:pt x="1759" y="1166"/>
                  </a:cubicBezTo>
                  <a:cubicBezTo>
                    <a:pt x="1823" y="847"/>
                    <a:pt x="1695" y="497"/>
                    <a:pt x="1473" y="274"/>
                  </a:cubicBezTo>
                  <a:cubicBezTo>
                    <a:pt x="1321" y="97"/>
                    <a:pt x="1108" y="0"/>
                    <a:pt x="8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8"/>
            <p:cNvSpPr/>
            <p:nvPr/>
          </p:nvSpPr>
          <p:spPr>
            <a:xfrm>
              <a:off x="793522" y="611892"/>
              <a:ext cx="15457" cy="77693"/>
            </a:xfrm>
            <a:custGeom>
              <a:avLst/>
              <a:gdLst/>
              <a:ahLst/>
              <a:cxnLst/>
              <a:rect l="l" t="t" r="r" b="b"/>
              <a:pathLst>
                <a:path w="415" h="2086" extrusionOk="0">
                  <a:moveTo>
                    <a:pt x="224" y="0"/>
                  </a:moveTo>
                  <a:cubicBezTo>
                    <a:pt x="128" y="0"/>
                    <a:pt x="33" y="72"/>
                    <a:pt x="33" y="215"/>
                  </a:cubicBezTo>
                  <a:cubicBezTo>
                    <a:pt x="33" y="756"/>
                    <a:pt x="1" y="1330"/>
                    <a:pt x="1" y="1871"/>
                  </a:cubicBezTo>
                  <a:cubicBezTo>
                    <a:pt x="1" y="2014"/>
                    <a:pt x="96" y="2086"/>
                    <a:pt x="192" y="2086"/>
                  </a:cubicBezTo>
                  <a:cubicBezTo>
                    <a:pt x="287" y="2086"/>
                    <a:pt x="383" y="2014"/>
                    <a:pt x="383" y="1871"/>
                  </a:cubicBezTo>
                  <a:cubicBezTo>
                    <a:pt x="383" y="1330"/>
                    <a:pt x="415" y="756"/>
                    <a:pt x="415" y="215"/>
                  </a:cubicBezTo>
                  <a:cubicBezTo>
                    <a:pt x="415" y="72"/>
                    <a:pt x="319" y="0"/>
                    <a:pt x="22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8"/>
            <p:cNvSpPr/>
            <p:nvPr/>
          </p:nvSpPr>
          <p:spPr>
            <a:xfrm>
              <a:off x="768643" y="645970"/>
              <a:ext cx="85403" cy="17840"/>
            </a:xfrm>
            <a:custGeom>
              <a:avLst/>
              <a:gdLst/>
              <a:ahLst/>
              <a:cxnLst/>
              <a:rect l="l" t="t" r="r" b="b"/>
              <a:pathLst>
                <a:path w="2293" h="479" extrusionOk="0">
                  <a:moveTo>
                    <a:pt x="191" y="1"/>
                  </a:moveTo>
                  <a:cubicBezTo>
                    <a:pt x="96" y="1"/>
                    <a:pt x="0" y="96"/>
                    <a:pt x="0" y="192"/>
                  </a:cubicBezTo>
                  <a:cubicBezTo>
                    <a:pt x="0" y="319"/>
                    <a:pt x="96" y="383"/>
                    <a:pt x="191" y="383"/>
                  </a:cubicBezTo>
                  <a:lnTo>
                    <a:pt x="2038" y="478"/>
                  </a:lnTo>
                  <a:cubicBezTo>
                    <a:pt x="2292" y="478"/>
                    <a:pt x="2292" y="96"/>
                    <a:pt x="2038" y="96"/>
                  </a:cubicBezTo>
                  <a:lnTo>
                    <a:pt x="1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0" name="Google Shape;290;p8"/>
          <p:cNvGrpSpPr/>
          <p:nvPr/>
        </p:nvGrpSpPr>
        <p:grpSpPr>
          <a:xfrm>
            <a:off x="7992106" y="1300943"/>
            <a:ext cx="776593" cy="494447"/>
            <a:chOff x="-4950448" y="506803"/>
            <a:chExt cx="499192" cy="317788"/>
          </a:xfrm>
        </p:grpSpPr>
        <p:sp>
          <p:nvSpPr>
            <p:cNvPr id="291" name="Google Shape;291;p8"/>
            <p:cNvSpPr/>
            <p:nvPr/>
          </p:nvSpPr>
          <p:spPr>
            <a:xfrm>
              <a:off x="-4916720" y="527798"/>
              <a:ext cx="55368" cy="76131"/>
            </a:xfrm>
            <a:custGeom>
              <a:avLst/>
              <a:gdLst/>
              <a:ahLst/>
              <a:cxnLst/>
              <a:rect l="l" t="t" r="r" b="b"/>
              <a:pathLst>
                <a:path w="3344" h="4598" extrusionOk="0">
                  <a:moveTo>
                    <a:pt x="2422" y="1"/>
                  </a:moveTo>
                  <a:cubicBezTo>
                    <a:pt x="2337" y="1"/>
                    <a:pt x="2255" y="49"/>
                    <a:pt x="2229" y="164"/>
                  </a:cubicBezTo>
                  <a:lnTo>
                    <a:pt x="2261" y="164"/>
                  </a:lnTo>
                  <a:cubicBezTo>
                    <a:pt x="1847" y="1565"/>
                    <a:pt x="1083" y="2870"/>
                    <a:pt x="96" y="3953"/>
                  </a:cubicBezTo>
                  <a:cubicBezTo>
                    <a:pt x="1" y="4048"/>
                    <a:pt x="1" y="4207"/>
                    <a:pt x="128" y="4271"/>
                  </a:cubicBezTo>
                  <a:cubicBezTo>
                    <a:pt x="624" y="4486"/>
                    <a:pt x="1154" y="4598"/>
                    <a:pt x="1683" y="4598"/>
                  </a:cubicBezTo>
                  <a:cubicBezTo>
                    <a:pt x="2173" y="4598"/>
                    <a:pt x="2662" y="4502"/>
                    <a:pt x="3121" y="4303"/>
                  </a:cubicBezTo>
                  <a:cubicBezTo>
                    <a:pt x="3343" y="4192"/>
                    <a:pt x="3202" y="3935"/>
                    <a:pt x="3014" y="3935"/>
                  </a:cubicBezTo>
                  <a:cubicBezTo>
                    <a:pt x="2986" y="3935"/>
                    <a:pt x="2958" y="3940"/>
                    <a:pt x="2930" y="3953"/>
                  </a:cubicBezTo>
                  <a:cubicBezTo>
                    <a:pt x="2525" y="4124"/>
                    <a:pt x="2090" y="4211"/>
                    <a:pt x="1654" y="4211"/>
                  </a:cubicBezTo>
                  <a:cubicBezTo>
                    <a:pt x="1283" y="4211"/>
                    <a:pt x="911" y="4148"/>
                    <a:pt x="558" y="4019"/>
                  </a:cubicBezTo>
                  <a:lnTo>
                    <a:pt x="558" y="4019"/>
                  </a:lnTo>
                  <a:cubicBezTo>
                    <a:pt x="1531" y="2947"/>
                    <a:pt x="2226" y="1659"/>
                    <a:pt x="2643" y="260"/>
                  </a:cubicBezTo>
                  <a:cubicBezTo>
                    <a:pt x="2681" y="107"/>
                    <a:pt x="2549" y="1"/>
                    <a:pt x="24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8"/>
            <p:cNvSpPr/>
            <p:nvPr/>
          </p:nvSpPr>
          <p:spPr>
            <a:xfrm>
              <a:off x="-4874813" y="558446"/>
              <a:ext cx="12666" cy="72754"/>
            </a:xfrm>
            <a:custGeom>
              <a:avLst/>
              <a:gdLst/>
              <a:ahLst/>
              <a:cxnLst/>
              <a:rect l="l" t="t" r="r" b="b"/>
              <a:pathLst>
                <a:path w="765" h="4394" extrusionOk="0">
                  <a:moveTo>
                    <a:pt x="570" y="0"/>
                  </a:moveTo>
                  <a:cubicBezTo>
                    <a:pt x="470" y="0"/>
                    <a:pt x="367" y="64"/>
                    <a:pt x="367" y="191"/>
                  </a:cubicBezTo>
                  <a:cubicBezTo>
                    <a:pt x="240" y="1529"/>
                    <a:pt x="112" y="2866"/>
                    <a:pt x="17" y="4203"/>
                  </a:cubicBezTo>
                  <a:cubicBezTo>
                    <a:pt x="1" y="4330"/>
                    <a:pt x="88" y="4394"/>
                    <a:pt x="184" y="4394"/>
                  </a:cubicBezTo>
                  <a:cubicBezTo>
                    <a:pt x="279" y="4394"/>
                    <a:pt x="383" y="4330"/>
                    <a:pt x="399" y="4203"/>
                  </a:cubicBezTo>
                  <a:cubicBezTo>
                    <a:pt x="526" y="2866"/>
                    <a:pt x="622" y="1529"/>
                    <a:pt x="749" y="191"/>
                  </a:cubicBezTo>
                  <a:cubicBezTo>
                    <a:pt x="765" y="64"/>
                    <a:pt x="669" y="0"/>
                    <a:pt x="5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8"/>
            <p:cNvSpPr/>
            <p:nvPr/>
          </p:nvSpPr>
          <p:spPr>
            <a:xfrm>
              <a:off x="-4836334" y="566874"/>
              <a:ext cx="10299" cy="47984"/>
            </a:xfrm>
            <a:custGeom>
              <a:avLst/>
              <a:gdLst/>
              <a:ahLst/>
              <a:cxnLst/>
              <a:rect l="l" t="t" r="r" b="b"/>
              <a:pathLst>
                <a:path w="622" h="2898" extrusionOk="0">
                  <a:moveTo>
                    <a:pt x="415" y="1"/>
                  </a:moveTo>
                  <a:cubicBezTo>
                    <a:pt x="311" y="1"/>
                    <a:pt x="208" y="64"/>
                    <a:pt x="208" y="192"/>
                  </a:cubicBezTo>
                  <a:cubicBezTo>
                    <a:pt x="144" y="1020"/>
                    <a:pt x="80" y="1847"/>
                    <a:pt x="17" y="2707"/>
                  </a:cubicBezTo>
                  <a:cubicBezTo>
                    <a:pt x="1" y="2834"/>
                    <a:pt x="96" y="2898"/>
                    <a:pt x="200" y="2898"/>
                  </a:cubicBezTo>
                  <a:cubicBezTo>
                    <a:pt x="303" y="2898"/>
                    <a:pt x="415" y="2834"/>
                    <a:pt x="431" y="2707"/>
                  </a:cubicBezTo>
                  <a:cubicBezTo>
                    <a:pt x="494" y="1847"/>
                    <a:pt x="558" y="1020"/>
                    <a:pt x="622" y="192"/>
                  </a:cubicBezTo>
                  <a:cubicBezTo>
                    <a:pt x="622" y="64"/>
                    <a:pt x="518" y="1"/>
                    <a:pt x="4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8"/>
            <p:cNvSpPr/>
            <p:nvPr/>
          </p:nvSpPr>
          <p:spPr>
            <a:xfrm>
              <a:off x="-4849778" y="586246"/>
              <a:ext cx="37453" cy="9239"/>
            </a:xfrm>
            <a:custGeom>
              <a:avLst/>
              <a:gdLst/>
              <a:ahLst/>
              <a:cxnLst/>
              <a:rect l="l" t="t" r="r" b="b"/>
              <a:pathLst>
                <a:path w="2262" h="558" extrusionOk="0">
                  <a:moveTo>
                    <a:pt x="205" y="0"/>
                  </a:moveTo>
                  <a:cubicBezTo>
                    <a:pt x="128" y="0"/>
                    <a:pt x="59" y="57"/>
                    <a:pt x="33" y="136"/>
                  </a:cubicBezTo>
                  <a:cubicBezTo>
                    <a:pt x="1" y="232"/>
                    <a:pt x="65" y="359"/>
                    <a:pt x="160" y="391"/>
                  </a:cubicBezTo>
                  <a:cubicBezTo>
                    <a:pt x="478" y="502"/>
                    <a:pt x="805" y="558"/>
                    <a:pt x="1131" y="558"/>
                  </a:cubicBezTo>
                  <a:cubicBezTo>
                    <a:pt x="1457" y="558"/>
                    <a:pt x="1784" y="502"/>
                    <a:pt x="2102" y="391"/>
                  </a:cubicBezTo>
                  <a:cubicBezTo>
                    <a:pt x="2198" y="359"/>
                    <a:pt x="2261" y="232"/>
                    <a:pt x="2261" y="136"/>
                  </a:cubicBezTo>
                  <a:cubicBezTo>
                    <a:pt x="2235" y="57"/>
                    <a:pt x="2144" y="0"/>
                    <a:pt x="2060" y="0"/>
                  </a:cubicBezTo>
                  <a:cubicBezTo>
                    <a:pt x="2041" y="0"/>
                    <a:pt x="2023" y="3"/>
                    <a:pt x="2007" y="9"/>
                  </a:cubicBezTo>
                  <a:cubicBezTo>
                    <a:pt x="1720" y="120"/>
                    <a:pt x="1426" y="176"/>
                    <a:pt x="1131" y="176"/>
                  </a:cubicBezTo>
                  <a:cubicBezTo>
                    <a:pt x="837" y="176"/>
                    <a:pt x="542" y="120"/>
                    <a:pt x="256" y="9"/>
                  </a:cubicBezTo>
                  <a:cubicBezTo>
                    <a:pt x="239" y="3"/>
                    <a:pt x="222" y="0"/>
                    <a:pt x="2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8"/>
            <p:cNvSpPr/>
            <p:nvPr/>
          </p:nvSpPr>
          <p:spPr>
            <a:xfrm>
              <a:off x="-4797589" y="539173"/>
              <a:ext cx="45881" cy="83384"/>
            </a:xfrm>
            <a:custGeom>
              <a:avLst/>
              <a:gdLst/>
              <a:ahLst/>
              <a:cxnLst/>
              <a:rect l="l" t="t" r="r" b="b"/>
              <a:pathLst>
                <a:path w="2771" h="5036" extrusionOk="0">
                  <a:moveTo>
                    <a:pt x="1197" y="3019"/>
                  </a:moveTo>
                  <a:cubicBezTo>
                    <a:pt x="1652" y="3019"/>
                    <a:pt x="2063" y="3320"/>
                    <a:pt x="2165" y="3807"/>
                  </a:cubicBezTo>
                  <a:cubicBezTo>
                    <a:pt x="2261" y="4125"/>
                    <a:pt x="2102" y="4443"/>
                    <a:pt x="1783" y="4603"/>
                  </a:cubicBezTo>
                  <a:cubicBezTo>
                    <a:pt x="1744" y="4614"/>
                    <a:pt x="1705" y="4620"/>
                    <a:pt x="1666" y="4620"/>
                  </a:cubicBezTo>
                  <a:cubicBezTo>
                    <a:pt x="1389" y="4620"/>
                    <a:pt x="1127" y="4344"/>
                    <a:pt x="988" y="4093"/>
                  </a:cubicBezTo>
                  <a:cubicBezTo>
                    <a:pt x="802" y="3776"/>
                    <a:pt x="695" y="3419"/>
                    <a:pt x="657" y="3049"/>
                  </a:cubicBezTo>
                  <a:lnTo>
                    <a:pt x="657" y="3049"/>
                  </a:lnTo>
                  <a:cubicBezTo>
                    <a:pt x="693" y="3075"/>
                    <a:pt x="736" y="3091"/>
                    <a:pt x="782" y="3091"/>
                  </a:cubicBezTo>
                  <a:cubicBezTo>
                    <a:pt x="808" y="3091"/>
                    <a:pt x="834" y="3086"/>
                    <a:pt x="860" y="3075"/>
                  </a:cubicBezTo>
                  <a:cubicBezTo>
                    <a:pt x="972" y="3037"/>
                    <a:pt x="1086" y="3019"/>
                    <a:pt x="1197" y="3019"/>
                  </a:cubicBezTo>
                  <a:close/>
                  <a:moveTo>
                    <a:pt x="1423" y="0"/>
                  </a:moveTo>
                  <a:cubicBezTo>
                    <a:pt x="1382" y="0"/>
                    <a:pt x="1341" y="15"/>
                    <a:pt x="1306" y="50"/>
                  </a:cubicBezTo>
                  <a:lnTo>
                    <a:pt x="1306" y="82"/>
                  </a:lnTo>
                  <a:cubicBezTo>
                    <a:pt x="287" y="1133"/>
                    <a:pt x="1" y="2661"/>
                    <a:pt x="510" y="4030"/>
                  </a:cubicBezTo>
                  <a:cubicBezTo>
                    <a:pt x="693" y="4500"/>
                    <a:pt x="1112" y="5035"/>
                    <a:pt x="1644" y="5035"/>
                  </a:cubicBezTo>
                  <a:cubicBezTo>
                    <a:pt x="1760" y="5035"/>
                    <a:pt x="1881" y="5010"/>
                    <a:pt x="2006" y="4953"/>
                  </a:cubicBezTo>
                  <a:cubicBezTo>
                    <a:pt x="2579" y="4634"/>
                    <a:pt x="2770" y="3870"/>
                    <a:pt x="2420" y="3329"/>
                  </a:cubicBezTo>
                  <a:cubicBezTo>
                    <a:pt x="2161" y="2882"/>
                    <a:pt x="1676" y="2626"/>
                    <a:pt x="1183" y="2626"/>
                  </a:cubicBezTo>
                  <a:cubicBezTo>
                    <a:pt x="1010" y="2626"/>
                    <a:pt x="835" y="2658"/>
                    <a:pt x="669" y="2724"/>
                  </a:cubicBezTo>
                  <a:cubicBezTo>
                    <a:pt x="659" y="2728"/>
                    <a:pt x="649" y="2732"/>
                    <a:pt x="641" y="2737"/>
                  </a:cubicBezTo>
                  <a:lnTo>
                    <a:pt x="641" y="2737"/>
                  </a:lnTo>
                  <a:cubicBezTo>
                    <a:pt x="639" y="1862"/>
                    <a:pt x="996" y="953"/>
                    <a:pt x="1592" y="337"/>
                  </a:cubicBezTo>
                  <a:cubicBezTo>
                    <a:pt x="1716" y="188"/>
                    <a:pt x="1570" y="0"/>
                    <a:pt x="14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8"/>
            <p:cNvSpPr/>
            <p:nvPr/>
          </p:nvSpPr>
          <p:spPr>
            <a:xfrm>
              <a:off x="-4731177" y="558446"/>
              <a:ext cx="9835" cy="48199"/>
            </a:xfrm>
            <a:custGeom>
              <a:avLst/>
              <a:gdLst/>
              <a:ahLst/>
              <a:cxnLst/>
              <a:rect l="l" t="t" r="r" b="b"/>
              <a:pathLst>
                <a:path w="594" h="2911" extrusionOk="0">
                  <a:moveTo>
                    <a:pt x="287" y="0"/>
                  </a:moveTo>
                  <a:cubicBezTo>
                    <a:pt x="192" y="0"/>
                    <a:pt x="96" y="96"/>
                    <a:pt x="96" y="191"/>
                  </a:cubicBezTo>
                  <a:lnTo>
                    <a:pt x="64" y="191"/>
                  </a:lnTo>
                  <a:cubicBezTo>
                    <a:pt x="1" y="1051"/>
                    <a:pt x="33" y="1911"/>
                    <a:pt x="192" y="2770"/>
                  </a:cubicBezTo>
                  <a:cubicBezTo>
                    <a:pt x="204" y="2870"/>
                    <a:pt x="270" y="2911"/>
                    <a:pt x="344" y="2911"/>
                  </a:cubicBezTo>
                  <a:cubicBezTo>
                    <a:pt x="459" y="2911"/>
                    <a:pt x="593" y="2810"/>
                    <a:pt x="574" y="2675"/>
                  </a:cubicBezTo>
                  <a:cubicBezTo>
                    <a:pt x="415" y="1847"/>
                    <a:pt x="383" y="1019"/>
                    <a:pt x="478" y="191"/>
                  </a:cubicBezTo>
                  <a:cubicBezTo>
                    <a:pt x="478" y="96"/>
                    <a:pt x="383" y="0"/>
                    <a:pt x="2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8"/>
            <p:cNvSpPr/>
            <p:nvPr/>
          </p:nvSpPr>
          <p:spPr>
            <a:xfrm>
              <a:off x="-4736442" y="574226"/>
              <a:ext cx="44672" cy="10199"/>
            </a:xfrm>
            <a:custGeom>
              <a:avLst/>
              <a:gdLst/>
              <a:ahLst/>
              <a:cxnLst/>
              <a:rect l="l" t="t" r="r" b="b"/>
              <a:pathLst>
                <a:path w="2698" h="616" extrusionOk="0">
                  <a:moveTo>
                    <a:pt x="2386" y="1"/>
                  </a:moveTo>
                  <a:cubicBezTo>
                    <a:pt x="2376" y="1"/>
                    <a:pt x="2366" y="1"/>
                    <a:pt x="2356" y="2"/>
                  </a:cubicBezTo>
                  <a:cubicBezTo>
                    <a:pt x="1773" y="135"/>
                    <a:pt x="1189" y="201"/>
                    <a:pt x="605" y="201"/>
                  </a:cubicBezTo>
                  <a:cubicBezTo>
                    <a:pt x="489" y="201"/>
                    <a:pt x="372" y="199"/>
                    <a:pt x="255" y="193"/>
                  </a:cubicBezTo>
                  <a:cubicBezTo>
                    <a:pt x="0" y="193"/>
                    <a:pt x="0" y="607"/>
                    <a:pt x="255" y="607"/>
                  </a:cubicBezTo>
                  <a:cubicBezTo>
                    <a:pt x="377" y="613"/>
                    <a:pt x="500" y="615"/>
                    <a:pt x="624" y="615"/>
                  </a:cubicBezTo>
                  <a:cubicBezTo>
                    <a:pt x="1241" y="615"/>
                    <a:pt x="1873" y="549"/>
                    <a:pt x="2484" y="416"/>
                  </a:cubicBezTo>
                  <a:cubicBezTo>
                    <a:pt x="2698" y="355"/>
                    <a:pt x="2618" y="1"/>
                    <a:pt x="23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8"/>
            <p:cNvSpPr/>
            <p:nvPr/>
          </p:nvSpPr>
          <p:spPr>
            <a:xfrm>
              <a:off x="-4684253" y="515480"/>
              <a:ext cx="58233" cy="104246"/>
            </a:xfrm>
            <a:custGeom>
              <a:avLst/>
              <a:gdLst/>
              <a:ahLst/>
              <a:cxnLst/>
              <a:rect l="l" t="t" r="r" b="b"/>
              <a:pathLst>
                <a:path w="3517" h="6296" extrusionOk="0">
                  <a:moveTo>
                    <a:pt x="2912" y="0"/>
                  </a:moveTo>
                  <a:cubicBezTo>
                    <a:pt x="2886" y="0"/>
                    <a:pt x="2860" y="6"/>
                    <a:pt x="2833" y="17"/>
                  </a:cubicBezTo>
                  <a:lnTo>
                    <a:pt x="2833" y="49"/>
                  </a:lnTo>
                  <a:cubicBezTo>
                    <a:pt x="0" y="1290"/>
                    <a:pt x="223" y="5397"/>
                    <a:pt x="3215" y="6288"/>
                  </a:cubicBezTo>
                  <a:cubicBezTo>
                    <a:pt x="3232" y="6293"/>
                    <a:pt x="3249" y="6295"/>
                    <a:pt x="3264" y="6295"/>
                  </a:cubicBezTo>
                  <a:cubicBezTo>
                    <a:pt x="3451" y="6295"/>
                    <a:pt x="3517" y="5963"/>
                    <a:pt x="3311" y="5874"/>
                  </a:cubicBezTo>
                  <a:cubicBezTo>
                    <a:pt x="700" y="5079"/>
                    <a:pt x="509" y="1449"/>
                    <a:pt x="3024" y="367"/>
                  </a:cubicBezTo>
                  <a:cubicBezTo>
                    <a:pt x="3249" y="283"/>
                    <a:pt x="3102" y="0"/>
                    <a:pt x="29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8"/>
            <p:cNvSpPr/>
            <p:nvPr/>
          </p:nvSpPr>
          <p:spPr>
            <a:xfrm>
              <a:off x="-4621533" y="545631"/>
              <a:ext cx="46609" cy="53232"/>
            </a:xfrm>
            <a:custGeom>
              <a:avLst/>
              <a:gdLst/>
              <a:ahLst/>
              <a:cxnLst/>
              <a:rect l="l" t="t" r="r" b="b"/>
              <a:pathLst>
                <a:path w="2815" h="3215" extrusionOk="0">
                  <a:moveTo>
                    <a:pt x="669" y="1"/>
                  </a:moveTo>
                  <a:cubicBezTo>
                    <a:pt x="532" y="1"/>
                    <a:pt x="391" y="42"/>
                    <a:pt x="255" y="138"/>
                  </a:cubicBezTo>
                  <a:cubicBezTo>
                    <a:pt x="72" y="242"/>
                    <a:pt x="190" y="497"/>
                    <a:pt x="343" y="497"/>
                  </a:cubicBezTo>
                  <a:cubicBezTo>
                    <a:pt x="377" y="497"/>
                    <a:pt x="412" y="485"/>
                    <a:pt x="446" y="456"/>
                  </a:cubicBezTo>
                  <a:lnTo>
                    <a:pt x="446" y="488"/>
                  </a:lnTo>
                  <a:cubicBezTo>
                    <a:pt x="524" y="438"/>
                    <a:pt x="602" y="416"/>
                    <a:pt x="677" y="416"/>
                  </a:cubicBezTo>
                  <a:cubicBezTo>
                    <a:pt x="1032" y="416"/>
                    <a:pt x="1326" y="905"/>
                    <a:pt x="1274" y="1220"/>
                  </a:cubicBezTo>
                  <a:cubicBezTo>
                    <a:pt x="1242" y="1825"/>
                    <a:pt x="605" y="2239"/>
                    <a:pt x="128" y="2557"/>
                  </a:cubicBezTo>
                  <a:cubicBezTo>
                    <a:pt x="0" y="2653"/>
                    <a:pt x="0" y="2876"/>
                    <a:pt x="191" y="2907"/>
                  </a:cubicBezTo>
                  <a:cubicBezTo>
                    <a:pt x="689" y="3115"/>
                    <a:pt x="1214" y="3214"/>
                    <a:pt x="1740" y="3214"/>
                  </a:cubicBezTo>
                  <a:cubicBezTo>
                    <a:pt x="2021" y="3214"/>
                    <a:pt x="2302" y="3186"/>
                    <a:pt x="2579" y="3130"/>
                  </a:cubicBezTo>
                  <a:cubicBezTo>
                    <a:pt x="2814" y="3071"/>
                    <a:pt x="2724" y="2741"/>
                    <a:pt x="2508" y="2741"/>
                  </a:cubicBezTo>
                  <a:cubicBezTo>
                    <a:pt x="2490" y="2741"/>
                    <a:pt x="2471" y="2743"/>
                    <a:pt x="2452" y="2748"/>
                  </a:cubicBezTo>
                  <a:cubicBezTo>
                    <a:pt x="2224" y="2790"/>
                    <a:pt x="1990" y="2811"/>
                    <a:pt x="1754" y="2811"/>
                  </a:cubicBezTo>
                  <a:cubicBezTo>
                    <a:pt x="1395" y="2811"/>
                    <a:pt x="1031" y="2762"/>
                    <a:pt x="677" y="2660"/>
                  </a:cubicBezTo>
                  <a:lnTo>
                    <a:pt x="677" y="2660"/>
                  </a:lnTo>
                  <a:cubicBezTo>
                    <a:pt x="889" y="2497"/>
                    <a:pt x="1081" y="2304"/>
                    <a:pt x="1274" y="2112"/>
                  </a:cubicBezTo>
                  <a:cubicBezTo>
                    <a:pt x="1529" y="1825"/>
                    <a:pt x="1688" y="1475"/>
                    <a:pt x="1688" y="1061"/>
                  </a:cubicBezTo>
                  <a:cubicBezTo>
                    <a:pt x="1638" y="560"/>
                    <a:pt x="1175" y="1"/>
                    <a:pt x="6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8"/>
            <p:cNvSpPr/>
            <p:nvPr/>
          </p:nvSpPr>
          <p:spPr>
            <a:xfrm>
              <a:off x="-4567241" y="520496"/>
              <a:ext cx="74873" cy="84625"/>
            </a:xfrm>
            <a:custGeom>
              <a:avLst/>
              <a:gdLst/>
              <a:ahLst/>
              <a:cxnLst/>
              <a:rect l="l" t="t" r="r" b="b"/>
              <a:pathLst>
                <a:path w="4522" h="5111" extrusionOk="0">
                  <a:moveTo>
                    <a:pt x="1783" y="0"/>
                  </a:moveTo>
                  <a:cubicBezTo>
                    <a:pt x="1688" y="0"/>
                    <a:pt x="1592" y="64"/>
                    <a:pt x="1592" y="160"/>
                  </a:cubicBezTo>
                  <a:cubicBezTo>
                    <a:pt x="1407" y="1454"/>
                    <a:pt x="1222" y="2771"/>
                    <a:pt x="1037" y="4074"/>
                  </a:cubicBezTo>
                  <a:lnTo>
                    <a:pt x="1037" y="4074"/>
                  </a:lnTo>
                  <a:cubicBezTo>
                    <a:pt x="735" y="3179"/>
                    <a:pt x="537" y="2261"/>
                    <a:pt x="414" y="1306"/>
                  </a:cubicBezTo>
                  <a:cubicBezTo>
                    <a:pt x="398" y="1178"/>
                    <a:pt x="295" y="1115"/>
                    <a:pt x="199" y="1115"/>
                  </a:cubicBezTo>
                  <a:cubicBezTo>
                    <a:pt x="104" y="1115"/>
                    <a:pt x="16" y="1178"/>
                    <a:pt x="32" y="1306"/>
                  </a:cubicBezTo>
                  <a:lnTo>
                    <a:pt x="0" y="1306"/>
                  </a:lnTo>
                  <a:cubicBezTo>
                    <a:pt x="128" y="2579"/>
                    <a:pt x="446" y="3789"/>
                    <a:pt x="924" y="4967"/>
                  </a:cubicBezTo>
                  <a:cubicBezTo>
                    <a:pt x="958" y="5053"/>
                    <a:pt x="1058" y="5111"/>
                    <a:pt x="1147" y="5111"/>
                  </a:cubicBezTo>
                  <a:cubicBezTo>
                    <a:pt x="1223" y="5111"/>
                    <a:pt x="1291" y="5069"/>
                    <a:pt x="1306" y="4967"/>
                  </a:cubicBezTo>
                  <a:cubicBezTo>
                    <a:pt x="1310" y="4935"/>
                    <a:pt x="1315" y="4903"/>
                    <a:pt x="1319" y="4871"/>
                  </a:cubicBezTo>
                  <a:lnTo>
                    <a:pt x="1338" y="4871"/>
                  </a:lnTo>
                  <a:cubicBezTo>
                    <a:pt x="1333" y="4860"/>
                    <a:pt x="1328" y="4849"/>
                    <a:pt x="1324" y="4838"/>
                  </a:cubicBezTo>
                  <a:lnTo>
                    <a:pt x="1324" y="4838"/>
                  </a:lnTo>
                  <a:cubicBezTo>
                    <a:pt x="1532" y="3378"/>
                    <a:pt x="1741" y="1892"/>
                    <a:pt x="1949" y="431"/>
                  </a:cubicBezTo>
                  <a:lnTo>
                    <a:pt x="1949" y="431"/>
                  </a:lnTo>
                  <a:lnTo>
                    <a:pt x="4266" y="669"/>
                  </a:lnTo>
                  <a:cubicBezTo>
                    <a:pt x="4521" y="669"/>
                    <a:pt x="4521" y="287"/>
                    <a:pt x="4266" y="255"/>
                  </a:cubicBezTo>
                  <a:lnTo>
                    <a:pt x="17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8"/>
            <p:cNvSpPr/>
            <p:nvPr/>
          </p:nvSpPr>
          <p:spPr>
            <a:xfrm>
              <a:off x="-4532156" y="550466"/>
              <a:ext cx="33976" cy="45003"/>
            </a:xfrm>
            <a:custGeom>
              <a:avLst/>
              <a:gdLst/>
              <a:ahLst/>
              <a:cxnLst/>
              <a:rect l="l" t="t" r="r" b="b"/>
              <a:pathLst>
                <a:path w="2052" h="2718" extrusionOk="0">
                  <a:moveTo>
                    <a:pt x="1316" y="0"/>
                  </a:moveTo>
                  <a:cubicBezTo>
                    <a:pt x="1296" y="0"/>
                    <a:pt x="1276" y="2"/>
                    <a:pt x="1256" y="5"/>
                  </a:cubicBezTo>
                  <a:cubicBezTo>
                    <a:pt x="1129" y="5"/>
                    <a:pt x="1001" y="37"/>
                    <a:pt x="906" y="132"/>
                  </a:cubicBezTo>
                  <a:lnTo>
                    <a:pt x="810" y="164"/>
                  </a:lnTo>
                  <a:lnTo>
                    <a:pt x="747" y="164"/>
                  </a:lnTo>
                  <a:cubicBezTo>
                    <a:pt x="713" y="145"/>
                    <a:pt x="681" y="137"/>
                    <a:pt x="650" y="137"/>
                  </a:cubicBezTo>
                  <a:cubicBezTo>
                    <a:pt x="476" y="137"/>
                    <a:pt x="366" y="406"/>
                    <a:pt x="556" y="514"/>
                  </a:cubicBezTo>
                  <a:cubicBezTo>
                    <a:pt x="627" y="543"/>
                    <a:pt x="705" y="559"/>
                    <a:pt x="784" y="559"/>
                  </a:cubicBezTo>
                  <a:cubicBezTo>
                    <a:pt x="880" y="559"/>
                    <a:pt x="977" y="535"/>
                    <a:pt x="1065" y="482"/>
                  </a:cubicBezTo>
                  <a:cubicBezTo>
                    <a:pt x="1109" y="438"/>
                    <a:pt x="1200" y="378"/>
                    <a:pt x="1272" y="378"/>
                  </a:cubicBezTo>
                  <a:cubicBezTo>
                    <a:pt x="1304" y="378"/>
                    <a:pt x="1332" y="390"/>
                    <a:pt x="1351" y="419"/>
                  </a:cubicBezTo>
                  <a:cubicBezTo>
                    <a:pt x="1606" y="673"/>
                    <a:pt x="1129" y="960"/>
                    <a:pt x="938" y="1087"/>
                  </a:cubicBezTo>
                  <a:cubicBezTo>
                    <a:pt x="778" y="1151"/>
                    <a:pt x="810" y="1374"/>
                    <a:pt x="969" y="1437"/>
                  </a:cubicBezTo>
                  <a:cubicBezTo>
                    <a:pt x="1181" y="1531"/>
                    <a:pt x="1358" y="1660"/>
                    <a:pt x="1500" y="1824"/>
                  </a:cubicBezTo>
                  <a:lnTo>
                    <a:pt x="1500" y="1824"/>
                  </a:lnTo>
                  <a:lnTo>
                    <a:pt x="237" y="2297"/>
                  </a:lnTo>
                  <a:cubicBezTo>
                    <a:pt x="1" y="2356"/>
                    <a:pt x="66" y="2718"/>
                    <a:pt x="281" y="2718"/>
                  </a:cubicBezTo>
                  <a:cubicBezTo>
                    <a:pt x="297" y="2718"/>
                    <a:pt x="315" y="2715"/>
                    <a:pt x="333" y="2711"/>
                  </a:cubicBezTo>
                  <a:lnTo>
                    <a:pt x="1861" y="2106"/>
                  </a:lnTo>
                  <a:cubicBezTo>
                    <a:pt x="1988" y="2074"/>
                    <a:pt x="2052" y="1947"/>
                    <a:pt x="1988" y="1820"/>
                  </a:cubicBezTo>
                  <a:cubicBezTo>
                    <a:pt x="1836" y="1581"/>
                    <a:pt x="1640" y="1387"/>
                    <a:pt x="1420" y="1247"/>
                  </a:cubicBezTo>
                  <a:lnTo>
                    <a:pt x="1420" y="1247"/>
                  </a:lnTo>
                  <a:cubicBezTo>
                    <a:pt x="1532" y="1161"/>
                    <a:pt x="1631" y="1065"/>
                    <a:pt x="1702" y="960"/>
                  </a:cubicBezTo>
                  <a:cubicBezTo>
                    <a:pt x="1829" y="769"/>
                    <a:pt x="1861" y="514"/>
                    <a:pt x="1765" y="291"/>
                  </a:cubicBezTo>
                  <a:cubicBezTo>
                    <a:pt x="1680" y="120"/>
                    <a:pt x="1492" y="0"/>
                    <a:pt x="13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8"/>
            <p:cNvSpPr/>
            <p:nvPr/>
          </p:nvSpPr>
          <p:spPr>
            <a:xfrm>
              <a:off x="-4507651" y="506803"/>
              <a:ext cx="56395" cy="109561"/>
            </a:xfrm>
            <a:custGeom>
              <a:avLst/>
              <a:gdLst/>
              <a:ahLst/>
              <a:cxnLst/>
              <a:rect l="l" t="t" r="r" b="b"/>
              <a:pathLst>
                <a:path w="3406" h="6617" extrusionOk="0">
                  <a:moveTo>
                    <a:pt x="1434" y="0"/>
                  </a:moveTo>
                  <a:cubicBezTo>
                    <a:pt x="1290" y="0"/>
                    <a:pt x="1150" y="203"/>
                    <a:pt x="1272" y="350"/>
                  </a:cubicBezTo>
                  <a:cubicBezTo>
                    <a:pt x="2928" y="2196"/>
                    <a:pt x="2386" y="5093"/>
                    <a:pt x="190" y="6239"/>
                  </a:cubicBezTo>
                  <a:cubicBezTo>
                    <a:pt x="0" y="6348"/>
                    <a:pt x="110" y="6617"/>
                    <a:pt x="284" y="6617"/>
                  </a:cubicBezTo>
                  <a:cubicBezTo>
                    <a:pt x="315" y="6617"/>
                    <a:pt x="347" y="6609"/>
                    <a:pt x="381" y="6589"/>
                  </a:cubicBezTo>
                  <a:cubicBezTo>
                    <a:pt x="2832" y="5316"/>
                    <a:pt x="3405" y="2101"/>
                    <a:pt x="1559" y="63"/>
                  </a:cubicBezTo>
                  <a:cubicBezTo>
                    <a:pt x="1522" y="19"/>
                    <a:pt x="1478" y="0"/>
                    <a:pt x="14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8"/>
            <p:cNvSpPr/>
            <p:nvPr/>
          </p:nvSpPr>
          <p:spPr>
            <a:xfrm>
              <a:off x="-4950448" y="663868"/>
              <a:ext cx="452268" cy="15829"/>
            </a:xfrm>
            <a:custGeom>
              <a:avLst/>
              <a:gdLst/>
              <a:ahLst/>
              <a:cxnLst/>
              <a:rect l="l" t="t" r="r" b="b"/>
              <a:pathLst>
                <a:path w="27315" h="956" extrusionOk="0">
                  <a:moveTo>
                    <a:pt x="27060" y="0"/>
                  </a:moveTo>
                  <a:cubicBezTo>
                    <a:pt x="23590" y="223"/>
                    <a:pt x="20120" y="351"/>
                    <a:pt x="16650" y="446"/>
                  </a:cubicBezTo>
                  <a:cubicBezTo>
                    <a:pt x="14024" y="518"/>
                    <a:pt x="11415" y="554"/>
                    <a:pt x="8784" y="554"/>
                  </a:cubicBezTo>
                  <a:cubicBezTo>
                    <a:pt x="7907" y="554"/>
                    <a:pt x="7028" y="550"/>
                    <a:pt x="6145" y="542"/>
                  </a:cubicBezTo>
                  <a:cubicBezTo>
                    <a:pt x="4203" y="510"/>
                    <a:pt x="2229" y="478"/>
                    <a:pt x="255" y="414"/>
                  </a:cubicBezTo>
                  <a:cubicBezTo>
                    <a:pt x="1" y="414"/>
                    <a:pt x="1" y="828"/>
                    <a:pt x="255" y="828"/>
                  </a:cubicBezTo>
                  <a:cubicBezTo>
                    <a:pt x="3757" y="924"/>
                    <a:pt x="7227" y="955"/>
                    <a:pt x="10697" y="955"/>
                  </a:cubicBezTo>
                  <a:cubicBezTo>
                    <a:pt x="14167" y="924"/>
                    <a:pt x="17669" y="828"/>
                    <a:pt x="21203" y="701"/>
                  </a:cubicBezTo>
                  <a:cubicBezTo>
                    <a:pt x="23144" y="605"/>
                    <a:pt x="25118" y="510"/>
                    <a:pt x="27060" y="414"/>
                  </a:cubicBezTo>
                  <a:cubicBezTo>
                    <a:pt x="27315" y="414"/>
                    <a:pt x="27315" y="0"/>
                    <a:pt x="2706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8"/>
            <p:cNvSpPr/>
            <p:nvPr/>
          </p:nvSpPr>
          <p:spPr>
            <a:xfrm>
              <a:off x="-4909783" y="703407"/>
              <a:ext cx="378935" cy="121184"/>
            </a:xfrm>
            <a:custGeom>
              <a:avLst/>
              <a:gdLst/>
              <a:ahLst/>
              <a:cxnLst/>
              <a:rect l="l" t="t" r="r" b="b"/>
              <a:pathLst>
                <a:path w="22886" h="7319" extrusionOk="0">
                  <a:moveTo>
                    <a:pt x="22630" y="0"/>
                  </a:moveTo>
                  <a:lnTo>
                    <a:pt x="8209" y="382"/>
                  </a:lnTo>
                  <a:lnTo>
                    <a:pt x="4134" y="509"/>
                  </a:lnTo>
                  <a:cubicBezTo>
                    <a:pt x="4071" y="509"/>
                    <a:pt x="3975" y="573"/>
                    <a:pt x="3943" y="637"/>
                  </a:cubicBezTo>
                  <a:lnTo>
                    <a:pt x="3059" y="6589"/>
                  </a:lnTo>
                  <a:lnTo>
                    <a:pt x="3059" y="6589"/>
                  </a:lnTo>
                  <a:cubicBezTo>
                    <a:pt x="2192" y="5205"/>
                    <a:pt x="1304" y="3799"/>
                    <a:pt x="441" y="2419"/>
                  </a:cubicBezTo>
                  <a:cubicBezTo>
                    <a:pt x="405" y="2364"/>
                    <a:pt x="350" y="2341"/>
                    <a:pt x="293" y="2341"/>
                  </a:cubicBezTo>
                  <a:cubicBezTo>
                    <a:pt x="152" y="2341"/>
                    <a:pt x="1" y="2484"/>
                    <a:pt x="91" y="2642"/>
                  </a:cubicBezTo>
                  <a:lnTo>
                    <a:pt x="3020" y="7227"/>
                  </a:lnTo>
                  <a:cubicBezTo>
                    <a:pt x="3065" y="7287"/>
                    <a:pt x="3146" y="7318"/>
                    <a:pt x="3218" y="7318"/>
                  </a:cubicBezTo>
                  <a:cubicBezTo>
                    <a:pt x="3299" y="7318"/>
                    <a:pt x="3370" y="7279"/>
                    <a:pt x="3370" y="7195"/>
                  </a:cubicBezTo>
                  <a:lnTo>
                    <a:pt x="4307" y="887"/>
                  </a:lnTo>
                  <a:lnTo>
                    <a:pt x="4307" y="887"/>
                  </a:lnTo>
                  <a:lnTo>
                    <a:pt x="18556" y="509"/>
                  </a:lnTo>
                  <a:lnTo>
                    <a:pt x="22630" y="382"/>
                  </a:lnTo>
                  <a:cubicBezTo>
                    <a:pt x="22885" y="382"/>
                    <a:pt x="22885" y="0"/>
                    <a:pt x="226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8"/>
            <p:cNvSpPr/>
            <p:nvPr/>
          </p:nvSpPr>
          <p:spPr>
            <a:xfrm>
              <a:off x="-4756874" y="748675"/>
              <a:ext cx="59441" cy="51229"/>
            </a:xfrm>
            <a:custGeom>
              <a:avLst/>
              <a:gdLst/>
              <a:ahLst/>
              <a:cxnLst/>
              <a:rect l="l" t="t" r="r" b="b"/>
              <a:pathLst>
                <a:path w="3590" h="3094" extrusionOk="0">
                  <a:moveTo>
                    <a:pt x="1247" y="0"/>
                  </a:moveTo>
                  <a:cubicBezTo>
                    <a:pt x="1222" y="0"/>
                    <a:pt x="1196" y="2"/>
                    <a:pt x="1171" y="4"/>
                  </a:cubicBezTo>
                  <a:cubicBezTo>
                    <a:pt x="789" y="99"/>
                    <a:pt x="407" y="290"/>
                    <a:pt x="152" y="609"/>
                  </a:cubicBezTo>
                  <a:cubicBezTo>
                    <a:pt x="0" y="735"/>
                    <a:pt x="150" y="942"/>
                    <a:pt x="314" y="942"/>
                  </a:cubicBezTo>
                  <a:cubicBezTo>
                    <a:pt x="356" y="942"/>
                    <a:pt x="399" y="928"/>
                    <a:pt x="439" y="895"/>
                  </a:cubicBezTo>
                  <a:cubicBezTo>
                    <a:pt x="630" y="641"/>
                    <a:pt x="884" y="481"/>
                    <a:pt x="1171" y="418"/>
                  </a:cubicBezTo>
                  <a:cubicBezTo>
                    <a:pt x="1198" y="414"/>
                    <a:pt x="1227" y="412"/>
                    <a:pt x="1255" y="412"/>
                  </a:cubicBezTo>
                  <a:cubicBezTo>
                    <a:pt x="1460" y="412"/>
                    <a:pt x="1680" y="513"/>
                    <a:pt x="1680" y="736"/>
                  </a:cubicBezTo>
                  <a:cubicBezTo>
                    <a:pt x="1680" y="991"/>
                    <a:pt x="1330" y="1341"/>
                    <a:pt x="1171" y="1564"/>
                  </a:cubicBezTo>
                  <a:lnTo>
                    <a:pt x="407" y="2423"/>
                  </a:lnTo>
                  <a:cubicBezTo>
                    <a:pt x="311" y="2551"/>
                    <a:pt x="375" y="2773"/>
                    <a:pt x="566" y="2773"/>
                  </a:cubicBezTo>
                  <a:lnTo>
                    <a:pt x="3336" y="3092"/>
                  </a:lnTo>
                  <a:cubicBezTo>
                    <a:pt x="3345" y="3093"/>
                    <a:pt x="3354" y="3094"/>
                    <a:pt x="3363" y="3094"/>
                  </a:cubicBezTo>
                  <a:cubicBezTo>
                    <a:pt x="3590" y="3094"/>
                    <a:pt x="3581" y="2709"/>
                    <a:pt x="3336" y="2678"/>
                  </a:cubicBezTo>
                  <a:lnTo>
                    <a:pt x="935" y="2430"/>
                  </a:lnTo>
                  <a:lnTo>
                    <a:pt x="935" y="2430"/>
                  </a:lnTo>
                  <a:lnTo>
                    <a:pt x="1680" y="1564"/>
                  </a:lnTo>
                  <a:cubicBezTo>
                    <a:pt x="1903" y="1277"/>
                    <a:pt x="2190" y="863"/>
                    <a:pt x="2030" y="481"/>
                  </a:cubicBezTo>
                  <a:cubicBezTo>
                    <a:pt x="1883" y="186"/>
                    <a:pt x="1571" y="0"/>
                    <a:pt x="12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8"/>
            <p:cNvSpPr/>
            <p:nvPr/>
          </p:nvSpPr>
          <p:spPr>
            <a:xfrm>
              <a:off x="-4709040" y="749255"/>
              <a:ext cx="39556" cy="56262"/>
            </a:xfrm>
            <a:custGeom>
              <a:avLst/>
              <a:gdLst/>
              <a:ahLst/>
              <a:cxnLst/>
              <a:rect l="l" t="t" r="r" b="b"/>
              <a:pathLst>
                <a:path w="2389" h="3398" extrusionOk="0">
                  <a:moveTo>
                    <a:pt x="256" y="1"/>
                  </a:moveTo>
                  <a:cubicBezTo>
                    <a:pt x="1" y="1"/>
                    <a:pt x="1" y="415"/>
                    <a:pt x="256" y="415"/>
                  </a:cubicBezTo>
                  <a:lnTo>
                    <a:pt x="1889" y="442"/>
                  </a:lnTo>
                  <a:lnTo>
                    <a:pt x="1889" y="442"/>
                  </a:lnTo>
                  <a:lnTo>
                    <a:pt x="956" y="3152"/>
                  </a:lnTo>
                  <a:cubicBezTo>
                    <a:pt x="918" y="3303"/>
                    <a:pt x="1036" y="3398"/>
                    <a:pt x="1159" y="3398"/>
                  </a:cubicBezTo>
                  <a:cubicBezTo>
                    <a:pt x="1244" y="3398"/>
                    <a:pt x="1331" y="3352"/>
                    <a:pt x="1370" y="3248"/>
                  </a:cubicBezTo>
                  <a:lnTo>
                    <a:pt x="2357" y="287"/>
                  </a:lnTo>
                  <a:cubicBezTo>
                    <a:pt x="2389" y="160"/>
                    <a:pt x="2293" y="32"/>
                    <a:pt x="2166" y="32"/>
                  </a:cubicBezTo>
                  <a:lnTo>
                    <a:pt x="25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8"/>
            <p:cNvSpPr/>
            <p:nvPr/>
          </p:nvSpPr>
          <p:spPr>
            <a:xfrm>
              <a:off x="-4665543" y="746539"/>
              <a:ext cx="36112" cy="58746"/>
            </a:xfrm>
            <a:custGeom>
              <a:avLst/>
              <a:gdLst/>
              <a:ahLst/>
              <a:cxnLst/>
              <a:rect l="l" t="t" r="r" b="b"/>
              <a:pathLst>
                <a:path w="2181" h="3548" extrusionOk="0">
                  <a:moveTo>
                    <a:pt x="1071" y="2327"/>
                  </a:moveTo>
                  <a:cubicBezTo>
                    <a:pt x="1231" y="2327"/>
                    <a:pt x="1382" y="2370"/>
                    <a:pt x="1512" y="2489"/>
                  </a:cubicBezTo>
                  <a:cubicBezTo>
                    <a:pt x="1799" y="2711"/>
                    <a:pt x="1576" y="3062"/>
                    <a:pt x="1290" y="3157"/>
                  </a:cubicBezTo>
                  <a:cubicBezTo>
                    <a:pt x="1250" y="3169"/>
                    <a:pt x="1211" y="3174"/>
                    <a:pt x="1172" y="3174"/>
                  </a:cubicBezTo>
                  <a:cubicBezTo>
                    <a:pt x="896" y="3174"/>
                    <a:pt x="641" y="2899"/>
                    <a:pt x="557" y="2648"/>
                  </a:cubicBezTo>
                  <a:cubicBezTo>
                    <a:pt x="539" y="2583"/>
                    <a:pt x="524" y="2518"/>
                    <a:pt x="514" y="2454"/>
                  </a:cubicBezTo>
                  <a:lnTo>
                    <a:pt x="514" y="2454"/>
                  </a:lnTo>
                  <a:cubicBezTo>
                    <a:pt x="694" y="2385"/>
                    <a:pt x="888" y="2327"/>
                    <a:pt x="1071" y="2327"/>
                  </a:cubicBezTo>
                  <a:close/>
                  <a:moveTo>
                    <a:pt x="1449" y="0"/>
                  </a:moveTo>
                  <a:cubicBezTo>
                    <a:pt x="908" y="0"/>
                    <a:pt x="641" y="509"/>
                    <a:pt x="430" y="961"/>
                  </a:cubicBezTo>
                  <a:cubicBezTo>
                    <a:pt x="249" y="1345"/>
                    <a:pt x="85" y="1777"/>
                    <a:pt x="72" y="2211"/>
                  </a:cubicBezTo>
                  <a:lnTo>
                    <a:pt x="72" y="2211"/>
                  </a:lnTo>
                  <a:cubicBezTo>
                    <a:pt x="0" y="2302"/>
                    <a:pt x="15" y="2437"/>
                    <a:pt x="90" y="2509"/>
                  </a:cubicBezTo>
                  <a:lnTo>
                    <a:pt x="90" y="2509"/>
                  </a:lnTo>
                  <a:cubicBezTo>
                    <a:pt x="101" y="2587"/>
                    <a:pt x="119" y="2666"/>
                    <a:pt x="144" y="2743"/>
                  </a:cubicBezTo>
                  <a:cubicBezTo>
                    <a:pt x="260" y="3239"/>
                    <a:pt x="723" y="3547"/>
                    <a:pt x="1216" y="3547"/>
                  </a:cubicBezTo>
                  <a:cubicBezTo>
                    <a:pt x="1261" y="3547"/>
                    <a:pt x="1307" y="3545"/>
                    <a:pt x="1353" y="3539"/>
                  </a:cubicBezTo>
                  <a:cubicBezTo>
                    <a:pt x="1863" y="3444"/>
                    <a:pt x="2181" y="2902"/>
                    <a:pt x="1990" y="2425"/>
                  </a:cubicBezTo>
                  <a:cubicBezTo>
                    <a:pt x="1831" y="2138"/>
                    <a:pt x="1576" y="1979"/>
                    <a:pt x="1258" y="1947"/>
                  </a:cubicBezTo>
                  <a:cubicBezTo>
                    <a:pt x="1176" y="1934"/>
                    <a:pt x="1094" y="1927"/>
                    <a:pt x="1013" y="1927"/>
                  </a:cubicBezTo>
                  <a:cubicBezTo>
                    <a:pt x="838" y="1927"/>
                    <a:pt x="666" y="1957"/>
                    <a:pt x="503" y="2007"/>
                  </a:cubicBezTo>
                  <a:lnTo>
                    <a:pt x="503" y="2007"/>
                  </a:lnTo>
                  <a:cubicBezTo>
                    <a:pt x="529" y="1785"/>
                    <a:pt x="602" y="1571"/>
                    <a:pt x="717" y="1374"/>
                  </a:cubicBezTo>
                  <a:cubicBezTo>
                    <a:pt x="780" y="1152"/>
                    <a:pt x="908" y="929"/>
                    <a:pt x="1035" y="738"/>
                  </a:cubicBezTo>
                  <a:cubicBezTo>
                    <a:pt x="1099" y="610"/>
                    <a:pt x="1258" y="419"/>
                    <a:pt x="1449" y="419"/>
                  </a:cubicBezTo>
                  <a:cubicBezTo>
                    <a:pt x="1466" y="425"/>
                    <a:pt x="1484" y="428"/>
                    <a:pt x="1502" y="428"/>
                  </a:cubicBezTo>
                  <a:cubicBezTo>
                    <a:pt x="1586" y="428"/>
                    <a:pt x="1677" y="371"/>
                    <a:pt x="1703" y="292"/>
                  </a:cubicBezTo>
                  <a:cubicBezTo>
                    <a:pt x="1735" y="196"/>
                    <a:pt x="1672" y="69"/>
                    <a:pt x="1544" y="37"/>
                  </a:cubicBezTo>
                  <a:lnTo>
                    <a:pt x="1544" y="5"/>
                  </a:lnTo>
                  <a:cubicBezTo>
                    <a:pt x="1511" y="2"/>
                    <a:pt x="1480" y="0"/>
                    <a:pt x="14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8" name="Google Shape;308;p8"/>
          <p:cNvGrpSpPr/>
          <p:nvPr/>
        </p:nvGrpSpPr>
        <p:grpSpPr>
          <a:xfrm>
            <a:off x="1142721" y="719239"/>
            <a:ext cx="447642" cy="256218"/>
            <a:chOff x="-639309" y="2036391"/>
            <a:chExt cx="371087" cy="212400"/>
          </a:xfrm>
        </p:grpSpPr>
        <p:sp>
          <p:nvSpPr>
            <p:cNvPr id="309" name="Google Shape;309;p8"/>
            <p:cNvSpPr/>
            <p:nvPr/>
          </p:nvSpPr>
          <p:spPr>
            <a:xfrm>
              <a:off x="-573426" y="2036888"/>
              <a:ext cx="8974" cy="75916"/>
            </a:xfrm>
            <a:custGeom>
              <a:avLst/>
              <a:gdLst/>
              <a:ahLst/>
              <a:cxnLst/>
              <a:rect l="l" t="t" r="r" b="b"/>
              <a:pathLst>
                <a:path w="542" h="4585" extrusionOk="0">
                  <a:moveTo>
                    <a:pt x="271" y="0"/>
                  </a:moveTo>
                  <a:cubicBezTo>
                    <a:pt x="168" y="0"/>
                    <a:pt x="64" y="64"/>
                    <a:pt x="64" y="191"/>
                  </a:cubicBezTo>
                  <a:cubicBezTo>
                    <a:pt x="0" y="1592"/>
                    <a:pt x="32" y="2992"/>
                    <a:pt x="128" y="4393"/>
                  </a:cubicBezTo>
                  <a:cubicBezTo>
                    <a:pt x="128" y="4521"/>
                    <a:pt x="231" y="4584"/>
                    <a:pt x="335" y="4584"/>
                  </a:cubicBezTo>
                  <a:cubicBezTo>
                    <a:pt x="438" y="4584"/>
                    <a:pt x="542" y="4521"/>
                    <a:pt x="542" y="4393"/>
                  </a:cubicBezTo>
                  <a:cubicBezTo>
                    <a:pt x="414" y="2992"/>
                    <a:pt x="414" y="1592"/>
                    <a:pt x="478" y="191"/>
                  </a:cubicBezTo>
                  <a:cubicBezTo>
                    <a:pt x="478" y="64"/>
                    <a:pt x="374" y="0"/>
                    <a:pt x="2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8"/>
            <p:cNvSpPr/>
            <p:nvPr/>
          </p:nvSpPr>
          <p:spPr>
            <a:xfrm>
              <a:off x="-548656" y="2040315"/>
              <a:ext cx="50086" cy="58928"/>
            </a:xfrm>
            <a:custGeom>
              <a:avLst/>
              <a:gdLst/>
              <a:ahLst/>
              <a:cxnLst/>
              <a:rect l="l" t="t" r="r" b="b"/>
              <a:pathLst>
                <a:path w="3025" h="3559" extrusionOk="0">
                  <a:moveTo>
                    <a:pt x="1176" y="1"/>
                  </a:moveTo>
                  <a:cubicBezTo>
                    <a:pt x="1129" y="1"/>
                    <a:pt x="1077" y="15"/>
                    <a:pt x="1019" y="48"/>
                  </a:cubicBezTo>
                  <a:cubicBezTo>
                    <a:pt x="860" y="111"/>
                    <a:pt x="765" y="302"/>
                    <a:pt x="765" y="493"/>
                  </a:cubicBezTo>
                  <a:cubicBezTo>
                    <a:pt x="765" y="589"/>
                    <a:pt x="860" y="684"/>
                    <a:pt x="988" y="684"/>
                  </a:cubicBezTo>
                  <a:cubicBezTo>
                    <a:pt x="1083" y="684"/>
                    <a:pt x="1179" y="589"/>
                    <a:pt x="1179" y="493"/>
                  </a:cubicBezTo>
                  <a:lnTo>
                    <a:pt x="1179" y="398"/>
                  </a:lnTo>
                  <a:cubicBezTo>
                    <a:pt x="1179" y="430"/>
                    <a:pt x="1210" y="430"/>
                    <a:pt x="1242" y="462"/>
                  </a:cubicBezTo>
                  <a:lnTo>
                    <a:pt x="1592" y="716"/>
                  </a:lnTo>
                  <a:cubicBezTo>
                    <a:pt x="1783" y="875"/>
                    <a:pt x="1974" y="1066"/>
                    <a:pt x="2165" y="1257"/>
                  </a:cubicBezTo>
                  <a:cubicBezTo>
                    <a:pt x="2484" y="1671"/>
                    <a:pt x="2579" y="2212"/>
                    <a:pt x="2388" y="2690"/>
                  </a:cubicBezTo>
                  <a:cubicBezTo>
                    <a:pt x="2182" y="2956"/>
                    <a:pt x="1866" y="3139"/>
                    <a:pt x="1516" y="3139"/>
                  </a:cubicBezTo>
                  <a:cubicBezTo>
                    <a:pt x="1489" y="3139"/>
                    <a:pt x="1461" y="3138"/>
                    <a:pt x="1433" y="3136"/>
                  </a:cubicBezTo>
                  <a:cubicBezTo>
                    <a:pt x="1051" y="3104"/>
                    <a:pt x="701" y="2881"/>
                    <a:pt x="574" y="2499"/>
                  </a:cubicBezTo>
                  <a:cubicBezTo>
                    <a:pt x="383" y="2053"/>
                    <a:pt x="478" y="1544"/>
                    <a:pt x="765" y="1162"/>
                  </a:cubicBezTo>
                  <a:cubicBezTo>
                    <a:pt x="887" y="1015"/>
                    <a:pt x="765" y="812"/>
                    <a:pt x="616" y="812"/>
                  </a:cubicBezTo>
                  <a:cubicBezTo>
                    <a:pt x="570" y="812"/>
                    <a:pt x="523" y="831"/>
                    <a:pt x="478" y="875"/>
                  </a:cubicBezTo>
                  <a:lnTo>
                    <a:pt x="510" y="907"/>
                  </a:lnTo>
                  <a:cubicBezTo>
                    <a:pt x="96" y="1353"/>
                    <a:pt x="1" y="1990"/>
                    <a:pt x="160" y="2563"/>
                  </a:cubicBezTo>
                  <a:cubicBezTo>
                    <a:pt x="351" y="3104"/>
                    <a:pt x="828" y="3486"/>
                    <a:pt x="1401" y="3550"/>
                  </a:cubicBezTo>
                  <a:cubicBezTo>
                    <a:pt x="1452" y="3555"/>
                    <a:pt x="1502" y="3558"/>
                    <a:pt x="1552" y="3558"/>
                  </a:cubicBezTo>
                  <a:cubicBezTo>
                    <a:pt x="2041" y="3558"/>
                    <a:pt x="2507" y="3282"/>
                    <a:pt x="2738" y="2849"/>
                  </a:cubicBezTo>
                  <a:cubicBezTo>
                    <a:pt x="3025" y="2212"/>
                    <a:pt x="2898" y="1480"/>
                    <a:pt x="2420" y="1003"/>
                  </a:cubicBezTo>
                  <a:cubicBezTo>
                    <a:pt x="2165" y="684"/>
                    <a:pt x="1879" y="430"/>
                    <a:pt x="1561" y="207"/>
                  </a:cubicBezTo>
                  <a:cubicBezTo>
                    <a:pt x="1419" y="113"/>
                    <a:pt x="1313" y="1"/>
                    <a:pt x="11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8"/>
            <p:cNvSpPr/>
            <p:nvPr/>
          </p:nvSpPr>
          <p:spPr>
            <a:xfrm>
              <a:off x="-478022" y="2042286"/>
              <a:ext cx="6342" cy="62074"/>
            </a:xfrm>
            <a:custGeom>
              <a:avLst/>
              <a:gdLst/>
              <a:ahLst/>
              <a:cxnLst/>
              <a:rect l="l" t="t" r="r" b="b"/>
              <a:pathLst>
                <a:path w="383" h="3749" extrusionOk="0">
                  <a:moveTo>
                    <a:pt x="192" y="0"/>
                  </a:moveTo>
                  <a:cubicBezTo>
                    <a:pt x="96" y="0"/>
                    <a:pt x="1" y="72"/>
                    <a:pt x="1" y="215"/>
                  </a:cubicBezTo>
                  <a:lnTo>
                    <a:pt x="1" y="3558"/>
                  </a:lnTo>
                  <a:cubicBezTo>
                    <a:pt x="1" y="3685"/>
                    <a:pt x="96" y="3749"/>
                    <a:pt x="192" y="3749"/>
                  </a:cubicBezTo>
                  <a:cubicBezTo>
                    <a:pt x="287" y="3749"/>
                    <a:pt x="383" y="3685"/>
                    <a:pt x="383" y="3558"/>
                  </a:cubicBezTo>
                  <a:lnTo>
                    <a:pt x="383" y="215"/>
                  </a:lnTo>
                  <a:cubicBezTo>
                    <a:pt x="383" y="72"/>
                    <a:pt x="287" y="0"/>
                    <a:pt x="1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8"/>
            <p:cNvSpPr/>
            <p:nvPr/>
          </p:nvSpPr>
          <p:spPr>
            <a:xfrm>
              <a:off x="-490871" y="2059952"/>
              <a:ext cx="44490" cy="8924"/>
            </a:xfrm>
            <a:custGeom>
              <a:avLst/>
              <a:gdLst/>
              <a:ahLst/>
              <a:cxnLst/>
              <a:rect l="l" t="t" r="r" b="b"/>
              <a:pathLst>
                <a:path w="2687" h="539" extrusionOk="0">
                  <a:moveTo>
                    <a:pt x="275" y="1"/>
                  </a:moveTo>
                  <a:cubicBezTo>
                    <a:pt x="64" y="1"/>
                    <a:pt x="0" y="331"/>
                    <a:pt x="235" y="390"/>
                  </a:cubicBezTo>
                  <a:cubicBezTo>
                    <a:pt x="693" y="489"/>
                    <a:pt x="1163" y="539"/>
                    <a:pt x="1630" y="539"/>
                  </a:cubicBezTo>
                  <a:cubicBezTo>
                    <a:pt x="1910" y="539"/>
                    <a:pt x="2189" y="521"/>
                    <a:pt x="2464" y="485"/>
                  </a:cubicBezTo>
                  <a:cubicBezTo>
                    <a:pt x="2591" y="485"/>
                    <a:pt x="2655" y="422"/>
                    <a:pt x="2687" y="294"/>
                  </a:cubicBezTo>
                  <a:cubicBezTo>
                    <a:pt x="2687" y="199"/>
                    <a:pt x="2591" y="103"/>
                    <a:pt x="2464" y="103"/>
                  </a:cubicBezTo>
                  <a:cubicBezTo>
                    <a:pt x="2201" y="139"/>
                    <a:pt x="1934" y="157"/>
                    <a:pt x="1666" y="157"/>
                  </a:cubicBezTo>
                  <a:cubicBezTo>
                    <a:pt x="1219" y="157"/>
                    <a:pt x="769" y="107"/>
                    <a:pt x="331" y="8"/>
                  </a:cubicBezTo>
                  <a:cubicBezTo>
                    <a:pt x="311" y="3"/>
                    <a:pt x="293" y="1"/>
                    <a:pt x="2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8"/>
            <p:cNvSpPr/>
            <p:nvPr/>
          </p:nvSpPr>
          <p:spPr>
            <a:xfrm>
              <a:off x="-421097" y="2042683"/>
              <a:ext cx="10878" cy="53613"/>
            </a:xfrm>
            <a:custGeom>
              <a:avLst/>
              <a:gdLst/>
              <a:ahLst/>
              <a:cxnLst/>
              <a:rect l="l" t="t" r="r" b="b"/>
              <a:pathLst>
                <a:path w="657" h="3238" extrusionOk="0">
                  <a:moveTo>
                    <a:pt x="315" y="0"/>
                  </a:moveTo>
                  <a:cubicBezTo>
                    <a:pt x="216" y="0"/>
                    <a:pt x="112" y="64"/>
                    <a:pt x="96" y="191"/>
                  </a:cubicBezTo>
                  <a:cubicBezTo>
                    <a:pt x="1" y="1146"/>
                    <a:pt x="64" y="2133"/>
                    <a:pt x="224" y="3088"/>
                  </a:cubicBezTo>
                  <a:cubicBezTo>
                    <a:pt x="250" y="3192"/>
                    <a:pt x="329" y="3238"/>
                    <a:pt x="412" y="3238"/>
                  </a:cubicBezTo>
                  <a:cubicBezTo>
                    <a:pt x="531" y="3238"/>
                    <a:pt x="656" y="3143"/>
                    <a:pt x="637" y="2993"/>
                  </a:cubicBezTo>
                  <a:cubicBezTo>
                    <a:pt x="446" y="2069"/>
                    <a:pt x="415" y="1114"/>
                    <a:pt x="510" y="191"/>
                  </a:cubicBezTo>
                  <a:cubicBezTo>
                    <a:pt x="510" y="64"/>
                    <a:pt x="415" y="0"/>
                    <a:pt x="3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8"/>
            <p:cNvSpPr/>
            <p:nvPr/>
          </p:nvSpPr>
          <p:spPr>
            <a:xfrm>
              <a:off x="-392618" y="2036391"/>
              <a:ext cx="54822" cy="73201"/>
            </a:xfrm>
            <a:custGeom>
              <a:avLst/>
              <a:gdLst/>
              <a:ahLst/>
              <a:cxnLst/>
              <a:rect l="l" t="t" r="r" b="b"/>
              <a:pathLst>
                <a:path w="3311" h="4421" extrusionOk="0">
                  <a:moveTo>
                    <a:pt x="1122" y="0"/>
                  </a:moveTo>
                  <a:cubicBezTo>
                    <a:pt x="833" y="0"/>
                    <a:pt x="544" y="11"/>
                    <a:pt x="254" y="30"/>
                  </a:cubicBezTo>
                  <a:cubicBezTo>
                    <a:pt x="9" y="61"/>
                    <a:pt x="0" y="446"/>
                    <a:pt x="227" y="446"/>
                  </a:cubicBezTo>
                  <a:cubicBezTo>
                    <a:pt x="236" y="446"/>
                    <a:pt x="245" y="445"/>
                    <a:pt x="254" y="444"/>
                  </a:cubicBezTo>
                  <a:lnTo>
                    <a:pt x="223" y="444"/>
                  </a:lnTo>
                  <a:cubicBezTo>
                    <a:pt x="529" y="413"/>
                    <a:pt x="832" y="399"/>
                    <a:pt x="1132" y="399"/>
                  </a:cubicBezTo>
                  <a:cubicBezTo>
                    <a:pt x="1686" y="399"/>
                    <a:pt x="2233" y="447"/>
                    <a:pt x="2779" y="531"/>
                  </a:cubicBezTo>
                  <a:lnTo>
                    <a:pt x="2779" y="531"/>
                  </a:lnTo>
                  <a:cubicBezTo>
                    <a:pt x="2229" y="1699"/>
                    <a:pt x="1791" y="2920"/>
                    <a:pt x="1464" y="4169"/>
                  </a:cubicBezTo>
                  <a:cubicBezTo>
                    <a:pt x="1425" y="4325"/>
                    <a:pt x="1553" y="4421"/>
                    <a:pt x="1681" y="4421"/>
                  </a:cubicBezTo>
                  <a:cubicBezTo>
                    <a:pt x="1761" y="4421"/>
                    <a:pt x="1841" y="4382"/>
                    <a:pt x="1878" y="4296"/>
                  </a:cubicBezTo>
                  <a:cubicBezTo>
                    <a:pt x="2196" y="2959"/>
                    <a:pt x="2642" y="1685"/>
                    <a:pt x="3247" y="476"/>
                  </a:cubicBezTo>
                  <a:cubicBezTo>
                    <a:pt x="3311" y="380"/>
                    <a:pt x="3247" y="221"/>
                    <a:pt x="3120" y="189"/>
                  </a:cubicBezTo>
                  <a:cubicBezTo>
                    <a:pt x="2454" y="56"/>
                    <a:pt x="1788" y="0"/>
                    <a:pt x="11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8"/>
            <p:cNvSpPr/>
            <p:nvPr/>
          </p:nvSpPr>
          <p:spPr>
            <a:xfrm>
              <a:off x="-639309" y="2131729"/>
              <a:ext cx="371087" cy="25581"/>
            </a:xfrm>
            <a:custGeom>
              <a:avLst/>
              <a:gdLst/>
              <a:ahLst/>
              <a:cxnLst/>
              <a:rect l="l" t="t" r="r" b="b"/>
              <a:pathLst>
                <a:path w="22412" h="1545" extrusionOk="0">
                  <a:moveTo>
                    <a:pt x="22184" y="1"/>
                  </a:moveTo>
                  <a:cubicBezTo>
                    <a:pt x="22176" y="1"/>
                    <a:pt x="22167" y="1"/>
                    <a:pt x="22157" y="2"/>
                  </a:cubicBezTo>
                  <a:cubicBezTo>
                    <a:pt x="19292" y="257"/>
                    <a:pt x="16427" y="512"/>
                    <a:pt x="13562" y="734"/>
                  </a:cubicBezTo>
                  <a:cubicBezTo>
                    <a:pt x="10936" y="970"/>
                    <a:pt x="8311" y="1152"/>
                    <a:pt x="5685" y="1152"/>
                  </a:cubicBezTo>
                  <a:cubicBezTo>
                    <a:pt x="5477" y="1152"/>
                    <a:pt x="5270" y="1151"/>
                    <a:pt x="5062" y="1148"/>
                  </a:cubicBezTo>
                  <a:cubicBezTo>
                    <a:pt x="3438" y="1117"/>
                    <a:pt x="1846" y="1021"/>
                    <a:pt x="255" y="798"/>
                  </a:cubicBezTo>
                  <a:cubicBezTo>
                    <a:pt x="245" y="797"/>
                    <a:pt x="236" y="796"/>
                    <a:pt x="228" y="796"/>
                  </a:cubicBezTo>
                  <a:cubicBezTo>
                    <a:pt x="0" y="796"/>
                    <a:pt x="9" y="1181"/>
                    <a:pt x="255" y="1212"/>
                  </a:cubicBezTo>
                  <a:cubicBezTo>
                    <a:pt x="2109" y="1452"/>
                    <a:pt x="3970" y="1545"/>
                    <a:pt x="5833" y="1545"/>
                  </a:cubicBezTo>
                  <a:cubicBezTo>
                    <a:pt x="9664" y="1545"/>
                    <a:pt x="13506" y="1151"/>
                    <a:pt x="17318" y="830"/>
                  </a:cubicBezTo>
                  <a:lnTo>
                    <a:pt x="22157" y="416"/>
                  </a:lnTo>
                  <a:cubicBezTo>
                    <a:pt x="22402" y="385"/>
                    <a:pt x="22411" y="1"/>
                    <a:pt x="221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8"/>
            <p:cNvSpPr/>
            <p:nvPr/>
          </p:nvSpPr>
          <p:spPr>
            <a:xfrm>
              <a:off x="-552133" y="2182379"/>
              <a:ext cx="39341" cy="66412"/>
            </a:xfrm>
            <a:custGeom>
              <a:avLst/>
              <a:gdLst/>
              <a:ahLst/>
              <a:cxnLst/>
              <a:rect l="l" t="t" r="r" b="b"/>
              <a:pathLst>
                <a:path w="2376" h="4011" extrusionOk="0">
                  <a:moveTo>
                    <a:pt x="718" y="1"/>
                  </a:moveTo>
                  <a:cubicBezTo>
                    <a:pt x="507" y="1"/>
                    <a:pt x="301" y="77"/>
                    <a:pt x="147" y="254"/>
                  </a:cubicBezTo>
                  <a:cubicBezTo>
                    <a:pt x="0" y="401"/>
                    <a:pt x="135" y="604"/>
                    <a:pt x="292" y="604"/>
                  </a:cubicBezTo>
                  <a:cubicBezTo>
                    <a:pt x="340" y="604"/>
                    <a:pt x="389" y="585"/>
                    <a:pt x="434" y="541"/>
                  </a:cubicBezTo>
                  <a:cubicBezTo>
                    <a:pt x="510" y="453"/>
                    <a:pt x="617" y="414"/>
                    <a:pt x="729" y="414"/>
                  </a:cubicBezTo>
                  <a:cubicBezTo>
                    <a:pt x="944" y="414"/>
                    <a:pt x="1178" y="555"/>
                    <a:pt x="1261" y="763"/>
                  </a:cubicBezTo>
                  <a:cubicBezTo>
                    <a:pt x="1452" y="1209"/>
                    <a:pt x="1007" y="1687"/>
                    <a:pt x="625" y="1846"/>
                  </a:cubicBezTo>
                  <a:cubicBezTo>
                    <a:pt x="465" y="1910"/>
                    <a:pt x="434" y="2069"/>
                    <a:pt x="529" y="2196"/>
                  </a:cubicBezTo>
                  <a:cubicBezTo>
                    <a:pt x="752" y="2387"/>
                    <a:pt x="1007" y="2483"/>
                    <a:pt x="1293" y="2483"/>
                  </a:cubicBezTo>
                  <a:cubicBezTo>
                    <a:pt x="1484" y="2514"/>
                    <a:pt x="1898" y="2514"/>
                    <a:pt x="1962" y="2769"/>
                  </a:cubicBezTo>
                  <a:cubicBezTo>
                    <a:pt x="1993" y="2896"/>
                    <a:pt x="1866" y="3024"/>
                    <a:pt x="1771" y="3087"/>
                  </a:cubicBezTo>
                  <a:cubicBezTo>
                    <a:pt x="1675" y="3215"/>
                    <a:pt x="1548" y="3278"/>
                    <a:pt x="1389" y="3374"/>
                  </a:cubicBezTo>
                  <a:cubicBezTo>
                    <a:pt x="1134" y="3533"/>
                    <a:pt x="816" y="3629"/>
                    <a:pt x="497" y="3629"/>
                  </a:cubicBezTo>
                  <a:cubicBezTo>
                    <a:pt x="242" y="3629"/>
                    <a:pt x="242" y="4011"/>
                    <a:pt x="497" y="4011"/>
                  </a:cubicBezTo>
                  <a:cubicBezTo>
                    <a:pt x="879" y="4011"/>
                    <a:pt x="1293" y="3915"/>
                    <a:pt x="1611" y="3692"/>
                  </a:cubicBezTo>
                  <a:cubicBezTo>
                    <a:pt x="1930" y="3533"/>
                    <a:pt x="2312" y="3247"/>
                    <a:pt x="2375" y="2865"/>
                  </a:cubicBezTo>
                  <a:cubicBezTo>
                    <a:pt x="2375" y="2546"/>
                    <a:pt x="2153" y="2260"/>
                    <a:pt x="1802" y="2164"/>
                  </a:cubicBezTo>
                  <a:cubicBezTo>
                    <a:pt x="1570" y="2094"/>
                    <a:pt x="1286" y="2127"/>
                    <a:pt x="1051" y="2050"/>
                  </a:cubicBezTo>
                  <a:lnTo>
                    <a:pt x="1051" y="2050"/>
                  </a:lnTo>
                  <a:cubicBezTo>
                    <a:pt x="1542" y="1714"/>
                    <a:pt x="1899" y="1117"/>
                    <a:pt x="1611" y="541"/>
                  </a:cubicBezTo>
                  <a:cubicBezTo>
                    <a:pt x="1451" y="220"/>
                    <a:pt x="1077" y="1"/>
                    <a:pt x="71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8"/>
            <p:cNvSpPr/>
            <p:nvPr/>
          </p:nvSpPr>
          <p:spPr>
            <a:xfrm>
              <a:off x="-495937" y="2228226"/>
              <a:ext cx="8974" cy="6855"/>
            </a:xfrm>
            <a:custGeom>
              <a:avLst/>
              <a:gdLst/>
              <a:ahLst/>
              <a:cxnLst/>
              <a:rect l="l" t="t" r="r" b="b"/>
              <a:pathLst>
                <a:path w="542" h="414" extrusionOk="0">
                  <a:moveTo>
                    <a:pt x="287" y="0"/>
                  </a:moveTo>
                  <a:cubicBezTo>
                    <a:pt x="0" y="0"/>
                    <a:pt x="0" y="414"/>
                    <a:pt x="287" y="414"/>
                  </a:cubicBezTo>
                  <a:cubicBezTo>
                    <a:pt x="541" y="414"/>
                    <a:pt x="541" y="0"/>
                    <a:pt x="2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8"/>
            <p:cNvSpPr/>
            <p:nvPr/>
          </p:nvSpPr>
          <p:spPr>
            <a:xfrm>
              <a:off x="-475919" y="2175441"/>
              <a:ext cx="47669" cy="51080"/>
            </a:xfrm>
            <a:custGeom>
              <a:avLst/>
              <a:gdLst/>
              <a:ahLst/>
              <a:cxnLst/>
              <a:rect l="l" t="t" r="r" b="b"/>
              <a:pathLst>
                <a:path w="2879" h="3085" extrusionOk="0">
                  <a:moveTo>
                    <a:pt x="1421" y="1"/>
                  </a:moveTo>
                  <a:cubicBezTo>
                    <a:pt x="1359" y="1"/>
                    <a:pt x="1293" y="30"/>
                    <a:pt x="1242" y="100"/>
                  </a:cubicBezTo>
                  <a:cubicBezTo>
                    <a:pt x="733" y="960"/>
                    <a:pt x="319" y="1851"/>
                    <a:pt x="65" y="2806"/>
                  </a:cubicBezTo>
                  <a:cubicBezTo>
                    <a:pt x="1" y="2933"/>
                    <a:pt x="96" y="3061"/>
                    <a:pt x="256" y="3061"/>
                  </a:cubicBezTo>
                  <a:cubicBezTo>
                    <a:pt x="449" y="3076"/>
                    <a:pt x="642" y="3084"/>
                    <a:pt x="835" y="3084"/>
                  </a:cubicBezTo>
                  <a:cubicBezTo>
                    <a:pt x="1438" y="3084"/>
                    <a:pt x="2040" y="3007"/>
                    <a:pt x="2643" y="2838"/>
                  </a:cubicBezTo>
                  <a:cubicBezTo>
                    <a:pt x="2878" y="2779"/>
                    <a:pt x="2788" y="2449"/>
                    <a:pt x="2572" y="2449"/>
                  </a:cubicBezTo>
                  <a:cubicBezTo>
                    <a:pt x="2554" y="2449"/>
                    <a:pt x="2535" y="2451"/>
                    <a:pt x="2516" y="2456"/>
                  </a:cubicBezTo>
                  <a:cubicBezTo>
                    <a:pt x="1967" y="2599"/>
                    <a:pt x="1400" y="2671"/>
                    <a:pt x="815" y="2671"/>
                  </a:cubicBezTo>
                  <a:cubicBezTo>
                    <a:pt x="715" y="2671"/>
                    <a:pt x="616" y="2669"/>
                    <a:pt x="516" y="2665"/>
                  </a:cubicBezTo>
                  <a:lnTo>
                    <a:pt x="516" y="2665"/>
                  </a:lnTo>
                  <a:cubicBezTo>
                    <a:pt x="773" y="1826"/>
                    <a:pt x="1156" y="1019"/>
                    <a:pt x="1593" y="291"/>
                  </a:cubicBezTo>
                  <a:cubicBezTo>
                    <a:pt x="1680" y="138"/>
                    <a:pt x="1558" y="1"/>
                    <a:pt x="142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8"/>
            <p:cNvSpPr/>
            <p:nvPr/>
          </p:nvSpPr>
          <p:spPr>
            <a:xfrm>
              <a:off x="-442705" y="2191998"/>
              <a:ext cx="12766" cy="56792"/>
            </a:xfrm>
            <a:custGeom>
              <a:avLst/>
              <a:gdLst/>
              <a:ahLst/>
              <a:cxnLst/>
              <a:rect l="l" t="t" r="r" b="b"/>
              <a:pathLst>
                <a:path w="771" h="3430" extrusionOk="0">
                  <a:moveTo>
                    <a:pt x="530" y="1"/>
                  </a:moveTo>
                  <a:cubicBezTo>
                    <a:pt x="445" y="1"/>
                    <a:pt x="358" y="46"/>
                    <a:pt x="319" y="151"/>
                  </a:cubicBezTo>
                  <a:lnTo>
                    <a:pt x="351" y="151"/>
                  </a:lnTo>
                  <a:cubicBezTo>
                    <a:pt x="96" y="1169"/>
                    <a:pt x="0" y="2188"/>
                    <a:pt x="32" y="3239"/>
                  </a:cubicBezTo>
                  <a:cubicBezTo>
                    <a:pt x="32" y="3366"/>
                    <a:pt x="136" y="3430"/>
                    <a:pt x="239" y="3430"/>
                  </a:cubicBezTo>
                  <a:cubicBezTo>
                    <a:pt x="343" y="3430"/>
                    <a:pt x="446" y="3366"/>
                    <a:pt x="446" y="3239"/>
                  </a:cubicBezTo>
                  <a:cubicBezTo>
                    <a:pt x="382" y="2220"/>
                    <a:pt x="478" y="1233"/>
                    <a:pt x="733" y="246"/>
                  </a:cubicBezTo>
                  <a:cubicBezTo>
                    <a:pt x="770" y="96"/>
                    <a:pt x="652" y="1"/>
                    <a:pt x="5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8"/>
            <p:cNvSpPr/>
            <p:nvPr/>
          </p:nvSpPr>
          <p:spPr>
            <a:xfrm>
              <a:off x="-419508" y="2178339"/>
              <a:ext cx="38496" cy="67406"/>
            </a:xfrm>
            <a:custGeom>
              <a:avLst/>
              <a:gdLst/>
              <a:ahLst/>
              <a:cxnLst/>
              <a:rect l="l" t="t" r="r" b="b"/>
              <a:pathLst>
                <a:path w="2325" h="4071" extrusionOk="0">
                  <a:moveTo>
                    <a:pt x="550" y="1"/>
                  </a:moveTo>
                  <a:cubicBezTo>
                    <a:pt x="430" y="1"/>
                    <a:pt x="311" y="7"/>
                    <a:pt x="191" y="21"/>
                  </a:cubicBezTo>
                  <a:cubicBezTo>
                    <a:pt x="96" y="21"/>
                    <a:pt x="0" y="116"/>
                    <a:pt x="0" y="212"/>
                  </a:cubicBezTo>
                  <a:lnTo>
                    <a:pt x="0" y="1994"/>
                  </a:lnTo>
                  <a:cubicBezTo>
                    <a:pt x="0" y="2105"/>
                    <a:pt x="96" y="2192"/>
                    <a:pt x="205" y="2192"/>
                  </a:cubicBezTo>
                  <a:cubicBezTo>
                    <a:pt x="221" y="2192"/>
                    <a:pt x="238" y="2190"/>
                    <a:pt x="255" y="2185"/>
                  </a:cubicBezTo>
                  <a:cubicBezTo>
                    <a:pt x="545" y="2080"/>
                    <a:pt x="835" y="2018"/>
                    <a:pt x="1143" y="2018"/>
                  </a:cubicBezTo>
                  <a:cubicBezTo>
                    <a:pt x="1207" y="2018"/>
                    <a:pt x="1272" y="2021"/>
                    <a:pt x="1337" y="2026"/>
                  </a:cubicBezTo>
                  <a:cubicBezTo>
                    <a:pt x="1592" y="2058"/>
                    <a:pt x="1815" y="2249"/>
                    <a:pt x="1910" y="2504"/>
                  </a:cubicBezTo>
                  <a:cubicBezTo>
                    <a:pt x="1974" y="2822"/>
                    <a:pt x="1624" y="3013"/>
                    <a:pt x="1433" y="3172"/>
                  </a:cubicBezTo>
                  <a:cubicBezTo>
                    <a:pt x="1146" y="3363"/>
                    <a:pt x="828" y="3522"/>
                    <a:pt x="510" y="3650"/>
                  </a:cubicBezTo>
                  <a:cubicBezTo>
                    <a:pt x="304" y="3738"/>
                    <a:pt x="370" y="4071"/>
                    <a:pt x="582" y="4071"/>
                  </a:cubicBezTo>
                  <a:cubicBezTo>
                    <a:pt x="599" y="4071"/>
                    <a:pt x="617" y="4068"/>
                    <a:pt x="637" y="4064"/>
                  </a:cubicBezTo>
                  <a:cubicBezTo>
                    <a:pt x="1051" y="3873"/>
                    <a:pt x="1433" y="3650"/>
                    <a:pt x="1815" y="3363"/>
                  </a:cubicBezTo>
                  <a:cubicBezTo>
                    <a:pt x="2133" y="3172"/>
                    <a:pt x="2324" y="2790"/>
                    <a:pt x="2260" y="2408"/>
                  </a:cubicBezTo>
                  <a:cubicBezTo>
                    <a:pt x="2165" y="2058"/>
                    <a:pt x="1910" y="1803"/>
                    <a:pt x="1560" y="1676"/>
                  </a:cubicBezTo>
                  <a:cubicBezTo>
                    <a:pt x="1412" y="1646"/>
                    <a:pt x="1264" y="1632"/>
                    <a:pt x="1118" y="1632"/>
                  </a:cubicBezTo>
                  <a:cubicBezTo>
                    <a:pt x="879" y="1632"/>
                    <a:pt x="643" y="1670"/>
                    <a:pt x="414" y="1741"/>
                  </a:cubicBezTo>
                  <a:lnTo>
                    <a:pt x="414" y="1741"/>
                  </a:lnTo>
                  <a:lnTo>
                    <a:pt x="414" y="415"/>
                  </a:lnTo>
                  <a:lnTo>
                    <a:pt x="414" y="415"/>
                  </a:lnTo>
                  <a:cubicBezTo>
                    <a:pt x="475" y="412"/>
                    <a:pt x="536" y="411"/>
                    <a:pt x="597" y="411"/>
                  </a:cubicBezTo>
                  <a:cubicBezTo>
                    <a:pt x="1001" y="411"/>
                    <a:pt x="1401" y="482"/>
                    <a:pt x="1783" y="625"/>
                  </a:cubicBezTo>
                  <a:cubicBezTo>
                    <a:pt x="1811" y="636"/>
                    <a:pt x="1837" y="641"/>
                    <a:pt x="1861" y="641"/>
                  </a:cubicBezTo>
                  <a:cubicBezTo>
                    <a:pt x="2055" y="641"/>
                    <a:pt x="2109" y="328"/>
                    <a:pt x="1910" y="243"/>
                  </a:cubicBezTo>
                  <a:cubicBezTo>
                    <a:pt x="1457" y="92"/>
                    <a:pt x="1003" y="1"/>
                    <a:pt x="55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1" name="Google Shape;321;p8"/>
          <p:cNvSpPr/>
          <p:nvPr/>
        </p:nvSpPr>
        <p:spPr>
          <a:xfrm>
            <a:off x="8110350" y="638698"/>
            <a:ext cx="146100" cy="146100"/>
          </a:xfrm>
          <a:prstGeom prst="diamond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p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9"/>
          <p:cNvSpPr/>
          <p:nvPr/>
        </p:nvSpPr>
        <p:spPr>
          <a:xfrm>
            <a:off x="2091400" y="91200"/>
            <a:ext cx="4961100" cy="49611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9"/>
          <p:cNvSpPr/>
          <p:nvPr/>
        </p:nvSpPr>
        <p:spPr>
          <a:xfrm>
            <a:off x="5734575" y="252275"/>
            <a:ext cx="1156800" cy="11568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9"/>
          <p:cNvSpPr/>
          <p:nvPr/>
        </p:nvSpPr>
        <p:spPr>
          <a:xfrm>
            <a:off x="2252500" y="3734400"/>
            <a:ext cx="1156800" cy="11568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9"/>
          <p:cNvSpPr txBox="1">
            <a:spLocks noGrp="1"/>
          </p:cNvSpPr>
          <p:nvPr>
            <p:ph type="title"/>
          </p:nvPr>
        </p:nvSpPr>
        <p:spPr>
          <a:xfrm>
            <a:off x="2762300" y="1710338"/>
            <a:ext cx="3619200" cy="83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5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28" name="Google Shape;328;p9"/>
          <p:cNvSpPr txBox="1">
            <a:spLocks noGrp="1"/>
          </p:cNvSpPr>
          <p:nvPr>
            <p:ph type="subTitle" idx="1"/>
          </p:nvPr>
        </p:nvSpPr>
        <p:spPr>
          <a:xfrm>
            <a:off x="2861400" y="2599463"/>
            <a:ext cx="3421200" cy="83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29" name="Google Shape;329;p9"/>
          <p:cNvSpPr/>
          <p:nvPr/>
        </p:nvSpPr>
        <p:spPr>
          <a:xfrm>
            <a:off x="1468300" y="3077123"/>
            <a:ext cx="146100" cy="146100"/>
          </a:xfrm>
          <a:prstGeom prst="diamond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p9"/>
          <p:cNvSpPr/>
          <p:nvPr/>
        </p:nvSpPr>
        <p:spPr>
          <a:xfrm>
            <a:off x="1818875" y="583650"/>
            <a:ext cx="135600" cy="135600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9"/>
          <p:cNvSpPr/>
          <p:nvPr/>
        </p:nvSpPr>
        <p:spPr>
          <a:xfrm>
            <a:off x="8312600" y="3734400"/>
            <a:ext cx="135600" cy="135600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9"/>
          <p:cNvSpPr/>
          <p:nvPr/>
        </p:nvSpPr>
        <p:spPr>
          <a:xfrm>
            <a:off x="8166500" y="757648"/>
            <a:ext cx="146100" cy="146100"/>
          </a:xfrm>
          <a:prstGeom prst="diamond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9"/>
          <p:cNvSpPr/>
          <p:nvPr/>
        </p:nvSpPr>
        <p:spPr>
          <a:xfrm>
            <a:off x="7531125" y="2902763"/>
            <a:ext cx="76500" cy="76500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4" name="Google Shape;334;p9"/>
          <p:cNvGrpSpPr/>
          <p:nvPr/>
        </p:nvGrpSpPr>
        <p:grpSpPr>
          <a:xfrm>
            <a:off x="7607625" y="1622250"/>
            <a:ext cx="429909" cy="390345"/>
            <a:chOff x="368345" y="284369"/>
            <a:chExt cx="526011" cy="477545"/>
          </a:xfrm>
        </p:grpSpPr>
        <p:sp>
          <p:nvSpPr>
            <p:cNvPr id="335" name="Google Shape;335;p9"/>
            <p:cNvSpPr/>
            <p:nvPr/>
          </p:nvSpPr>
          <p:spPr>
            <a:xfrm>
              <a:off x="368345" y="284369"/>
              <a:ext cx="486904" cy="242130"/>
            </a:xfrm>
            <a:custGeom>
              <a:avLst/>
              <a:gdLst/>
              <a:ahLst/>
              <a:cxnLst/>
              <a:rect l="l" t="t" r="r" b="b"/>
              <a:pathLst>
                <a:path w="13073" h="6501" extrusionOk="0">
                  <a:moveTo>
                    <a:pt x="12818" y="0"/>
                  </a:moveTo>
                  <a:cubicBezTo>
                    <a:pt x="9570" y="64"/>
                    <a:pt x="6323" y="223"/>
                    <a:pt x="3076" y="509"/>
                  </a:cubicBezTo>
                  <a:cubicBezTo>
                    <a:pt x="2981" y="509"/>
                    <a:pt x="2885" y="605"/>
                    <a:pt x="2885" y="700"/>
                  </a:cubicBezTo>
                  <a:cubicBezTo>
                    <a:pt x="2914" y="2390"/>
                    <a:pt x="2788" y="4053"/>
                    <a:pt x="2484" y="5691"/>
                  </a:cubicBezTo>
                  <a:lnTo>
                    <a:pt x="2484" y="5691"/>
                  </a:lnTo>
                  <a:cubicBezTo>
                    <a:pt x="2330" y="5336"/>
                    <a:pt x="2196" y="4967"/>
                    <a:pt x="2089" y="4584"/>
                  </a:cubicBezTo>
                  <a:cubicBezTo>
                    <a:pt x="1962" y="4043"/>
                    <a:pt x="1866" y="3470"/>
                    <a:pt x="1835" y="2929"/>
                  </a:cubicBezTo>
                  <a:cubicBezTo>
                    <a:pt x="1803" y="2483"/>
                    <a:pt x="1580" y="2069"/>
                    <a:pt x="1198" y="1783"/>
                  </a:cubicBezTo>
                  <a:cubicBezTo>
                    <a:pt x="1055" y="1682"/>
                    <a:pt x="885" y="1634"/>
                    <a:pt x="717" y="1634"/>
                  </a:cubicBezTo>
                  <a:cubicBezTo>
                    <a:pt x="510" y="1634"/>
                    <a:pt x="305" y="1706"/>
                    <a:pt x="147" y="1846"/>
                  </a:cubicBezTo>
                  <a:cubicBezTo>
                    <a:pt x="1" y="1993"/>
                    <a:pt x="117" y="2196"/>
                    <a:pt x="265" y="2196"/>
                  </a:cubicBezTo>
                  <a:cubicBezTo>
                    <a:pt x="310" y="2196"/>
                    <a:pt x="358" y="2177"/>
                    <a:pt x="402" y="2133"/>
                  </a:cubicBezTo>
                  <a:cubicBezTo>
                    <a:pt x="489" y="2064"/>
                    <a:pt x="582" y="2034"/>
                    <a:pt x="676" y="2034"/>
                  </a:cubicBezTo>
                  <a:cubicBezTo>
                    <a:pt x="927" y="2034"/>
                    <a:pt x="1178" y="2243"/>
                    <a:pt x="1293" y="2451"/>
                  </a:cubicBezTo>
                  <a:cubicBezTo>
                    <a:pt x="1421" y="2897"/>
                    <a:pt x="1516" y="3343"/>
                    <a:pt x="1516" y="3788"/>
                  </a:cubicBezTo>
                  <a:cubicBezTo>
                    <a:pt x="1675" y="4712"/>
                    <a:pt x="1962" y="5571"/>
                    <a:pt x="2408" y="6399"/>
                  </a:cubicBezTo>
                  <a:cubicBezTo>
                    <a:pt x="2449" y="6468"/>
                    <a:pt x="2514" y="6501"/>
                    <a:pt x="2577" y="6501"/>
                  </a:cubicBezTo>
                  <a:cubicBezTo>
                    <a:pt x="2660" y="6501"/>
                    <a:pt x="2740" y="6444"/>
                    <a:pt x="2758" y="6335"/>
                  </a:cubicBezTo>
                  <a:cubicBezTo>
                    <a:pt x="3128" y="4545"/>
                    <a:pt x="3319" y="2726"/>
                    <a:pt x="3272" y="876"/>
                  </a:cubicBezTo>
                  <a:lnTo>
                    <a:pt x="3272" y="876"/>
                  </a:lnTo>
                  <a:cubicBezTo>
                    <a:pt x="6454" y="629"/>
                    <a:pt x="9636" y="445"/>
                    <a:pt x="12818" y="414"/>
                  </a:cubicBezTo>
                  <a:cubicBezTo>
                    <a:pt x="13072" y="414"/>
                    <a:pt x="13072" y="0"/>
                    <a:pt x="128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9"/>
            <p:cNvSpPr/>
            <p:nvPr/>
          </p:nvSpPr>
          <p:spPr>
            <a:xfrm>
              <a:off x="567078" y="369583"/>
              <a:ext cx="97805" cy="110841"/>
            </a:xfrm>
            <a:custGeom>
              <a:avLst/>
              <a:gdLst/>
              <a:ahLst/>
              <a:cxnLst/>
              <a:rect l="l" t="t" r="r" b="b"/>
              <a:pathLst>
                <a:path w="2626" h="2976" extrusionOk="0">
                  <a:moveTo>
                    <a:pt x="1184" y="1"/>
                  </a:moveTo>
                  <a:cubicBezTo>
                    <a:pt x="1161" y="1"/>
                    <a:pt x="1138" y="2"/>
                    <a:pt x="1115" y="4"/>
                  </a:cubicBezTo>
                  <a:cubicBezTo>
                    <a:pt x="764" y="36"/>
                    <a:pt x="414" y="195"/>
                    <a:pt x="128" y="418"/>
                  </a:cubicBezTo>
                  <a:cubicBezTo>
                    <a:pt x="32" y="450"/>
                    <a:pt x="0" y="577"/>
                    <a:pt x="64" y="673"/>
                  </a:cubicBezTo>
                  <a:cubicBezTo>
                    <a:pt x="112" y="744"/>
                    <a:pt x="195" y="780"/>
                    <a:pt x="274" y="780"/>
                  </a:cubicBezTo>
                  <a:cubicBezTo>
                    <a:pt x="301" y="780"/>
                    <a:pt x="327" y="776"/>
                    <a:pt x="351" y="768"/>
                  </a:cubicBezTo>
                  <a:cubicBezTo>
                    <a:pt x="542" y="609"/>
                    <a:pt x="796" y="482"/>
                    <a:pt x="1051" y="418"/>
                  </a:cubicBezTo>
                  <a:cubicBezTo>
                    <a:pt x="1091" y="405"/>
                    <a:pt x="1131" y="398"/>
                    <a:pt x="1169" y="398"/>
                  </a:cubicBezTo>
                  <a:cubicBezTo>
                    <a:pt x="1316" y="398"/>
                    <a:pt x="1446" y="490"/>
                    <a:pt x="1497" y="641"/>
                  </a:cubicBezTo>
                  <a:cubicBezTo>
                    <a:pt x="1528" y="896"/>
                    <a:pt x="1433" y="1118"/>
                    <a:pt x="1242" y="1278"/>
                  </a:cubicBezTo>
                  <a:cubicBezTo>
                    <a:pt x="1019" y="1437"/>
                    <a:pt x="796" y="1596"/>
                    <a:pt x="573" y="1755"/>
                  </a:cubicBezTo>
                  <a:cubicBezTo>
                    <a:pt x="319" y="1914"/>
                    <a:pt x="128" y="2169"/>
                    <a:pt x="32" y="2487"/>
                  </a:cubicBezTo>
                  <a:cubicBezTo>
                    <a:pt x="0" y="2583"/>
                    <a:pt x="32" y="2678"/>
                    <a:pt x="128" y="2710"/>
                  </a:cubicBezTo>
                  <a:cubicBezTo>
                    <a:pt x="517" y="2887"/>
                    <a:pt x="945" y="2975"/>
                    <a:pt x="1380" y="2975"/>
                  </a:cubicBezTo>
                  <a:cubicBezTo>
                    <a:pt x="1728" y="2975"/>
                    <a:pt x="2080" y="2919"/>
                    <a:pt x="2420" y="2806"/>
                  </a:cubicBezTo>
                  <a:cubicBezTo>
                    <a:pt x="2626" y="2747"/>
                    <a:pt x="2560" y="2416"/>
                    <a:pt x="2348" y="2416"/>
                  </a:cubicBezTo>
                  <a:cubicBezTo>
                    <a:pt x="2330" y="2416"/>
                    <a:pt x="2312" y="2419"/>
                    <a:pt x="2292" y="2424"/>
                  </a:cubicBezTo>
                  <a:cubicBezTo>
                    <a:pt x="2006" y="2524"/>
                    <a:pt x="1706" y="2573"/>
                    <a:pt x="1406" y="2573"/>
                  </a:cubicBezTo>
                  <a:cubicBezTo>
                    <a:pt x="1097" y="2573"/>
                    <a:pt x="788" y="2521"/>
                    <a:pt x="489" y="2422"/>
                  </a:cubicBezTo>
                  <a:lnTo>
                    <a:pt x="489" y="2422"/>
                  </a:lnTo>
                  <a:cubicBezTo>
                    <a:pt x="594" y="2236"/>
                    <a:pt x="749" y="2078"/>
                    <a:pt x="924" y="1978"/>
                  </a:cubicBezTo>
                  <a:cubicBezTo>
                    <a:pt x="1210" y="1819"/>
                    <a:pt x="1465" y="1596"/>
                    <a:pt x="1688" y="1341"/>
                  </a:cubicBezTo>
                  <a:cubicBezTo>
                    <a:pt x="1910" y="1087"/>
                    <a:pt x="1974" y="736"/>
                    <a:pt x="1847" y="450"/>
                  </a:cubicBezTo>
                  <a:cubicBezTo>
                    <a:pt x="1729" y="184"/>
                    <a:pt x="1474" y="1"/>
                    <a:pt x="11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9"/>
            <p:cNvSpPr/>
            <p:nvPr/>
          </p:nvSpPr>
          <p:spPr>
            <a:xfrm>
              <a:off x="703428" y="454201"/>
              <a:ext cx="14265" cy="21081"/>
            </a:xfrm>
            <a:custGeom>
              <a:avLst/>
              <a:gdLst/>
              <a:ahLst/>
              <a:cxnLst/>
              <a:rect l="l" t="t" r="r" b="b"/>
              <a:pathLst>
                <a:path w="383" h="566" extrusionOk="0">
                  <a:moveTo>
                    <a:pt x="223" y="0"/>
                  </a:moveTo>
                  <a:cubicBezTo>
                    <a:pt x="215" y="0"/>
                    <a:pt x="207" y="8"/>
                    <a:pt x="191" y="24"/>
                  </a:cubicBezTo>
                  <a:lnTo>
                    <a:pt x="128" y="24"/>
                  </a:lnTo>
                  <a:cubicBezTo>
                    <a:pt x="96" y="24"/>
                    <a:pt x="64" y="24"/>
                    <a:pt x="32" y="56"/>
                  </a:cubicBezTo>
                  <a:lnTo>
                    <a:pt x="0" y="88"/>
                  </a:lnTo>
                  <a:cubicBezTo>
                    <a:pt x="0" y="120"/>
                    <a:pt x="0" y="152"/>
                    <a:pt x="0" y="215"/>
                  </a:cubicBezTo>
                  <a:lnTo>
                    <a:pt x="0" y="374"/>
                  </a:lnTo>
                  <a:cubicBezTo>
                    <a:pt x="0" y="406"/>
                    <a:pt x="0" y="406"/>
                    <a:pt x="0" y="438"/>
                  </a:cubicBezTo>
                  <a:cubicBezTo>
                    <a:pt x="0" y="470"/>
                    <a:pt x="32" y="502"/>
                    <a:pt x="32" y="502"/>
                  </a:cubicBezTo>
                  <a:cubicBezTo>
                    <a:pt x="64" y="534"/>
                    <a:pt x="96" y="534"/>
                    <a:pt x="128" y="565"/>
                  </a:cubicBezTo>
                  <a:lnTo>
                    <a:pt x="223" y="565"/>
                  </a:lnTo>
                  <a:cubicBezTo>
                    <a:pt x="287" y="534"/>
                    <a:pt x="319" y="534"/>
                    <a:pt x="319" y="502"/>
                  </a:cubicBezTo>
                  <a:lnTo>
                    <a:pt x="351" y="470"/>
                  </a:lnTo>
                  <a:cubicBezTo>
                    <a:pt x="382" y="438"/>
                    <a:pt x="382" y="406"/>
                    <a:pt x="382" y="374"/>
                  </a:cubicBezTo>
                  <a:lnTo>
                    <a:pt x="382" y="183"/>
                  </a:lnTo>
                  <a:cubicBezTo>
                    <a:pt x="382" y="152"/>
                    <a:pt x="382" y="152"/>
                    <a:pt x="351" y="120"/>
                  </a:cubicBezTo>
                  <a:cubicBezTo>
                    <a:pt x="351" y="88"/>
                    <a:pt x="351" y="56"/>
                    <a:pt x="319" y="56"/>
                  </a:cubicBezTo>
                  <a:cubicBezTo>
                    <a:pt x="319" y="24"/>
                    <a:pt x="287" y="24"/>
                    <a:pt x="255" y="24"/>
                  </a:cubicBezTo>
                  <a:cubicBezTo>
                    <a:pt x="239" y="8"/>
                    <a:pt x="231" y="0"/>
                    <a:pt x="2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9"/>
            <p:cNvSpPr/>
            <p:nvPr/>
          </p:nvSpPr>
          <p:spPr>
            <a:xfrm>
              <a:off x="768643" y="361464"/>
              <a:ext cx="73559" cy="127937"/>
            </a:xfrm>
            <a:custGeom>
              <a:avLst/>
              <a:gdLst/>
              <a:ahLst/>
              <a:cxnLst/>
              <a:rect l="l" t="t" r="r" b="b"/>
              <a:pathLst>
                <a:path w="1975" h="3435" extrusionOk="0">
                  <a:moveTo>
                    <a:pt x="1016" y="385"/>
                  </a:moveTo>
                  <a:cubicBezTo>
                    <a:pt x="1286" y="385"/>
                    <a:pt x="1592" y="708"/>
                    <a:pt x="1592" y="954"/>
                  </a:cubicBezTo>
                  <a:cubicBezTo>
                    <a:pt x="1570" y="1326"/>
                    <a:pt x="1248" y="1547"/>
                    <a:pt x="904" y="1640"/>
                  </a:cubicBezTo>
                  <a:lnTo>
                    <a:pt x="904" y="1640"/>
                  </a:lnTo>
                  <a:cubicBezTo>
                    <a:pt x="857" y="1633"/>
                    <a:pt x="809" y="1630"/>
                    <a:pt x="761" y="1630"/>
                  </a:cubicBezTo>
                  <a:cubicBezTo>
                    <a:pt x="685" y="1630"/>
                    <a:pt x="608" y="1638"/>
                    <a:pt x="534" y="1655"/>
                  </a:cubicBezTo>
                  <a:lnTo>
                    <a:pt x="534" y="1655"/>
                  </a:lnTo>
                  <a:cubicBezTo>
                    <a:pt x="587" y="1274"/>
                    <a:pt x="652" y="903"/>
                    <a:pt x="717" y="533"/>
                  </a:cubicBezTo>
                  <a:lnTo>
                    <a:pt x="717" y="533"/>
                  </a:lnTo>
                  <a:cubicBezTo>
                    <a:pt x="745" y="524"/>
                    <a:pt x="772" y="506"/>
                    <a:pt x="796" y="477"/>
                  </a:cubicBezTo>
                  <a:cubicBezTo>
                    <a:pt x="861" y="412"/>
                    <a:pt x="937" y="385"/>
                    <a:pt x="1016" y="385"/>
                  </a:cubicBezTo>
                  <a:close/>
                  <a:moveTo>
                    <a:pt x="973" y="2043"/>
                  </a:moveTo>
                  <a:lnTo>
                    <a:pt x="973" y="2043"/>
                  </a:lnTo>
                  <a:cubicBezTo>
                    <a:pt x="1148" y="2091"/>
                    <a:pt x="1298" y="2209"/>
                    <a:pt x="1369" y="2387"/>
                  </a:cubicBezTo>
                  <a:cubicBezTo>
                    <a:pt x="1460" y="2721"/>
                    <a:pt x="1233" y="3026"/>
                    <a:pt x="880" y="3026"/>
                  </a:cubicBezTo>
                  <a:cubicBezTo>
                    <a:pt x="863" y="3026"/>
                    <a:pt x="846" y="3025"/>
                    <a:pt x="828" y="3024"/>
                  </a:cubicBezTo>
                  <a:cubicBezTo>
                    <a:pt x="447" y="2928"/>
                    <a:pt x="478" y="2390"/>
                    <a:pt x="478" y="2103"/>
                  </a:cubicBezTo>
                  <a:lnTo>
                    <a:pt x="478" y="2103"/>
                  </a:lnTo>
                  <a:cubicBezTo>
                    <a:pt x="506" y="2104"/>
                    <a:pt x="534" y="2105"/>
                    <a:pt x="562" y="2105"/>
                  </a:cubicBezTo>
                  <a:cubicBezTo>
                    <a:pt x="704" y="2105"/>
                    <a:pt x="841" y="2084"/>
                    <a:pt x="973" y="2043"/>
                  </a:cubicBezTo>
                  <a:close/>
                  <a:moveTo>
                    <a:pt x="1029" y="0"/>
                  </a:moveTo>
                  <a:cubicBezTo>
                    <a:pt x="863" y="0"/>
                    <a:pt x="696" y="56"/>
                    <a:pt x="550" y="184"/>
                  </a:cubicBezTo>
                  <a:lnTo>
                    <a:pt x="550" y="184"/>
                  </a:lnTo>
                  <a:cubicBezTo>
                    <a:pt x="540" y="183"/>
                    <a:pt x="530" y="182"/>
                    <a:pt x="520" y="182"/>
                  </a:cubicBezTo>
                  <a:cubicBezTo>
                    <a:pt x="437" y="182"/>
                    <a:pt x="350" y="239"/>
                    <a:pt x="350" y="318"/>
                  </a:cubicBezTo>
                  <a:lnTo>
                    <a:pt x="319" y="318"/>
                  </a:lnTo>
                  <a:cubicBezTo>
                    <a:pt x="223" y="891"/>
                    <a:pt x="128" y="1464"/>
                    <a:pt x="64" y="2037"/>
                  </a:cubicBezTo>
                  <a:cubicBezTo>
                    <a:pt x="0" y="2451"/>
                    <a:pt x="128" y="2896"/>
                    <a:pt x="382" y="3215"/>
                  </a:cubicBezTo>
                  <a:cubicBezTo>
                    <a:pt x="545" y="3362"/>
                    <a:pt x="742" y="3435"/>
                    <a:pt x="935" y="3435"/>
                  </a:cubicBezTo>
                  <a:cubicBezTo>
                    <a:pt x="1157" y="3435"/>
                    <a:pt x="1375" y="3339"/>
                    <a:pt x="1528" y="3151"/>
                  </a:cubicBezTo>
                  <a:cubicBezTo>
                    <a:pt x="1847" y="2833"/>
                    <a:pt x="1879" y="2355"/>
                    <a:pt x="1592" y="2005"/>
                  </a:cubicBezTo>
                  <a:cubicBezTo>
                    <a:pt x="1536" y="1943"/>
                    <a:pt x="1474" y="1889"/>
                    <a:pt x="1408" y="1841"/>
                  </a:cubicBezTo>
                  <a:lnTo>
                    <a:pt x="1408" y="1841"/>
                  </a:lnTo>
                  <a:cubicBezTo>
                    <a:pt x="1438" y="1822"/>
                    <a:pt x="1467" y="1803"/>
                    <a:pt x="1497" y="1782"/>
                  </a:cubicBezTo>
                  <a:cubicBezTo>
                    <a:pt x="1815" y="1591"/>
                    <a:pt x="1974" y="1241"/>
                    <a:pt x="1974" y="859"/>
                  </a:cubicBezTo>
                  <a:cubicBezTo>
                    <a:pt x="1929" y="405"/>
                    <a:pt x="1480" y="0"/>
                    <a:pt x="10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9"/>
            <p:cNvSpPr/>
            <p:nvPr/>
          </p:nvSpPr>
          <p:spPr>
            <a:xfrm>
              <a:off x="380933" y="539192"/>
              <a:ext cx="513422" cy="30168"/>
            </a:xfrm>
            <a:custGeom>
              <a:avLst/>
              <a:gdLst/>
              <a:ahLst/>
              <a:cxnLst/>
              <a:rect l="l" t="t" r="r" b="b"/>
              <a:pathLst>
                <a:path w="13785" h="810" extrusionOk="0">
                  <a:moveTo>
                    <a:pt x="13557" y="1"/>
                  </a:moveTo>
                  <a:cubicBezTo>
                    <a:pt x="13549" y="1"/>
                    <a:pt x="13540" y="1"/>
                    <a:pt x="13530" y="3"/>
                  </a:cubicBezTo>
                  <a:cubicBezTo>
                    <a:pt x="10432" y="289"/>
                    <a:pt x="7335" y="421"/>
                    <a:pt x="4214" y="421"/>
                  </a:cubicBezTo>
                  <a:cubicBezTo>
                    <a:pt x="3871" y="421"/>
                    <a:pt x="3527" y="420"/>
                    <a:pt x="3184" y="416"/>
                  </a:cubicBezTo>
                  <a:cubicBezTo>
                    <a:pt x="2197" y="416"/>
                    <a:pt x="1242" y="385"/>
                    <a:pt x="255" y="353"/>
                  </a:cubicBezTo>
                  <a:cubicBezTo>
                    <a:pt x="0" y="353"/>
                    <a:pt x="0" y="735"/>
                    <a:pt x="255" y="735"/>
                  </a:cubicBezTo>
                  <a:cubicBezTo>
                    <a:pt x="1591" y="784"/>
                    <a:pt x="2923" y="809"/>
                    <a:pt x="4252" y="809"/>
                  </a:cubicBezTo>
                  <a:cubicBezTo>
                    <a:pt x="6373" y="809"/>
                    <a:pt x="8487" y="744"/>
                    <a:pt x="10601" y="607"/>
                  </a:cubicBezTo>
                  <a:cubicBezTo>
                    <a:pt x="11588" y="576"/>
                    <a:pt x="12543" y="480"/>
                    <a:pt x="13530" y="416"/>
                  </a:cubicBezTo>
                  <a:cubicBezTo>
                    <a:pt x="13775" y="386"/>
                    <a:pt x="13784" y="1"/>
                    <a:pt x="135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9"/>
            <p:cNvSpPr/>
            <p:nvPr/>
          </p:nvSpPr>
          <p:spPr>
            <a:xfrm>
              <a:off x="397060" y="628316"/>
              <a:ext cx="97731" cy="133598"/>
            </a:xfrm>
            <a:custGeom>
              <a:avLst/>
              <a:gdLst/>
              <a:ahLst/>
              <a:cxnLst/>
              <a:rect l="l" t="t" r="r" b="b"/>
              <a:pathLst>
                <a:path w="2624" h="3587" extrusionOk="0">
                  <a:moveTo>
                    <a:pt x="1427" y="1"/>
                  </a:moveTo>
                  <a:cubicBezTo>
                    <a:pt x="1236" y="1"/>
                    <a:pt x="1045" y="83"/>
                    <a:pt x="904" y="252"/>
                  </a:cubicBezTo>
                  <a:cubicBezTo>
                    <a:pt x="796" y="404"/>
                    <a:pt x="925" y="556"/>
                    <a:pt x="1068" y="556"/>
                  </a:cubicBezTo>
                  <a:cubicBezTo>
                    <a:pt x="1134" y="556"/>
                    <a:pt x="1204" y="524"/>
                    <a:pt x="1255" y="443"/>
                  </a:cubicBezTo>
                  <a:cubicBezTo>
                    <a:pt x="1298" y="400"/>
                    <a:pt x="1354" y="383"/>
                    <a:pt x="1411" y="383"/>
                  </a:cubicBezTo>
                  <a:cubicBezTo>
                    <a:pt x="1481" y="383"/>
                    <a:pt x="1552" y="408"/>
                    <a:pt x="1605" y="443"/>
                  </a:cubicBezTo>
                  <a:cubicBezTo>
                    <a:pt x="1732" y="507"/>
                    <a:pt x="1828" y="666"/>
                    <a:pt x="1796" y="857"/>
                  </a:cubicBezTo>
                  <a:cubicBezTo>
                    <a:pt x="1732" y="1080"/>
                    <a:pt x="1573" y="1271"/>
                    <a:pt x="1382" y="1398"/>
                  </a:cubicBezTo>
                  <a:cubicBezTo>
                    <a:pt x="1286" y="1462"/>
                    <a:pt x="1223" y="1525"/>
                    <a:pt x="1223" y="1653"/>
                  </a:cubicBezTo>
                  <a:cubicBezTo>
                    <a:pt x="1223" y="1748"/>
                    <a:pt x="1255" y="1844"/>
                    <a:pt x="1350" y="1907"/>
                  </a:cubicBezTo>
                  <a:cubicBezTo>
                    <a:pt x="1573" y="2098"/>
                    <a:pt x="2019" y="1971"/>
                    <a:pt x="2146" y="2257"/>
                  </a:cubicBezTo>
                  <a:cubicBezTo>
                    <a:pt x="2241" y="2544"/>
                    <a:pt x="2146" y="2830"/>
                    <a:pt x="1923" y="3021"/>
                  </a:cubicBezTo>
                  <a:cubicBezTo>
                    <a:pt x="1769" y="3140"/>
                    <a:pt x="1576" y="3183"/>
                    <a:pt x="1370" y="3183"/>
                  </a:cubicBezTo>
                  <a:cubicBezTo>
                    <a:pt x="1020" y="3183"/>
                    <a:pt x="632" y="3058"/>
                    <a:pt x="331" y="2958"/>
                  </a:cubicBezTo>
                  <a:cubicBezTo>
                    <a:pt x="314" y="2953"/>
                    <a:pt x="298" y="2951"/>
                    <a:pt x="282" y="2951"/>
                  </a:cubicBezTo>
                  <a:cubicBezTo>
                    <a:pt x="91" y="2951"/>
                    <a:pt x="1" y="3283"/>
                    <a:pt x="236" y="3372"/>
                  </a:cubicBezTo>
                  <a:cubicBezTo>
                    <a:pt x="594" y="3515"/>
                    <a:pt x="970" y="3587"/>
                    <a:pt x="1351" y="3587"/>
                  </a:cubicBezTo>
                  <a:cubicBezTo>
                    <a:pt x="1477" y="3587"/>
                    <a:pt x="1605" y="3579"/>
                    <a:pt x="1732" y="3563"/>
                  </a:cubicBezTo>
                  <a:cubicBezTo>
                    <a:pt x="2082" y="3467"/>
                    <a:pt x="2401" y="3212"/>
                    <a:pt x="2528" y="2830"/>
                  </a:cubicBezTo>
                  <a:cubicBezTo>
                    <a:pt x="2623" y="2544"/>
                    <a:pt x="2592" y="2194"/>
                    <a:pt x="2401" y="1939"/>
                  </a:cubicBezTo>
                  <a:cubicBezTo>
                    <a:pt x="2273" y="1812"/>
                    <a:pt x="2146" y="1716"/>
                    <a:pt x="1987" y="1716"/>
                  </a:cubicBezTo>
                  <a:cubicBezTo>
                    <a:pt x="1891" y="1716"/>
                    <a:pt x="1796" y="1684"/>
                    <a:pt x="1732" y="1653"/>
                  </a:cubicBezTo>
                  <a:cubicBezTo>
                    <a:pt x="1723" y="1653"/>
                    <a:pt x="1715" y="1652"/>
                    <a:pt x="1707" y="1651"/>
                  </a:cubicBezTo>
                  <a:lnTo>
                    <a:pt x="1707" y="1651"/>
                  </a:lnTo>
                  <a:cubicBezTo>
                    <a:pt x="2070" y="1314"/>
                    <a:pt x="2348" y="812"/>
                    <a:pt x="2050" y="379"/>
                  </a:cubicBezTo>
                  <a:cubicBezTo>
                    <a:pt x="1908" y="131"/>
                    <a:pt x="1668" y="1"/>
                    <a:pt x="14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9"/>
            <p:cNvSpPr/>
            <p:nvPr/>
          </p:nvSpPr>
          <p:spPr>
            <a:xfrm>
              <a:off x="573019" y="628126"/>
              <a:ext cx="16611" cy="120972"/>
            </a:xfrm>
            <a:custGeom>
              <a:avLst/>
              <a:gdLst/>
              <a:ahLst/>
              <a:cxnLst/>
              <a:rect l="l" t="t" r="r" b="b"/>
              <a:pathLst>
                <a:path w="446" h="3248" extrusionOk="0">
                  <a:moveTo>
                    <a:pt x="239" y="0"/>
                  </a:moveTo>
                  <a:cubicBezTo>
                    <a:pt x="135" y="0"/>
                    <a:pt x="32" y="64"/>
                    <a:pt x="32" y="191"/>
                  </a:cubicBezTo>
                  <a:cubicBezTo>
                    <a:pt x="32" y="1146"/>
                    <a:pt x="0" y="2101"/>
                    <a:pt x="0" y="3056"/>
                  </a:cubicBezTo>
                  <a:cubicBezTo>
                    <a:pt x="0" y="3184"/>
                    <a:pt x="96" y="3247"/>
                    <a:pt x="191" y="3247"/>
                  </a:cubicBezTo>
                  <a:cubicBezTo>
                    <a:pt x="287" y="3247"/>
                    <a:pt x="382" y="3184"/>
                    <a:pt x="382" y="3056"/>
                  </a:cubicBezTo>
                  <a:cubicBezTo>
                    <a:pt x="382" y="2101"/>
                    <a:pt x="414" y="1146"/>
                    <a:pt x="446" y="191"/>
                  </a:cubicBezTo>
                  <a:cubicBezTo>
                    <a:pt x="446" y="64"/>
                    <a:pt x="342" y="0"/>
                    <a:pt x="2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9"/>
            <p:cNvSpPr/>
            <p:nvPr/>
          </p:nvSpPr>
          <p:spPr>
            <a:xfrm>
              <a:off x="532237" y="682390"/>
              <a:ext cx="108830" cy="21677"/>
            </a:xfrm>
            <a:custGeom>
              <a:avLst/>
              <a:gdLst/>
              <a:ahLst/>
              <a:cxnLst/>
              <a:rect l="l" t="t" r="r" b="b"/>
              <a:pathLst>
                <a:path w="2922" h="582" extrusionOk="0">
                  <a:moveTo>
                    <a:pt x="2612" y="1"/>
                  </a:moveTo>
                  <a:cubicBezTo>
                    <a:pt x="2595" y="1"/>
                    <a:pt x="2578" y="3"/>
                    <a:pt x="2560" y="7"/>
                  </a:cubicBezTo>
                  <a:cubicBezTo>
                    <a:pt x="2144" y="116"/>
                    <a:pt x="1718" y="173"/>
                    <a:pt x="1293" y="173"/>
                  </a:cubicBezTo>
                  <a:cubicBezTo>
                    <a:pt x="970" y="173"/>
                    <a:pt x="648" y="140"/>
                    <a:pt x="331" y="71"/>
                  </a:cubicBezTo>
                  <a:cubicBezTo>
                    <a:pt x="312" y="66"/>
                    <a:pt x="293" y="64"/>
                    <a:pt x="276" y="64"/>
                  </a:cubicBezTo>
                  <a:cubicBezTo>
                    <a:pt x="64" y="64"/>
                    <a:pt x="0" y="394"/>
                    <a:pt x="236" y="453"/>
                  </a:cubicBezTo>
                  <a:cubicBezTo>
                    <a:pt x="601" y="541"/>
                    <a:pt x="972" y="581"/>
                    <a:pt x="1345" y="581"/>
                  </a:cubicBezTo>
                  <a:cubicBezTo>
                    <a:pt x="1784" y="581"/>
                    <a:pt x="2224" y="525"/>
                    <a:pt x="2655" y="421"/>
                  </a:cubicBezTo>
                  <a:cubicBezTo>
                    <a:pt x="2921" y="362"/>
                    <a:pt x="2830" y="1"/>
                    <a:pt x="26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9"/>
            <p:cNvSpPr/>
            <p:nvPr/>
          </p:nvSpPr>
          <p:spPr>
            <a:xfrm>
              <a:off x="678512" y="647162"/>
              <a:ext cx="20224" cy="15457"/>
            </a:xfrm>
            <a:custGeom>
              <a:avLst/>
              <a:gdLst/>
              <a:ahLst/>
              <a:cxnLst/>
              <a:rect l="l" t="t" r="r" b="b"/>
              <a:pathLst>
                <a:path w="543" h="415" extrusionOk="0">
                  <a:moveTo>
                    <a:pt x="287" y="1"/>
                  </a:moveTo>
                  <a:cubicBezTo>
                    <a:pt x="1" y="1"/>
                    <a:pt x="1" y="414"/>
                    <a:pt x="287" y="414"/>
                  </a:cubicBezTo>
                  <a:cubicBezTo>
                    <a:pt x="542" y="414"/>
                    <a:pt x="542" y="1"/>
                    <a:pt x="2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9"/>
            <p:cNvSpPr/>
            <p:nvPr/>
          </p:nvSpPr>
          <p:spPr>
            <a:xfrm>
              <a:off x="675868" y="639340"/>
              <a:ext cx="103094" cy="119482"/>
            </a:xfrm>
            <a:custGeom>
              <a:avLst/>
              <a:gdLst/>
              <a:ahLst/>
              <a:cxnLst/>
              <a:rect l="l" t="t" r="r" b="b"/>
              <a:pathLst>
                <a:path w="2768" h="3208" extrusionOk="0">
                  <a:moveTo>
                    <a:pt x="899" y="0"/>
                  </a:moveTo>
                  <a:cubicBezTo>
                    <a:pt x="846" y="0"/>
                    <a:pt x="792" y="6"/>
                    <a:pt x="740" y="19"/>
                  </a:cubicBezTo>
                  <a:cubicBezTo>
                    <a:pt x="422" y="19"/>
                    <a:pt x="136" y="242"/>
                    <a:pt x="40" y="529"/>
                  </a:cubicBezTo>
                  <a:cubicBezTo>
                    <a:pt x="1" y="686"/>
                    <a:pt x="132" y="795"/>
                    <a:pt x="252" y="795"/>
                  </a:cubicBezTo>
                  <a:cubicBezTo>
                    <a:pt x="327" y="795"/>
                    <a:pt x="398" y="753"/>
                    <a:pt x="422" y="656"/>
                  </a:cubicBezTo>
                  <a:cubicBezTo>
                    <a:pt x="505" y="489"/>
                    <a:pt x="662" y="395"/>
                    <a:pt x="827" y="395"/>
                  </a:cubicBezTo>
                  <a:cubicBezTo>
                    <a:pt x="851" y="395"/>
                    <a:pt x="875" y="397"/>
                    <a:pt x="900" y="402"/>
                  </a:cubicBezTo>
                  <a:cubicBezTo>
                    <a:pt x="1154" y="465"/>
                    <a:pt x="1345" y="656"/>
                    <a:pt x="1377" y="911"/>
                  </a:cubicBezTo>
                  <a:cubicBezTo>
                    <a:pt x="1473" y="1643"/>
                    <a:pt x="804" y="2121"/>
                    <a:pt x="263" y="2471"/>
                  </a:cubicBezTo>
                  <a:cubicBezTo>
                    <a:pt x="136" y="2566"/>
                    <a:pt x="136" y="2725"/>
                    <a:pt x="263" y="2821"/>
                  </a:cubicBezTo>
                  <a:cubicBezTo>
                    <a:pt x="762" y="3071"/>
                    <a:pt x="1310" y="3207"/>
                    <a:pt x="1861" y="3207"/>
                  </a:cubicBezTo>
                  <a:cubicBezTo>
                    <a:pt x="2082" y="3207"/>
                    <a:pt x="2304" y="3185"/>
                    <a:pt x="2523" y="3139"/>
                  </a:cubicBezTo>
                  <a:cubicBezTo>
                    <a:pt x="2768" y="3078"/>
                    <a:pt x="2689" y="2724"/>
                    <a:pt x="2457" y="2724"/>
                  </a:cubicBezTo>
                  <a:cubicBezTo>
                    <a:pt x="2448" y="2724"/>
                    <a:pt x="2438" y="2724"/>
                    <a:pt x="2428" y="2725"/>
                  </a:cubicBezTo>
                  <a:cubicBezTo>
                    <a:pt x="2214" y="2776"/>
                    <a:pt x="1998" y="2801"/>
                    <a:pt x="1784" y="2801"/>
                  </a:cubicBezTo>
                  <a:cubicBezTo>
                    <a:pt x="1428" y="2801"/>
                    <a:pt x="1078" y="2733"/>
                    <a:pt x="757" y="2601"/>
                  </a:cubicBezTo>
                  <a:lnTo>
                    <a:pt x="757" y="2601"/>
                  </a:lnTo>
                  <a:cubicBezTo>
                    <a:pt x="1237" y="2250"/>
                    <a:pt x="1679" y="1809"/>
                    <a:pt x="1759" y="1166"/>
                  </a:cubicBezTo>
                  <a:cubicBezTo>
                    <a:pt x="1823" y="847"/>
                    <a:pt x="1695" y="497"/>
                    <a:pt x="1473" y="274"/>
                  </a:cubicBezTo>
                  <a:cubicBezTo>
                    <a:pt x="1321" y="97"/>
                    <a:pt x="1108" y="0"/>
                    <a:pt x="8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9"/>
            <p:cNvSpPr/>
            <p:nvPr/>
          </p:nvSpPr>
          <p:spPr>
            <a:xfrm>
              <a:off x="793522" y="611892"/>
              <a:ext cx="15457" cy="77693"/>
            </a:xfrm>
            <a:custGeom>
              <a:avLst/>
              <a:gdLst/>
              <a:ahLst/>
              <a:cxnLst/>
              <a:rect l="l" t="t" r="r" b="b"/>
              <a:pathLst>
                <a:path w="415" h="2086" extrusionOk="0">
                  <a:moveTo>
                    <a:pt x="224" y="0"/>
                  </a:moveTo>
                  <a:cubicBezTo>
                    <a:pt x="128" y="0"/>
                    <a:pt x="33" y="72"/>
                    <a:pt x="33" y="215"/>
                  </a:cubicBezTo>
                  <a:cubicBezTo>
                    <a:pt x="33" y="756"/>
                    <a:pt x="1" y="1330"/>
                    <a:pt x="1" y="1871"/>
                  </a:cubicBezTo>
                  <a:cubicBezTo>
                    <a:pt x="1" y="2014"/>
                    <a:pt x="96" y="2086"/>
                    <a:pt x="192" y="2086"/>
                  </a:cubicBezTo>
                  <a:cubicBezTo>
                    <a:pt x="287" y="2086"/>
                    <a:pt x="383" y="2014"/>
                    <a:pt x="383" y="1871"/>
                  </a:cubicBezTo>
                  <a:cubicBezTo>
                    <a:pt x="383" y="1330"/>
                    <a:pt x="415" y="756"/>
                    <a:pt x="415" y="215"/>
                  </a:cubicBezTo>
                  <a:cubicBezTo>
                    <a:pt x="415" y="72"/>
                    <a:pt x="319" y="0"/>
                    <a:pt x="22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9"/>
            <p:cNvSpPr/>
            <p:nvPr/>
          </p:nvSpPr>
          <p:spPr>
            <a:xfrm>
              <a:off x="768643" y="645970"/>
              <a:ext cx="85403" cy="17840"/>
            </a:xfrm>
            <a:custGeom>
              <a:avLst/>
              <a:gdLst/>
              <a:ahLst/>
              <a:cxnLst/>
              <a:rect l="l" t="t" r="r" b="b"/>
              <a:pathLst>
                <a:path w="2293" h="479" extrusionOk="0">
                  <a:moveTo>
                    <a:pt x="191" y="1"/>
                  </a:moveTo>
                  <a:cubicBezTo>
                    <a:pt x="96" y="1"/>
                    <a:pt x="0" y="96"/>
                    <a:pt x="0" y="192"/>
                  </a:cubicBezTo>
                  <a:cubicBezTo>
                    <a:pt x="0" y="319"/>
                    <a:pt x="96" y="383"/>
                    <a:pt x="191" y="383"/>
                  </a:cubicBezTo>
                  <a:lnTo>
                    <a:pt x="2038" y="478"/>
                  </a:lnTo>
                  <a:cubicBezTo>
                    <a:pt x="2292" y="478"/>
                    <a:pt x="2292" y="96"/>
                    <a:pt x="2038" y="96"/>
                  </a:cubicBezTo>
                  <a:lnTo>
                    <a:pt x="1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7" name="Google Shape;347;p9"/>
          <p:cNvGrpSpPr/>
          <p:nvPr/>
        </p:nvGrpSpPr>
        <p:grpSpPr>
          <a:xfrm>
            <a:off x="1042281" y="1570193"/>
            <a:ext cx="776593" cy="494447"/>
            <a:chOff x="-4950448" y="506803"/>
            <a:chExt cx="499192" cy="317788"/>
          </a:xfrm>
        </p:grpSpPr>
        <p:sp>
          <p:nvSpPr>
            <p:cNvPr id="348" name="Google Shape;348;p9"/>
            <p:cNvSpPr/>
            <p:nvPr/>
          </p:nvSpPr>
          <p:spPr>
            <a:xfrm>
              <a:off x="-4916720" y="527798"/>
              <a:ext cx="55368" cy="76131"/>
            </a:xfrm>
            <a:custGeom>
              <a:avLst/>
              <a:gdLst/>
              <a:ahLst/>
              <a:cxnLst/>
              <a:rect l="l" t="t" r="r" b="b"/>
              <a:pathLst>
                <a:path w="3344" h="4598" extrusionOk="0">
                  <a:moveTo>
                    <a:pt x="2422" y="1"/>
                  </a:moveTo>
                  <a:cubicBezTo>
                    <a:pt x="2337" y="1"/>
                    <a:pt x="2255" y="49"/>
                    <a:pt x="2229" y="164"/>
                  </a:cubicBezTo>
                  <a:lnTo>
                    <a:pt x="2261" y="164"/>
                  </a:lnTo>
                  <a:cubicBezTo>
                    <a:pt x="1847" y="1565"/>
                    <a:pt x="1083" y="2870"/>
                    <a:pt x="96" y="3953"/>
                  </a:cubicBezTo>
                  <a:cubicBezTo>
                    <a:pt x="1" y="4048"/>
                    <a:pt x="1" y="4207"/>
                    <a:pt x="128" y="4271"/>
                  </a:cubicBezTo>
                  <a:cubicBezTo>
                    <a:pt x="624" y="4486"/>
                    <a:pt x="1154" y="4598"/>
                    <a:pt x="1683" y="4598"/>
                  </a:cubicBezTo>
                  <a:cubicBezTo>
                    <a:pt x="2173" y="4598"/>
                    <a:pt x="2662" y="4502"/>
                    <a:pt x="3121" y="4303"/>
                  </a:cubicBezTo>
                  <a:cubicBezTo>
                    <a:pt x="3343" y="4192"/>
                    <a:pt x="3202" y="3935"/>
                    <a:pt x="3014" y="3935"/>
                  </a:cubicBezTo>
                  <a:cubicBezTo>
                    <a:pt x="2986" y="3935"/>
                    <a:pt x="2958" y="3940"/>
                    <a:pt x="2930" y="3953"/>
                  </a:cubicBezTo>
                  <a:cubicBezTo>
                    <a:pt x="2525" y="4124"/>
                    <a:pt x="2090" y="4211"/>
                    <a:pt x="1654" y="4211"/>
                  </a:cubicBezTo>
                  <a:cubicBezTo>
                    <a:pt x="1283" y="4211"/>
                    <a:pt x="911" y="4148"/>
                    <a:pt x="558" y="4019"/>
                  </a:cubicBezTo>
                  <a:lnTo>
                    <a:pt x="558" y="4019"/>
                  </a:lnTo>
                  <a:cubicBezTo>
                    <a:pt x="1531" y="2947"/>
                    <a:pt x="2226" y="1659"/>
                    <a:pt x="2643" y="260"/>
                  </a:cubicBezTo>
                  <a:cubicBezTo>
                    <a:pt x="2681" y="107"/>
                    <a:pt x="2549" y="1"/>
                    <a:pt x="24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9"/>
            <p:cNvSpPr/>
            <p:nvPr/>
          </p:nvSpPr>
          <p:spPr>
            <a:xfrm>
              <a:off x="-4874813" y="558446"/>
              <a:ext cx="12666" cy="72754"/>
            </a:xfrm>
            <a:custGeom>
              <a:avLst/>
              <a:gdLst/>
              <a:ahLst/>
              <a:cxnLst/>
              <a:rect l="l" t="t" r="r" b="b"/>
              <a:pathLst>
                <a:path w="765" h="4394" extrusionOk="0">
                  <a:moveTo>
                    <a:pt x="570" y="0"/>
                  </a:moveTo>
                  <a:cubicBezTo>
                    <a:pt x="470" y="0"/>
                    <a:pt x="367" y="64"/>
                    <a:pt x="367" y="191"/>
                  </a:cubicBezTo>
                  <a:cubicBezTo>
                    <a:pt x="240" y="1529"/>
                    <a:pt x="112" y="2866"/>
                    <a:pt x="17" y="4203"/>
                  </a:cubicBezTo>
                  <a:cubicBezTo>
                    <a:pt x="1" y="4330"/>
                    <a:pt x="88" y="4394"/>
                    <a:pt x="184" y="4394"/>
                  </a:cubicBezTo>
                  <a:cubicBezTo>
                    <a:pt x="279" y="4394"/>
                    <a:pt x="383" y="4330"/>
                    <a:pt x="399" y="4203"/>
                  </a:cubicBezTo>
                  <a:cubicBezTo>
                    <a:pt x="526" y="2866"/>
                    <a:pt x="622" y="1529"/>
                    <a:pt x="749" y="191"/>
                  </a:cubicBezTo>
                  <a:cubicBezTo>
                    <a:pt x="765" y="64"/>
                    <a:pt x="669" y="0"/>
                    <a:pt x="5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9"/>
            <p:cNvSpPr/>
            <p:nvPr/>
          </p:nvSpPr>
          <p:spPr>
            <a:xfrm>
              <a:off x="-4836334" y="566874"/>
              <a:ext cx="10299" cy="47984"/>
            </a:xfrm>
            <a:custGeom>
              <a:avLst/>
              <a:gdLst/>
              <a:ahLst/>
              <a:cxnLst/>
              <a:rect l="l" t="t" r="r" b="b"/>
              <a:pathLst>
                <a:path w="622" h="2898" extrusionOk="0">
                  <a:moveTo>
                    <a:pt x="415" y="1"/>
                  </a:moveTo>
                  <a:cubicBezTo>
                    <a:pt x="311" y="1"/>
                    <a:pt x="208" y="64"/>
                    <a:pt x="208" y="192"/>
                  </a:cubicBezTo>
                  <a:cubicBezTo>
                    <a:pt x="144" y="1020"/>
                    <a:pt x="80" y="1847"/>
                    <a:pt x="17" y="2707"/>
                  </a:cubicBezTo>
                  <a:cubicBezTo>
                    <a:pt x="1" y="2834"/>
                    <a:pt x="96" y="2898"/>
                    <a:pt x="200" y="2898"/>
                  </a:cubicBezTo>
                  <a:cubicBezTo>
                    <a:pt x="303" y="2898"/>
                    <a:pt x="415" y="2834"/>
                    <a:pt x="431" y="2707"/>
                  </a:cubicBezTo>
                  <a:cubicBezTo>
                    <a:pt x="494" y="1847"/>
                    <a:pt x="558" y="1020"/>
                    <a:pt x="622" y="192"/>
                  </a:cubicBezTo>
                  <a:cubicBezTo>
                    <a:pt x="622" y="64"/>
                    <a:pt x="518" y="1"/>
                    <a:pt x="4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9"/>
            <p:cNvSpPr/>
            <p:nvPr/>
          </p:nvSpPr>
          <p:spPr>
            <a:xfrm>
              <a:off x="-4849778" y="586246"/>
              <a:ext cx="37453" cy="9239"/>
            </a:xfrm>
            <a:custGeom>
              <a:avLst/>
              <a:gdLst/>
              <a:ahLst/>
              <a:cxnLst/>
              <a:rect l="l" t="t" r="r" b="b"/>
              <a:pathLst>
                <a:path w="2262" h="558" extrusionOk="0">
                  <a:moveTo>
                    <a:pt x="205" y="0"/>
                  </a:moveTo>
                  <a:cubicBezTo>
                    <a:pt x="128" y="0"/>
                    <a:pt x="59" y="57"/>
                    <a:pt x="33" y="136"/>
                  </a:cubicBezTo>
                  <a:cubicBezTo>
                    <a:pt x="1" y="232"/>
                    <a:pt x="65" y="359"/>
                    <a:pt x="160" y="391"/>
                  </a:cubicBezTo>
                  <a:cubicBezTo>
                    <a:pt x="478" y="502"/>
                    <a:pt x="805" y="558"/>
                    <a:pt x="1131" y="558"/>
                  </a:cubicBezTo>
                  <a:cubicBezTo>
                    <a:pt x="1457" y="558"/>
                    <a:pt x="1784" y="502"/>
                    <a:pt x="2102" y="391"/>
                  </a:cubicBezTo>
                  <a:cubicBezTo>
                    <a:pt x="2198" y="359"/>
                    <a:pt x="2261" y="232"/>
                    <a:pt x="2261" y="136"/>
                  </a:cubicBezTo>
                  <a:cubicBezTo>
                    <a:pt x="2235" y="57"/>
                    <a:pt x="2144" y="0"/>
                    <a:pt x="2060" y="0"/>
                  </a:cubicBezTo>
                  <a:cubicBezTo>
                    <a:pt x="2041" y="0"/>
                    <a:pt x="2023" y="3"/>
                    <a:pt x="2007" y="9"/>
                  </a:cubicBezTo>
                  <a:cubicBezTo>
                    <a:pt x="1720" y="120"/>
                    <a:pt x="1426" y="176"/>
                    <a:pt x="1131" y="176"/>
                  </a:cubicBezTo>
                  <a:cubicBezTo>
                    <a:pt x="837" y="176"/>
                    <a:pt x="542" y="120"/>
                    <a:pt x="256" y="9"/>
                  </a:cubicBezTo>
                  <a:cubicBezTo>
                    <a:pt x="239" y="3"/>
                    <a:pt x="222" y="0"/>
                    <a:pt x="2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9"/>
            <p:cNvSpPr/>
            <p:nvPr/>
          </p:nvSpPr>
          <p:spPr>
            <a:xfrm>
              <a:off x="-4797589" y="539173"/>
              <a:ext cx="45881" cy="83384"/>
            </a:xfrm>
            <a:custGeom>
              <a:avLst/>
              <a:gdLst/>
              <a:ahLst/>
              <a:cxnLst/>
              <a:rect l="l" t="t" r="r" b="b"/>
              <a:pathLst>
                <a:path w="2771" h="5036" extrusionOk="0">
                  <a:moveTo>
                    <a:pt x="1197" y="3019"/>
                  </a:moveTo>
                  <a:cubicBezTo>
                    <a:pt x="1652" y="3019"/>
                    <a:pt x="2063" y="3320"/>
                    <a:pt x="2165" y="3807"/>
                  </a:cubicBezTo>
                  <a:cubicBezTo>
                    <a:pt x="2261" y="4125"/>
                    <a:pt x="2102" y="4443"/>
                    <a:pt x="1783" y="4603"/>
                  </a:cubicBezTo>
                  <a:cubicBezTo>
                    <a:pt x="1744" y="4614"/>
                    <a:pt x="1705" y="4620"/>
                    <a:pt x="1666" y="4620"/>
                  </a:cubicBezTo>
                  <a:cubicBezTo>
                    <a:pt x="1389" y="4620"/>
                    <a:pt x="1127" y="4344"/>
                    <a:pt x="988" y="4093"/>
                  </a:cubicBezTo>
                  <a:cubicBezTo>
                    <a:pt x="802" y="3776"/>
                    <a:pt x="695" y="3419"/>
                    <a:pt x="657" y="3049"/>
                  </a:cubicBezTo>
                  <a:lnTo>
                    <a:pt x="657" y="3049"/>
                  </a:lnTo>
                  <a:cubicBezTo>
                    <a:pt x="693" y="3075"/>
                    <a:pt x="736" y="3091"/>
                    <a:pt x="782" y="3091"/>
                  </a:cubicBezTo>
                  <a:cubicBezTo>
                    <a:pt x="808" y="3091"/>
                    <a:pt x="834" y="3086"/>
                    <a:pt x="860" y="3075"/>
                  </a:cubicBezTo>
                  <a:cubicBezTo>
                    <a:pt x="972" y="3037"/>
                    <a:pt x="1086" y="3019"/>
                    <a:pt x="1197" y="3019"/>
                  </a:cubicBezTo>
                  <a:close/>
                  <a:moveTo>
                    <a:pt x="1423" y="0"/>
                  </a:moveTo>
                  <a:cubicBezTo>
                    <a:pt x="1382" y="0"/>
                    <a:pt x="1341" y="15"/>
                    <a:pt x="1306" y="50"/>
                  </a:cubicBezTo>
                  <a:lnTo>
                    <a:pt x="1306" y="82"/>
                  </a:lnTo>
                  <a:cubicBezTo>
                    <a:pt x="287" y="1133"/>
                    <a:pt x="1" y="2661"/>
                    <a:pt x="510" y="4030"/>
                  </a:cubicBezTo>
                  <a:cubicBezTo>
                    <a:pt x="693" y="4500"/>
                    <a:pt x="1112" y="5035"/>
                    <a:pt x="1644" y="5035"/>
                  </a:cubicBezTo>
                  <a:cubicBezTo>
                    <a:pt x="1760" y="5035"/>
                    <a:pt x="1881" y="5010"/>
                    <a:pt x="2006" y="4953"/>
                  </a:cubicBezTo>
                  <a:cubicBezTo>
                    <a:pt x="2579" y="4634"/>
                    <a:pt x="2770" y="3870"/>
                    <a:pt x="2420" y="3329"/>
                  </a:cubicBezTo>
                  <a:cubicBezTo>
                    <a:pt x="2161" y="2882"/>
                    <a:pt x="1676" y="2626"/>
                    <a:pt x="1183" y="2626"/>
                  </a:cubicBezTo>
                  <a:cubicBezTo>
                    <a:pt x="1010" y="2626"/>
                    <a:pt x="835" y="2658"/>
                    <a:pt x="669" y="2724"/>
                  </a:cubicBezTo>
                  <a:cubicBezTo>
                    <a:pt x="659" y="2728"/>
                    <a:pt x="649" y="2732"/>
                    <a:pt x="641" y="2737"/>
                  </a:cubicBezTo>
                  <a:lnTo>
                    <a:pt x="641" y="2737"/>
                  </a:lnTo>
                  <a:cubicBezTo>
                    <a:pt x="639" y="1862"/>
                    <a:pt x="996" y="953"/>
                    <a:pt x="1592" y="337"/>
                  </a:cubicBezTo>
                  <a:cubicBezTo>
                    <a:pt x="1716" y="188"/>
                    <a:pt x="1570" y="0"/>
                    <a:pt x="14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9"/>
            <p:cNvSpPr/>
            <p:nvPr/>
          </p:nvSpPr>
          <p:spPr>
            <a:xfrm>
              <a:off x="-4731177" y="558446"/>
              <a:ext cx="9835" cy="48199"/>
            </a:xfrm>
            <a:custGeom>
              <a:avLst/>
              <a:gdLst/>
              <a:ahLst/>
              <a:cxnLst/>
              <a:rect l="l" t="t" r="r" b="b"/>
              <a:pathLst>
                <a:path w="594" h="2911" extrusionOk="0">
                  <a:moveTo>
                    <a:pt x="287" y="0"/>
                  </a:moveTo>
                  <a:cubicBezTo>
                    <a:pt x="192" y="0"/>
                    <a:pt x="96" y="96"/>
                    <a:pt x="96" y="191"/>
                  </a:cubicBezTo>
                  <a:lnTo>
                    <a:pt x="64" y="191"/>
                  </a:lnTo>
                  <a:cubicBezTo>
                    <a:pt x="1" y="1051"/>
                    <a:pt x="33" y="1911"/>
                    <a:pt x="192" y="2770"/>
                  </a:cubicBezTo>
                  <a:cubicBezTo>
                    <a:pt x="204" y="2870"/>
                    <a:pt x="270" y="2911"/>
                    <a:pt x="344" y="2911"/>
                  </a:cubicBezTo>
                  <a:cubicBezTo>
                    <a:pt x="459" y="2911"/>
                    <a:pt x="593" y="2810"/>
                    <a:pt x="574" y="2675"/>
                  </a:cubicBezTo>
                  <a:cubicBezTo>
                    <a:pt x="415" y="1847"/>
                    <a:pt x="383" y="1019"/>
                    <a:pt x="478" y="191"/>
                  </a:cubicBezTo>
                  <a:cubicBezTo>
                    <a:pt x="478" y="96"/>
                    <a:pt x="383" y="0"/>
                    <a:pt x="2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9"/>
            <p:cNvSpPr/>
            <p:nvPr/>
          </p:nvSpPr>
          <p:spPr>
            <a:xfrm>
              <a:off x="-4736442" y="574226"/>
              <a:ext cx="44672" cy="10199"/>
            </a:xfrm>
            <a:custGeom>
              <a:avLst/>
              <a:gdLst/>
              <a:ahLst/>
              <a:cxnLst/>
              <a:rect l="l" t="t" r="r" b="b"/>
              <a:pathLst>
                <a:path w="2698" h="616" extrusionOk="0">
                  <a:moveTo>
                    <a:pt x="2386" y="1"/>
                  </a:moveTo>
                  <a:cubicBezTo>
                    <a:pt x="2376" y="1"/>
                    <a:pt x="2366" y="1"/>
                    <a:pt x="2356" y="2"/>
                  </a:cubicBezTo>
                  <a:cubicBezTo>
                    <a:pt x="1773" y="135"/>
                    <a:pt x="1189" y="201"/>
                    <a:pt x="605" y="201"/>
                  </a:cubicBezTo>
                  <a:cubicBezTo>
                    <a:pt x="489" y="201"/>
                    <a:pt x="372" y="199"/>
                    <a:pt x="255" y="193"/>
                  </a:cubicBezTo>
                  <a:cubicBezTo>
                    <a:pt x="0" y="193"/>
                    <a:pt x="0" y="607"/>
                    <a:pt x="255" y="607"/>
                  </a:cubicBezTo>
                  <a:cubicBezTo>
                    <a:pt x="377" y="613"/>
                    <a:pt x="500" y="615"/>
                    <a:pt x="624" y="615"/>
                  </a:cubicBezTo>
                  <a:cubicBezTo>
                    <a:pt x="1241" y="615"/>
                    <a:pt x="1873" y="549"/>
                    <a:pt x="2484" y="416"/>
                  </a:cubicBezTo>
                  <a:cubicBezTo>
                    <a:pt x="2698" y="355"/>
                    <a:pt x="2618" y="1"/>
                    <a:pt x="23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9"/>
            <p:cNvSpPr/>
            <p:nvPr/>
          </p:nvSpPr>
          <p:spPr>
            <a:xfrm>
              <a:off x="-4684253" y="515480"/>
              <a:ext cx="58233" cy="104246"/>
            </a:xfrm>
            <a:custGeom>
              <a:avLst/>
              <a:gdLst/>
              <a:ahLst/>
              <a:cxnLst/>
              <a:rect l="l" t="t" r="r" b="b"/>
              <a:pathLst>
                <a:path w="3517" h="6296" extrusionOk="0">
                  <a:moveTo>
                    <a:pt x="2912" y="0"/>
                  </a:moveTo>
                  <a:cubicBezTo>
                    <a:pt x="2886" y="0"/>
                    <a:pt x="2860" y="6"/>
                    <a:pt x="2833" y="17"/>
                  </a:cubicBezTo>
                  <a:lnTo>
                    <a:pt x="2833" y="49"/>
                  </a:lnTo>
                  <a:cubicBezTo>
                    <a:pt x="0" y="1290"/>
                    <a:pt x="223" y="5397"/>
                    <a:pt x="3215" y="6288"/>
                  </a:cubicBezTo>
                  <a:cubicBezTo>
                    <a:pt x="3232" y="6293"/>
                    <a:pt x="3249" y="6295"/>
                    <a:pt x="3264" y="6295"/>
                  </a:cubicBezTo>
                  <a:cubicBezTo>
                    <a:pt x="3451" y="6295"/>
                    <a:pt x="3517" y="5963"/>
                    <a:pt x="3311" y="5874"/>
                  </a:cubicBezTo>
                  <a:cubicBezTo>
                    <a:pt x="700" y="5079"/>
                    <a:pt x="509" y="1449"/>
                    <a:pt x="3024" y="367"/>
                  </a:cubicBezTo>
                  <a:cubicBezTo>
                    <a:pt x="3249" y="283"/>
                    <a:pt x="3102" y="0"/>
                    <a:pt x="29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9"/>
            <p:cNvSpPr/>
            <p:nvPr/>
          </p:nvSpPr>
          <p:spPr>
            <a:xfrm>
              <a:off x="-4621533" y="545631"/>
              <a:ext cx="46609" cy="53232"/>
            </a:xfrm>
            <a:custGeom>
              <a:avLst/>
              <a:gdLst/>
              <a:ahLst/>
              <a:cxnLst/>
              <a:rect l="l" t="t" r="r" b="b"/>
              <a:pathLst>
                <a:path w="2815" h="3215" extrusionOk="0">
                  <a:moveTo>
                    <a:pt x="669" y="1"/>
                  </a:moveTo>
                  <a:cubicBezTo>
                    <a:pt x="532" y="1"/>
                    <a:pt x="391" y="42"/>
                    <a:pt x="255" y="138"/>
                  </a:cubicBezTo>
                  <a:cubicBezTo>
                    <a:pt x="72" y="242"/>
                    <a:pt x="190" y="497"/>
                    <a:pt x="343" y="497"/>
                  </a:cubicBezTo>
                  <a:cubicBezTo>
                    <a:pt x="377" y="497"/>
                    <a:pt x="412" y="485"/>
                    <a:pt x="446" y="456"/>
                  </a:cubicBezTo>
                  <a:lnTo>
                    <a:pt x="446" y="488"/>
                  </a:lnTo>
                  <a:cubicBezTo>
                    <a:pt x="524" y="438"/>
                    <a:pt x="602" y="416"/>
                    <a:pt x="677" y="416"/>
                  </a:cubicBezTo>
                  <a:cubicBezTo>
                    <a:pt x="1032" y="416"/>
                    <a:pt x="1326" y="905"/>
                    <a:pt x="1274" y="1220"/>
                  </a:cubicBezTo>
                  <a:cubicBezTo>
                    <a:pt x="1242" y="1825"/>
                    <a:pt x="605" y="2239"/>
                    <a:pt x="128" y="2557"/>
                  </a:cubicBezTo>
                  <a:cubicBezTo>
                    <a:pt x="0" y="2653"/>
                    <a:pt x="0" y="2876"/>
                    <a:pt x="191" y="2907"/>
                  </a:cubicBezTo>
                  <a:cubicBezTo>
                    <a:pt x="689" y="3115"/>
                    <a:pt x="1214" y="3214"/>
                    <a:pt x="1740" y="3214"/>
                  </a:cubicBezTo>
                  <a:cubicBezTo>
                    <a:pt x="2021" y="3214"/>
                    <a:pt x="2302" y="3186"/>
                    <a:pt x="2579" y="3130"/>
                  </a:cubicBezTo>
                  <a:cubicBezTo>
                    <a:pt x="2814" y="3071"/>
                    <a:pt x="2724" y="2741"/>
                    <a:pt x="2508" y="2741"/>
                  </a:cubicBezTo>
                  <a:cubicBezTo>
                    <a:pt x="2490" y="2741"/>
                    <a:pt x="2471" y="2743"/>
                    <a:pt x="2452" y="2748"/>
                  </a:cubicBezTo>
                  <a:cubicBezTo>
                    <a:pt x="2224" y="2790"/>
                    <a:pt x="1990" y="2811"/>
                    <a:pt x="1754" y="2811"/>
                  </a:cubicBezTo>
                  <a:cubicBezTo>
                    <a:pt x="1395" y="2811"/>
                    <a:pt x="1031" y="2762"/>
                    <a:pt x="677" y="2660"/>
                  </a:cubicBezTo>
                  <a:lnTo>
                    <a:pt x="677" y="2660"/>
                  </a:lnTo>
                  <a:cubicBezTo>
                    <a:pt x="889" y="2497"/>
                    <a:pt x="1081" y="2304"/>
                    <a:pt x="1274" y="2112"/>
                  </a:cubicBezTo>
                  <a:cubicBezTo>
                    <a:pt x="1529" y="1825"/>
                    <a:pt x="1688" y="1475"/>
                    <a:pt x="1688" y="1061"/>
                  </a:cubicBezTo>
                  <a:cubicBezTo>
                    <a:pt x="1638" y="560"/>
                    <a:pt x="1175" y="1"/>
                    <a:pt x="6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9"/>
            <p:cNvSpPr/>
            <p:nvPr/>
          </p:nvSpPr>
          <p:spPr>
            <a:xfrm>
              <a:off x="-4567241" y="520496"/>
              <a:ext cx="74873" cy="84625"/>
            </a:xfrm>
            <a:custGeom>
              <a:avLst/>
              <a:gdLst/>
              <a:ahLst/>
              <a:cxnLst/>
              <a:rect l="l" t="t" r="r" b="b"/>
              <a:pathLst>
                <a:path w="4522" h="5111" extrusionOk="0">
                  <a:moveTo>
                    <a:pt x="1783" y="0"/>
                  </a:moveTo>
                  <a:cubicBezTo>
                    <a:pt x="1688" y="0"/>
                    <a:pt x="1592" y="64"/>
                    <a:pt x="1592" y="160"/>
                  </a:cubicBezTo>
                  <a:cubicBezTo>
                    <a:pt x="1407" y="1454"/>
                    <a:pt x="1222" y="2771"/>
                    <a:pt x="1037" y="4074"/>
                  </a:cubicBezTo>
                  <a:lnTo>
                    <a:pt x="1037" y="4074"/>
                  </a:lnTo>
                  <a:cubicBezTo>
                    <a:pt x="735" y="3179"/>
                    <a:pt x="537" y="2261"/>
                    <a:pt x="414" y="1306"/>
                  </a:cubicBezTo>
                  <a:cubicBezTo>
                    <a:pt x="398" y="1178"/>
                    <a:pt x="295" y="1115"/>
                    <a:pt x="199" y="1115"/>
                  </a:cubicBezTo>
                  <a:cubicBezTo>
                    <a:pt x="104" y="1115"/>
                    <a:pt x="16" y="1178"/>
                    <a:pt x="32" y="1306"/>
                  </a:cubicBezTo>
                  <a:lnTo>
                    <a:pt x="0" y="1306"/>
                  </a:lnTo>
                  <a:cubicBezTo>
                    <a:pt x="128" y="2579"/>
                    <a:pt x="446" y="3789"/>
                    <a:pt x="924" y="4967"/>
                  </a:cubicBezTo>
                  <a:cubicBezTo>
                    <a:pt x="958" y="5053"/>
                    <a:pt x="1058" y="5111"/>
                    <a:pt x="1147" y="5111"/>
                  </a:cubicBezTo>
                  <a:cubicBezTo>
                    <a:pt x="1223" y="5111"/>
                    <a:pt x="1291" y="5069"/>
                    <a:pt x="1306" y="4967"/>
                  </a:cubicBezTo>
                  <a:cubicBezTo>
                    <a:pt x="1310" y="4935"/>
                    <a:pt x="1315" y="4903"/>
                    <a:pt x="1319" y="4871"/>
                  </a:cubicBezTo>
                  <a:lnTo>
                    <a:pt x="1338" y="4871"/>
                  </a:lnTo>
                  <a:cubicBezTo>
                    <a:pt x="1333" y="4860"/>
                    <a:pt x="1328" y="4849"/>
                    <a:pt x="1324" y="4838"/>
                  </a:cubicBezTo>
                  <a:lnTo>
                    <a:pt x="1324" y="4838"/>
                  </a:lnTo>
                  <a:cubicBezTo>
                    <a:pt x="1532" y="3378"/>
                    <a:pt x="1741" y="1892"/>
                    <a:pt x="1949" y="431"/>
                  </a:cubicBezTo>
                  <a:lnTo>
                    <a:pt x="1949" y="431"/>
                  </a:lnTo>
                  <a:lnTo>
                    <a:pt x="4266" y="669"/>
                  </a:lnTo>
                  <a:cubicBezTo>
                    <a:pt x="4521" y="669"/>
                    <a:pt x="4521" y="287"/>
                    <a:pt x="4266" y="255"/>
                  </a:cubicBezTo>
                  <a:lnTo>
                    <a:pt x="17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9"/>
            <p:cNvSpPr/>
            <p:nvPr/>
          </p:nvSpPr>
          <p:spPr>
            <a:xfrm>
              <a:off x="-4532156" y="550466"/>
              <a:ext cx="33976" cy="45003"/>
            </a:xfrm>
            <a:custGeom>
              <a:avLst/>
              <a:gdLst/>
              <a:ahLst/>
              <a:cxnLst/>
              <a:rect l="l" t="t" r="r" b="b"/>
              <a:pathLst>
                <a:path w="2052" h="2718" extrusionOk="0">
                  <a:moveTo>
                    <a:pt x="1316" y="0"/>
                  </a:moveTo>
                  <a:cubicBezTo>
                    <a:pt x="1296" y="0"/>
                    <a:pt x="1276" y="2"/>
                    <a:pt x="1256" y="5"/>
                  </a:cubicBezTo>
                  <a:cubicBezTo>
                    <a:pt x="1129" y="5"/>
                    <a:pt x="1001" y="37"/>
                    <a:pt x="906" y="132"/>
                  </a:cubicBezTo>
                  <a:lnTo>
                    <a:pt x="810" y="164"/>
                  </a:lnTo>
                  <a:lnTo>
                    <a:pt x="747" y="164"/>
                  </a:lnTo>
                  <a:cubicBezTo>
                    <a:pt x="713" y="145"/>
                    <a:pt x="681" y="137"/>
                    <a:pt x="650" y="137"/>
                  </a:cubicBezTo>
                  <a:cubicBezTo>
                    <a:pt x="476" y="137"/>
                    <a:pt x="366" y="406"/>
                    <a:pt x="556" y="514"/>
                  </a:cubicBezTo>
                  <a:cubicBezTo>
                    <a:pt x="627" y="543"/>
                    <a:pt x="705" y="559"/>
                    <a:pt x="784" y="559"/>
                  </a:cubicBezTo>
                  <a:cubicBezTo>
                    <a:pt x="880" y="559"/>
                    <a:pt x="977" y="535"/>
                    <a:pt x="1065" y="482"/>
                  </a:cubicBezTo>
                  <a:cubicBezTo>
                    <a:pt x="1109" y="438"/>
                    <a:pt x="1200" y="378"/>
                    <a:pt x="1272" y="378"/>
                  </a:cubicBezTo>
                  <a:cubicBezTo>
                    <a:pt x="1304" y="378"/>
                    <a:pt x="1332" y="390"/>
                    <a:pt x="1351" y="419"/>
                  </a:cubicBezTo>
                  <a:cubicBezTo>
                    <a:pt x="1606" y="673"/>
                    <a:pt x="1129" y="960"/>
                    <a:pt x="938" y="1087"/>
                  </a:cubicBezTo>
                  <a:cubicBezTo>
                    <a:pt x="778" y="1151"/>
                    <a:pt x="810" y="1374"/>
                    <a:pt x="969" y="1437"/>
                  </a:cubicBezTo>
                  <a:cubicBezTo>
                    <a:pt x="1181" y="1531"/>
                    <a:pt x="1358" y="1660"/>
                    <a:pt x="1500" y="1824"/>
                  </a:cubicBezTo>
                  <a:lnTo>
                    <a:pt x="1500" y="1824"/>
                  </a:lnTo>
                  <a:lnTo>
                    <a:pt x="237" y="2297"/>
                  </a:lnTo>
                  <a:cubicBezTo>
                    <a:pt x="1" y="2356"/>
                    <a:pt x="66" y="2718"/>
                    <a:pt x="281" y="2718"/>
                  </a:cubicBezTo>
                  <a:cubicBezTo>
                    <a:pt x="297" y="2718"/>
                    <a:pt x="315" y="2715"/>
                    <a:pt x="333" y="2711"/>
                  </a:cubicBezTo>
                  <a:lnTo>
                    <a:pt x="1861" y="2106"/>
                  </a:lnTo>
                  <a:cubicBezTo>
                    <a:pt x="1988" y="2074"/>
                    <a:pt x="2052" y="1947"/>
                    <a:pt x="1988" y="1820"/>
                  </a:cubicBezTo>
                  <a:cubicBezTo>
                    <a:pt x="1836" y="1581"/>
                    <a:pt x="1640" y="1387"/>
                    <a:pt x="1420" y="1247"/>
                  </a:cubicBezTo>
                  <a:lnTo>
                    <a:pt x="1420" y="1247"/>
                  </a:lnTo>
                  <a:cubicBezTo>
                    <a:pt x="1532" y="1161"/>
                    <a:pt x="1631" y="1065"/>
                    <a:pt x="1702" y="960"/>
                  </a:cubicBezTo>
                  <a:cubicBezTo>
                    <a:pt x="1829" y="769"/>
                    <a:pt x="1861" y="514"/>
                    <a:pt x="1765" y="291"/>
                  </a:cubicBezTo>
                  <a:cubicBezTo>
                    <a:pt x="1680" y="120"/>
                    <a:pt x="1492" y="0"/>
                    <a:pt x="13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9"/>
            <p:cNvSpPr/>
            <p:nvPr/>
          </p:nvSpPr>
          <p:spPr>
            <a:xfrm>
              <a:off x="-4507651" y="506803"/>
              <a:ext cx="56395" cy="109561"/>
            </a:xfrm>
            <a:custGeom>
              <a:avLst/>
              <a:gdLst/>
              <a:ahLst/>
              <a:cxnLst/>
              <a:rect l="l" t="t" r="r" b="b"/>
              <a:pathLst>
                <a:path w="3406" h="6617" extrusionOk="0">
                  <a:moveTo>
                    <a:pt x="1434" y="0"/>
                  </a:moveTo>
                  <a:cubicBezTo>
                    <a:pt x="1290" y="0"/>
                    <a:pt x="1150" y="203"/>
                    <a:pt x="1272" y="350"/>
                  </a:cubicBezTo>
                  <a:cubicBezTo>
                    <a:pt x="2928" y="2196"/>
                    <a:pt x="2386" y="5093"/>
                    <a:pt x="190" y="6239"/>
                  </a:cubicBezTo>
                  <a:cubicBezTo>
                    <a:pt x="0" y="6348"/>
                    <a:pt x="110" y="6617"/>
                    <a:pt x="284" y="6617"/>
                  </a:cubicBezTo>
                  <a:cubicBezTo>
                    <a:pt x="315" y="6617"/>
                    <a:pt x="347" y="6609"/>
                    <a:pt x="381" y="6589"/>
                  </a:cubicBezTo>
                  <a:cubicBezTo>
                    <a:pt x="2832" y="5316"/>
                    <a:pt x="3405" y="2101"/>
                    <a:pt x="1559" y="63"/>
                  </a:cubicBezTo>
                  <a:cubicBezTo>
                    <a:pt x="1522" y="19"/>
                    <a:pt x="1478" y="0"/>
                    <a:pt x="14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9"/>
            <p:cNvSpPr/>
            <p:nvPr/>
          </p:nvSpPr>
          <p:spPr>
            <a:xfrm>
              <a:off x="-4950448" y="663868"/>
              <a:ext cx="452268" cy="15829"/>
            </a:xfrm>
            <a:custGeom>
              <a:avLst/>
              <a:gdLst/>
              <a:ahLst/>
              <a:cxnLst/>
              <a:rect l="l" t="t" r="r" b="b"/>
              <a:pathLst>
                <a:path w="27315" h="956" extrusionOk="0">
                  <a:moveTo>
                    <a:pt x="27060" y="0"/>
                  </a:moveTo>
                  <a:cubicBezTo>
                    <a:pt x="23590" y="223"/>
                    <a:pt x="20120" y="351"/>
                    <a:pt x="16650" y="446"/>
                  </a:cubicBezTo>
                  <a:cubicBezTo>
                    <a:pt x="14024" y="518"/>
                    <a:pt x="11415" y="554"/>
                    <a:pt x="8784" y="554"/>
                  </a:cubicBezTo>
                  <a:cubicBezTo>
                    <a:pt x="7907" y="554"/>
                    <a:pt x="7028" y="550"/>
                    <a:pt x="6145" y="542"/>
                  </a:cubicBezTo>
                  <a:cubicBezTo>
                    <a:pt x="4203" y="510"/>
                    <a:pt x="2229" y="478"/>
                    <a:pt x="255" y="414"/>
                  </a:cubicBezTo>
                  <a:cubicBezTo>
                    <a:pt x="1" y="414"/>
                    <a:pt x="1" y="828"/>
                    <a:pt x="255" y="828"/>
                  </a:cubicBezTo>
                  <a:cubicBezTo>
                    <a:pt x="3757" y="924"/>
                    <a:pt x="7227" y="955"/>
                    <a:pt x="10697" y="955"/>
                  </a:cubicBezTo>
                  <a:cubicBezTo>
                    <a:pt x="14167" y="924"/>
                    <a:pt x="17669" y="828"/>
                    <a:pt x="21203" y="701"/>
                  </a:cubicBezTo>
                  <a:cubicBezTo>
                    <a:pt x="23144" y="605"/>
                    <a:pt x="25118" y="510"/>
                    <a:pt x="27060" y="414"/>
                  </a:cubicBezTo>
                  <a:cubicBezTo>
                    <a:pt x="27315" y="414"/>
                    <a:pt x="27315" y="0"/>
                    <a:pt x="2706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9"/>
            <p:cNvSpPr/>
            <p:nvPr/>
          </p:nvSpPr>
          <p:spPr>
            <a:xfrm>
              <a:off x="-4909783" y="703407"/>
              <a:ext cx="378935" cy="121184"/>
            </a:xfrm>
            <a:custGeom>
              <a:avLst/>
              <a:gdLst/>
              <a:ahLst/>
              <a:cxnLst/>
              <a:rect l="l" t="t" r="r" b="b"/>
              <a:pathLst>
                <a:path w="22886" h="7319" extrusionOk="0">
                  <a:moveTo>
                    <a:pt x="22630" y="0"/>
                  </a:moveTo>
                  <a:lnTo>
                    <a:pt x="8209" y="382"/>
                  </a:lnTo>
                  <a:lnTo>
                    <a:pt x="4134" y="509"/>
                  </a:lnTo>
                  <a:cubicBezTo>
                    <a:pt x="4071" y="509"/>
                    <a:pt x="3975" y="573"/>
                    <a:pt x="3943" y="637"/>
                  </a:cubicBezTo>
                  <a:lnTo>
                    <a:pt x="3059" y="6589"/>
                  </a:lnTo>
                  <a:lnTo>
                    <a:pt x="3059" y="6589"/>
                  </a:lnTo>
                  <a:cubicBezTo>
                    <a:pt x="2192" y="5205"/>
                    <a:pt x="1304" y="3799"/>
                    <a:pt x="441" y="2419"/>
                  </a:cubicBezTo>
                  <a:cubicBezTo>
                    <a:pt x="405" y="2364"/>
                    <a:pt x="350" y="2341"/>
                    <a:pt x="293" y="2341"/>
                  </a:cubicBezTo>
                  <a:cubicBezTo>
                    <a:pt x="152" y="2341"/>
                    <a:pt x="1" y="2484"/>
                    <a:pt x="91" y="2642"/>
                  </a:cubicBezTo>
                  <a:lnTo>
                    <a:pt x="3020" y="7227"/>
                  </a:lnTo>
                  <a:cubicBezTo>
                    <a:pt x="3065" y="7287"/>
                    <a:pt x="3146" y="7318"/>
                    <a:pt x="3218" y="7318"/>
                  </a:cubicBezTo>
                  <a:cubicBezTo>
                    <a:pt x="3299" y="7318"/>
                    <a:pt x="3370" y="7279"/>
                    <a:pt x="3370" y="7195"/>
                  </a:cubicBezTo>
                  <a:lnTo>
                    <a:pt x="4307" y="887"/>
                  </a:lnTo>
                  <a:lnTo>
                    <a:pt x="4307" y="887"/>
                  </a:lnTo>
                  <a:lnTo>
                    <a:pt x="18556" y="509"/>
                  </a:lnTo>
                  <a:lnTo>
                    <a:pt x="22630" y="382"/>
                  </a:lnTo>
                  <a:cubicBezTo>
                    <a:pt x="22885" y="382"/>
                    <a:pt x="22885" y="0"/>
                    <a:pt x="226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9"/>
            <p:cNvSpPr/>
            <p:nvPr/>
          </p:nvSpPr>
          <p:spPr>
            <a:xfrm>
              <a:off x="-4756874" y="748675"/>
              <a:ext cx="59441" cy="51229"/>
            </a:xfrm>
            <a:custGeom>
              <a:avLst/>
              <a:gdLst/>
              <a:ahLst/>
              <a:cxnLst/>
              <a:rect l="l" t="t" r="r" b="b"/>
              <a:pathLst>
                <a:path w="3590" h="3094" extrusionOk="0">
                  <a:moveTo>
                    <a:pt x="1247" y="0"/>
                  </a:moveTo>
                  <a:cubicBezTo>
                    <a:pt x="1222" y="0"/>
                    <a:pt x="1196" y="2"/>
                    <a:pt x="1171" y="4"/>
                  </a:cubicBezTo>
                  <a:cubicBezTo>
                    <a:pt x="789" y="99"/>
                    <a:pt x="407" y="290"/>
                    <a:pt x="152" y="609"/>
                  </a:cubicBezTo>
                  <a:cubicBezTo>
                    <a:pt x="0" y="735"/>
                    <a:pt x="150" y="942"/>
                    <a:pt x="314" y="942"/>
                  </a:cubicBezTo>
                  <a:cubicBezTo>
                    <a:pt x="356" y="942"/>
                    <a:pt x="399" y="928"/>
                    <a:pt x="439" y="895"/>
                  </a:cubicBezTo>
                  <a:cubicBezTo>
                    <a:pt x="630" y="641"/>
                    <a:pt x="884" y="481"/>
                    <a:pt x="1171" y="418"/>
                  </a:cubicBezTo>
                  <a:cubicBezTo>
                    <a:pt x="1198" y="414"/>
                    <a:pt x="1227" y="412"/>
                    <a:pt x="1255" y="412"/>
                  </a:cubicBezTo>
                  <a:cubicBezTo>
                    <a:pt x="1460" y="412"/>
                    <a:pt x="1680" y="513"/>
                    <a:pt x="1680" y="736"/>
                  </a:cubicBezTo>
                  <a:cubicBezTo>
                    <a:pt x="1680" y="991"/>
                    <a:pt x="1330" y="1341"/>
                    <a:pt x="1171" y="1564"/>
                  </a:cubicBezTo>
                  <a:lnTo>
                    <a:pt x="407" y="2423"/>
                  </a:lnTo>
                  <a:cubicBezTo>
                    <a:pt x="311" y="2551"/>
                    <a:pt x="375" y="2773"/>
                    <a:pt x="566" y="2773"/>
                  </a:cubicBezTo>
                  <a:lnTo>
                    <a:pt x="3336" y="3092"/>
                  </a:lnTo>
                  <a:cubicBezTo>
                    <a:pt x="3345" y="3093"/>
                    <a:pt x="3354" y="3094"/>
                    <a:pt x="3363" y="3094"/>
                  </a:cubicBezTo>
                  <a:cubicBezTo>
                    <a:pt x="3590" y="3094"/>
                    <a:pt x="3581" y="2709"/>
                    <a:pt x="3336" y="2678"/>
                  </a:cubicBezTo>
                  <a:lnTo>
                    <a:pt x="935" y="2430"/>
                  </a:lnTo>
                  <a:lnTo>
                    <a:pt x="935" y="2430"/>
                  </a:lnTo>
                  <a:lnTo>
                    <a:pt x="1680" y="1564"/>
                  </a:lnTo>
                  <a:cubicBezTo>
                    <a:pt x="1903" y="1277"/>
                    <a:pt x="2190" y="863"/>
                    <a:pt x="2030" y="481"/>
                  </a:cubicBezTo>
                  <a:cubicBezTo>
                    <a:pt x="1883" y="186"/>
                    <a:pt x="1571" y="0"/>
                    <a:pt x="12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9"/>
            <p:cNvSpPr/>
            <p:nvPr/>
          </p:nvSpPr>
          <p:spPr>
            <a:xfrm>
              <a:off x="-4709040" y="749255"/>
              <a:ext cx="39556" cy="56262"/>
            </a:xfrm>
            <a:custGeom>
              <a:avLst/>
              <a:gdLst/>
              <a:ahLst/>
              <a:cxnLst/>
              <a:rect l="l" t="t" r="r" b="b"/>
              <a:pathLst>
                <a:path w="2389" h="3398" extrusionOk="0">
                  <a:moveTo>
                    <a:pt x="256" y="1"/>
                  </a:moveTo>
                  <a:cubicBezTo>
                    <a:pt x="1" y="1"/>
                    <a:pt x="1" y="415"/>
                    <a:pt x="256" y="415"/>
                  </a:cubicBezTo>
                  <a:lnTo>
                    <a:pt x="1889" y="442"/>
                  </a:lnTo>
                  <a:lnTo>
                    <a:pt x="1889" y="442"/>
                  </a:lnTo>
                  <a:lnTo>
                    <a:pt x="956" y="3152"/>
                  </a:lnTo>
                  <a:cubicBezTo>
                    <a:pt x="918" y="3303"/>
                    <a:pt x="1036" y="3398"/>
                    <a:pt x="1159" y="3398"/>
                  </a:cubicBezTo>
                  <a:cubicBezTo>
                    <a:pt x="1244" y="3398"/>
                    <a:pt x="1331" y="3352"/>
                    <a:pt x="1370" y="3248"/>
                  </a:cubicBezTo>
                  <a:lnTo>
                    <a:pt x="2357" y="287"/>
                  </a:lnTo>
                  <a:cubicBezTo>
                    <a:pt x="2389" y="160"/>
                    <a:pt x="2293" y="32"/>
                    <a:pt x="2166" y="32"/>
                  </a:cubicBezTo>
                  <a:lnTo>
                    <a:pt x="25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9"/>
            <p:cNvSpPr/>
            <p:nvPr/>
          </p:nvSpPr>
          <p:spPr>
            <a:xfrm>
              <a:off x="-4665543" y="746539"/>
              <a:ext cx="36112" cy="58746"/>
            </a:xfrm>
            <a:custGeom>
              <a:avLst/>
              <a:gdLst/>
              <a:ahLst/>
              <a:cxnLst/>
              <a:rect l="l" t="t" r="r" b="b"/>
              <a:pathLst>
                <a:path w="2181" h="3548" extrusionOk="0">
                  <a:moveTo>
                    <a:pt x="1071" y="2327"/>
                  </a:moveTo>
                  <a:cubicBezTo>
                    <a:pt x="1231" y="2327"/>
                    <a:pt x="1382" y="2370"/>
                    <a:pt x="1512" y="2489"/>
                  </a:cubicBezTo>
                  <a:cubicBezTo>
                    <a:pt x="1799" y="2711"/>
                    <a:pt x="1576" y="3062"/>
                    <a:pt x="1290" y="3157"/>
                  </a:cubicBezTo>
                  <a:cubicBezTo>
                    <a:pt x="1250" y="3169"/>
                    <a:pt x="1211" y="3174"/>
                    <a:pt x="1172" y="3174"/>
                  </a:cubicBezTo>
                  <a:cubicBezTo>
                    <a:pt x="896" y="3174"/>
                    <a:pt x="641" y="2899"/>
                    <a:pt x="557" y="2648"/>
                  </a:cubicBezTo>
                  <a:cubicBezTo>
                    <a:pt x="539" y="2583"/>
                    <a:pt x="524" y="2518"/>
                    <a:pt x="514" y="2454"/>
                  </a:cubicBezTo>
                  <a:lnTo>
                    <a:pt x="514" y="2454"/>
                  </a:lnTo>
                  <a:cubicBezTo>
                    <a:pt x="694" y="2385"/>
                    <a:pt x="888" y="2327"/>
                    <a:pt x="1071" y="2327"/>
                  </a:cubicBezTo>
                  <a:close/>
                  <a:moveTo>
                    <a:pt x="1449" y="0"/>
                  </a:moveTo>
                  <a:cubicBezTo>
                    <a:pt x="908" y="0"/>
                    <a:pt x="641" y="509"/>
                    <a:pt x="430" y="961"/>
                  </a:cubicBezTo>
                  <a:cubicBezTo>
                    <a:pt x="249" y="1345"/>
                    <a:pt x="85" y="1777"/>
                    <a:pt x="72" y="2211"/>
                  </a:cubicBezTo>
                  <a:lnTo>
                    <a:pt x="72" y="2211"/>
                  </a:lnTo>
                  <a:cubicBezTo>
                    <a:pt x="0" y="2302"/>
                    <a:pt x="15" y="2437"/>
                    <a:pt x="90" y="2509"/>
                  </a:cubicBezTo>
                  <a:lnTo>
                    <a:pt x="90" y="2509"/>
                  </a:lnTo>
                  <a:cubicBezTo>
                    <a:pt x="101" y="2587"/>
                    <a:pt x="119" y="2666"/>
                    <a:pt x="144" y="2743"/>
                  </a:cubicBezTo>
                  <a:cubicBezTo>
                    <a:pt x="260" y="3239"/>
                    <a:pt x="723" y="3547"/>
                    <a:pt x="1216" y="3547"/>
                  </a:cubicBezTo>
                  <a:cubicBezTo>
                    <a:pt x="1261" y="3547"/>
                    <a:pt x="1307" y="3545"/>
                    <a:pt x="1353" y="3539"/>
                  </a:cubicBezTo>
                  <a:cubicBezTo>
                    <a:pt x="1863" y="3444"/>
                    <a:pt x="2181" y="2902"/>
                    <a:pt x="1990" y="2425"/>
                  </a:cubicBezTo>
                  <a:cubicBezTo>
                    <a:pt x="1831" y="2138"/>
                    <a:pt x="1576" y="1979"/>
                    <a:pt x="1258" y="1947"/>
                  </a:cubicBezTo>
                  <a:cubicBezTo>
                    <a:pt x="1176" y="1934"/>
                    <a:pt x="1094" y="1927"/>
                    <a:pt x="1013" y="1927"/>
                  </a:cubicBezTo>
                  <a:cubicBezTo>
                    <a:pt x="838" y="1927"/>
                    <a:pt x="666" y="1957"/>
                    <a:pt x="503" y="2007"/>
                  </a:cubicBezTo>
                  <a:lnTo>
                    <a:pt x="503" y="2007"/>
                  </a:lnTo>
                  <a:cubicBezTo>
                    <a:pt x="529" y="1785"/>
                    <a:pt x="602" y="1571"/>
                    <a:pt x="717" y="1374"/>
                  </a:cubicBezTo>
                  <a:cubicBezTo>
                    <a:pt x="780" y="1152"/>
                    <a:pt x="908" y="929"/>
                    <a:pt x="1035" y="738"/>
                  </a:cubicBezTo>
                  <a:cubicBezTo>
                    <a:pt x="1099" y="610"/>
                    <a:pt x="1258" y="419"/>
                    <a:pt x="1449" y="419"/>
                  </a:cubicBezTo>
                  <a:cubicBezTo>
                    <a:pt x="1466" y="425"/>
                    <a:pt x="1484" y="428"/>
                    <a:pt x="1502" y="428"/>
                  </a:cubicBezTo>
                  <a:cubicBezTo>
                    <a:pt x="1586" y="428"/>
                    <a:pt x="1677" y="371"/>
                    <a:pt x="1703" y="292"/>
                  </a:cubicBezTo>
                  <a:cubicBezTo>
                    <a:pt x="1735" y="196"/>
                    <a:pt x="1672" y="69"/>
                    <a:pt x="1544" y="37"/>
                  </a:cubicBezTo>
                  <a:lnTo>
                    <a:pt x="1544" y="5"/>
                  </a:lnTo>
                  <a:cubicBezTo>
                    <a:pt x="1511" y="2"/>
                    <a:pt x="1480" y="0"/>
                    <a:pt x="14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5" name="Google Shape;365;p9"/>
          <p:cNvGrpSpPr/>
          <p:nvPr/>
        </p:nvGrpSpPr>
        <p:grpSpPr>
          <a:xfrm>
            <a:off x="7083471" y="3954564"/>
            <a:ext cx="447642" cy="256218"/>
            <a:chOff x="-639309" y="2036391"/>
            <a:chExt cx="371087" cy="212400"/>
          </a:xfrm>
        </p:grpSpPr>
        <p:sp>
          <p:nvSpPr>
            <p:cNvPr id="366" name="Google Shape;366;p9"/>
            <p:cNvSpPr/>
            <p:nvPr/>
          </p:nvSpPr>
          <p:spPr>
            <a:xfrm>
              <a:off x="-573426" y="2036888"/>
              <a:ext cx="8974" cy="75916"/>
            </a:xfrm>
            <a:custGeom>
              <a:avLst/>
              <a:gdLst/>
              <a:ahLst/>
              <a:cxnLst/>
              <a:rect l="l" t="t" r="r" b="b"/>
              <a:pathLst>
                <a:path w="542" h="4585" extrusionOk="0">
                  <a:moveTo>
                    <a:pt x="271" y="0"/>
                  </a:moveTo>
                  <a:cubicBezTo>
                    <a:pt x="168" y="0"/>
                    <a:pt x="64" y="64"/>
                    <a:pt x="64" y="191"/>
                  </a:cubicBezTo>
                  <a:cubicBezTo>
                    <a:pt x="0" y="1592"/>
                    <a:pt x="32" y="2992"/>
                    <a:pt x="128" y="4393"/>
                  </a:cubicBezTo>
                  <a:cubicBezTo>
                    <a:pt x="128" y="4521"/>
                    <a:pt x="231" y="4584"/>
                    <a:pt x="335" y="4584"/>
                  </a:cubicBezTo>
                  <a:cubicBezTo>
                    <a:pt x="438" y="4584"/>
                    <a:pt x="542" y="4521"/>
                    <a:pt x="542" y="4393"/>
                  </a:cubicBezTo>
                  <a:cubicBezTo>
                    <a:pt x="414" y="2992"/>
                    <a:pt x="414" y="1592"/>
                    <a:pt x="478" y="191"/>
                  </a:cubicBezTo>
                  <a:cubicBezTo>
                    <a:pt x="478" y="64"/>
                    <a:pt x="374" y="0"/>
                    <a:pt x="2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9"/>
            <p:cNvSpPr/>
            <p:nvPr/>
          </p:nvSpPr>
          <p:spPr>
            <a:xfrm>
              <a:off x="-548656" y="2040315"/>
              <a:ext cx="50086" cy="58928"/>
            </a:xfrm>
            <a:custGeom>
              <a:avLst/>
              <a:gdLst/>
              <a:ahLst/>
              <a:cxnLst/>
              <a:rect l="l" t="t" r="r" b="b"/>
              <a:pathLst>
                <a:path w="3025" h="3559" extrusionOk="0">
                  <a:moveTo>
                    <a:pt x="1176" y="1"/>
                  </a:moveTo>
                  <a:cubicBezTo>
                    <a:pt x="1129" y="1"/>
                    <a:pt x="1077" y="15"/>
                    <a:pt x="1019" y="48"/>
                  </a:cubicBezTo>
                  <a:cubicBezTo>
                    <a:pt x="860" y="111"/>
                    <a:pt x="765" y="302"/>
                    <a:pt x="765" y="493"/>
                  </a:cubicBezTo>
                  <a:cubicBezTo>
                    <a:pt x="765" y="589"/>
                    <a:pt x="860" y="684"/>
                    <a:pt x="988" y="684"/>
                  </a:cubicBezTo>
                  <a:cubicBezTo>
                    <a:pt x="1083" y="684"/>
                    <a:pt x="1179" y="589"/>
                    <a:pt x="1179" y="493"/>
                  </a:cubicBezTo>
                  <a:lnTo>
                    <a:pt x="1179" y="398"/>
                  </a:lnTo>
                  <a:cubicBezTo>
                    <a:pt x="1179" y="430"/>
                    <a:pt x="1210" y="430"/>
                    <a:pt x="1242" y="462"/>
                  </a:cubicBezTo>
                  <a:lnTo>
                    <a:pt x="1592" y="716"/>
                  </a:lnTo>
                  <a:cubicBezTo>
                    <a:pt x="1783" y="875"/>
                    <a:pt x="1974" y="1066"/>
                    <a:pt x="2165" y="1257"/>
                  </a:cubicBezTo>
                  <a:cubicBezTo>
                    <a:pt x="2484" y="1671"/>
                    <a:pt x="2579" y="2212"/>
                    <a:pt x="2388" y="2690"/>
                  </a:cubicBezTo>
                  <a:cubicBezTo>
                    <a:pt x="2182" y="2956"/>
                    <a:pt x="1866" y="3139"/>
                    <a:pt x="1516" y="3139"/>
                  </a:cubicBezTo>
                  <a:cubicBezTo>
                    <a:pt x="1489" y="3139"/>
                    <a:pt x="1461" y="3138"/>
                    <a:pt x="1433" y="3136"/>
                  </a:cubicBezTo>
                  <a:cubicBezTo>
                    <a:pt x="1051" y="3104"/>
                    <a:pt x="701" y="2881"/>
                    <a:pt x="574" y="2499"/>
                  </a:cubicBezTo>
                  <a:cubicBezTo>
                    <a:pt x="383" y="2053"/>
                    <a:pt x="478" y="1544"/>
                    <a:pt x="765" y="1162"/>
                  </a:cubicBezTo>
                  <a:cubicBezTo>
                    <a:pt x="887" y="1015"/>
                    <a:pt x="765" y="812"/>
                    <a:pt x="616" y="812"/>
                  </a:cubicBezTo>
                  <a:cubicBezTo>
                    <a:pt x="570" y="812"/>
                    <a:pt x="523" y="831"/>
                    <a:pt x="478" y="875"/>
                  </a:cubicBezTo>
                  <a:lnTo>
                    <a:pt x="510" y="907"/>
                  </a:lnTo>
                  <a:cubicBezTo>
                    <a:pt x="96" y="1353"/>
                    <a:pt x="1" y="1990"/>
                    <a:pt x="160" y="2563"/>
                  </a:cubicBezTo>
                  <a:cubicBezTo>
                    <a:pt x="351" y="3104"/>
                    <a:pt x="828" y="3486"/>
                    <a:pt x="1401" y="3550"/>
                  </a:cubicBezTo>
                  <a:cubicBezTo>
                    <a:pt x="1452" y="3555"/>
                    <a:pt x="1502" y="3558"/>
                    <a:pt x="1552" y="3558"/>
                  </a:cubicBezTo>
                  <a:cubicBezTo>
                    <a:pt x="2041" y="3558"/>
                    <a:pt x="2507" y="3282"/>
                    <a:pt x="2738" y="2849"/>
                  </a:cubicBezTo>
                  <a:cubicBezTo>
                    <a:pt x="3025" y="2212"/>
                    <a:pt x="2898" y="1480"/>
                    <a:pt x="2420" y="1003"/>
                  </a:cubicBezTo>
                  <a:cubicBezTo>
                    <a:pt x="2165" y="684"/>
                    <a:pt x="1879" y="430"/>
                    <a:pt x="1561" y="207"/>
                  </a:cubicBezTo>
                  <a:cubicBezTo>
                    <a:pt x="1419" y="113"/>
                    <a:pt x="1313" y="1"/>
                    <a:pt x="11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9"/>
            <p:cNvSpPr/>
            <p:nvPr/>
          </p:nvSpPr>
          <p:spPr>
            <a:xfrm>
              <a:off x="-478022" y="2042286"/>
              <a:ext cx="6342" cy="62074"/>
            </a:xfrm>
            <a:custGeom>
              <a:avLst/>
              <a:gdLst/>
              <a:ahLst/>
              <a:cxnLst/>
              <a:rect l="l" t="t" r="r" b="b"/>
              <a:pathLst>
                <a:path w="383" h="3749" extrusionOk="0">
                  <a:moveTo>
                    <a:pt x="192" y="0"/>
                  </a:moveTo>
                  <a:cubicBezTo>
                    <a:pt x="96" y="0"/>
                    <a:pt x="1" y="72"/>
                    <a:pt x="1" y="215"/>
                  </a:cubicBezTo>
                  <a:lnTo>
                    <a:pt x="1" y="3558"/>
                  </a:lnTo>
                  <a:cubicBezTo>
                    <a:pt x="1" y="3685"/>
                    <a:pt x="96" y="3749"/>
                    <a:pt x="192" y="3749"/>
                  </a:cubicBezTo>
                  <a:cubicBezTo>
                    <a:pt x="287" y="3749"/>
                    <a:pt x="383" y="3685"/>
                    <a:pt x="383" y="3558"/>
                  </a:cubicBezTo>
                  <a:lnTo>
                    <a:pt x="383" y="215"/>
                  </a:lnTo>
                  <a:cubicBezTo>
                    <a:pt x="383" y="72"/>
                    <a:pt x="287" y="0"/>
                    <a:pt x="1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9"/>
            <p:cNvSpPr/>
            <p:nvPr/>
          </p:nvSpPr>
          <p:spPr>
            <a:xfrm>
              <a:off x="-490871" y="2059952"/>
              <a:ext cx="44490" cy="8924"/>
            </a:xfrm>
            <a:custGeom>
              <a:avLst/>
              <a:gdLst/>
              <a:ahLst/>
              <a:cxnLst/>
              <a:rect l="l" t="t" r="r" b="b"/>
              <a:pathLst>
                <a:path w="2687" h="539" extrusionOk="0">
                  <a:moveTo>
                    <a:pt x="275" y="1"/>
                  </a:moveTo>
                  <a:cubicBezTo>
                    <a:pt x="64" y="1"/>
                    <a:pt x="0" y="331"/>
                    <a:pt x="235" y="390"/>
                  </a:cubicBezTo>
                  <a:cubicBezTo>
                    <a:pt x="693" y="489"/>
                    <a:pt x="1163" y="539"/>
                    <a:pt x="1630" y="539"/>
                  </a:cubicBezTo>
                  <a:cubicBezTo>
                    <a:pt x="1910" y="539"/>
                    <a:pt x="2189" y="521"/>
                    <a:pt x="2464" y="485"/>
                  </a:cubicBezTo>
                  <a:cubicBezTo>
                    <a:pt x="2591" y="485"/>
                    <a:pt x="2655" y="422"/>
                    <a:pt x="2687" y="294"/>
                  </a:cubicBezTo>
                  <a:cubicBezTo>
                    <a:pt x="2687" y="199"/>
                    <a:pt x="2591" y="103"/>
                    <a:pt x="2464" y="103"/>
                  </a:cubicBezTo>
                  <a:cubicBezTo>
                    <a:pt x="2201" y="139"/>
                    <a:pt x="1934" y="157"/>
                    <a:pt x="1666" y="157"/>
                  </a:cubicBezTo>
                  <a:cubicBezTo>
                    <a:pt x="1219" y="157"/>
                    <a:pt x="769" y="107"/>
                    <a:pt x="331" y="8"/>
                  </a:cubicBezTo>
                  <a:cubicBezTo>
                    <a:pt x="311" y="3"/>
                    <a:pt x="293" y="1"/>
                    <a:pt x="2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9"/>
            <p:cNvSpPr/>
            <p:nvPr/>
          </p:nvSpPr>
          <p:spPr>
            <a:xfrm>
              <a:off x="-421097" y="2042683"/>
              <a:ext cx="10878" cy="53613"/>
            </a:xfrm>
            <a:custGeom>
              <a:avLst/>
              <a:gdLst/>
              <a:ahLst/>
              <a:cxnLst/>
              <a:rect l="l" t="t" r="r" b="b"/>
              <a:pathLst>
                <a:path w="657" h="3238" extrusionOk="0">
                  <a:moveTo>
                    <a:pt x="315" y="0"/>
                  </a:moveTo>
                  <a:cubicBezTo>
                    <a:pt x="216" y="0"/>
                    <a:pt x="112" y="64"/>
                    <a:pt x="96" y="191"/>
                  </a:cubicBezTo>
                  <a:cubicBezTo>
                    <a:pt x="1" y="1146"/>
                    <a:pt x="64" y="2133"/>
                    <a:pt x="224" y="3088"/>
                  </a:cubicBezTo>
                  <a:cubicBezTo>
                    <a:pt x="250" y="3192"/>
                    <a:pt x="329" y="3238"/>
                    <a:pt x="412" y="3238"/>
                  </a:cubicBezTo>
                  <a:cubicBezTo>
                    <a:pt x="531" y="3238"/>
                    <a:pt x="656" y="3143"/>
                    <a:pt x="637" y="2993"/>
                  </a:cubicBezTo>
                  <a:cubicBezTo>
                    <a:pt x="446" y="2069"/>
                    <a:pt x="415" y="1114"/>
                    <a:pt x="510" y="191"/>
                  </a:cubicBezTo>
                  <a:cubicBezTo>
                    <a:pt x="510" y="64"/>
                    <a:pt x="415" y="0"/>
                    <a:pt x="3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9"/>
            <p:cNvSpPr/>
            <p:nvPr/>
          </p:nvSpPr>
          <p:spPr>
            <a:xfrm>
              <a:off x="-392618" y="2036391"/>
              <a:ext cx="54822" cy="73201"/>
            </a:xfrm>
            <a:custGeom>
              <a:avLst/>
              <a:gdLst/>
              <a:ahLst/>
              <a:cxnLst/>
              <a:rect l="l" t="t" r="r" b="b"/>
              <a:pathLst>
                <a:path w="3311" h="4421" extrusionOk="0">
                  <a:moveTo>
                    <a:pt x="1122" y="0"/>
                  </a:moveTo>
                  <a:cubicBezTo>
                    <a:pt x="833" y="0"/>
                    <a:pt x="544" y="11"/>
                    <a:pt x="254" y="30"/>
                  </a:cubicBezTo>
                  <a:cubicBezTo>
                    <a:pt x="9" y="61"/>
                    <a:pt x="0" y="446"/>
                    <a:pt x="227" y="446"/>
                  </a:cubicBezTo>
                  <a:cubicBezTo>
                    <a:pt x="236" y="446"/>
                    <a:pt x="245" y="445"/>
                    <a:pt x="254" y="444"/>
                  </a:cubicBezTo>
                  <a:lnTo>
                    <a:pt x="223" y="444"/>
                  </a:lnTo>
                  <a:cubicBezTo>
                    <a:pt x="529" y="413"/>
                    <a:pt x="832" y="399"/>
                    <a:pt x="1132" y="399"/>
                  </a:cubicBezTo>
                  <a:cubicBezTo>
                    <a:pt x="1686" y="399"/>
                    <a:pt x="2233" y="447"/>
                    <a:pt x="2779" y="531"/>
                  </a:cubicBezTo>
                  <a:lnTo>
                    <a:pt x="2779" y="531"/>
                  </a:lnTo>
                  <a:cubicBezTo>
                    <a:pt x="2229" y="1699"/>
                    <a:pt x="1791" y="2920"/>
                    <a:pt x="1464" y="4169"/>
                  </a:cubicBezTo>
                  <a:cubicBezTo>
                    <a:pt x="1425" y="4325"/>
                    <a:pt x="1553" y="4421"/>
                    <a:pt x="1681" y="4421"/>
                  </a:cubicBezTo>
                  <a:cubicBezTo>
                    <a:pt x="1761" y="4421"/>
                    <a:pt x="1841" y="4382"/>
                    <a:pt x="1878" y="4296"/>
                  </a:cubicBezTo>
                  <a:cubicBezTo>
                    <a:pt x="2196" y="2959"/>
                    <a:pt x="2642" y="1685"/>
                    <a:pt x="3247" y="476"/>
                  </a:cubicBezTo>
                  <a:cubicBezTo>
                    <a:pt x="3311" y="380"/>
                    <a:pt x="3247" y="221"/>
                    <a:pt x="3120" y="189"/>
                  </a:cubicBezTo>
                  <a:cubicBezTo>
                    <a:pt x="2454" y="56"/>
                    <a:pt x="1788" y="0"/>
                    <a:pt x="11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9"/>
            <p:cNvSpPr/>
            <p:nvPr/>
          </p:nvSpPr>
          <p:spPr>
            <a:xfrm>
              <a:off x="-639309" y="2131729"/>
              <a:ext cx="371087" cy="25581"/>
            </a:xfrm>
            <a:custGeom>
              <a:avLst/>
              <a:gdLst/>
              <a:ahLst/>
              <a:cxnLst/>
              <a:rect l="l" t="t" r="r" b="b"/>
              <a:pathLst>
                <a:path w="22412" h="1545" extrusionOk="0">
                  <a:moveTo>
                    <a:pt x="22184" y="1"/>
                  </a:moveTo>
                  <a:cubicBezTo>
                    <a:pt x="22176" y="1"/>
                    <a:pt x="22167" y="1"/>
                    <a:pt x="22157" y="2"/>
                  </a:cubicBezTo>
                  <a:cubicBezTo>
                    <a:pt x="19292" y="257"/>
                    <a:pt x="16427" y="512"/>
                    <a:pt x="13562" y="734"/>
                  </a:cubicBezTo>
                  <a:cubicBezTo>
                    <a:pt x="10936" y="970"/>
                    <a:pt x="8311" y="1152"/>
                    <a:pt x="5685" y="1152"/>
                  </a:cubicBezTo>
                  <a:cubicBezTo>
                    <a:pt x="5477" y="1152"/>
                    <a:pt x="5270" y="1151"/>
                    <a:pt x="5062" y="1148"/>
                  </a:cubicBezTo>
                  <a:cubicBezTo>
                    <a:pt x="3438" y="1117"/>
                    <a:pt x="1846" y="1021"/>
                    <a:pt x="255" y="798"/>
                  </a:cubicBezTo>
                  <a:cubicBezTo>
                    <a:pt x="245" y="797"/>
                    <a:pt x="236" y="796"/>
                    <a:pt x="228" y="796"/>
                  </a:cubicBezTo>
                  <a:cubicBezTo>
                    <a:pt x="0" y="796"/>
                    <a:pt x="9" y="1181"/>
                    <a:pt x="255" y="1212"/>
                  </a:cubicBezTo>
                  <a:cubicBezTo>
                    <a:pt x="2109" y="1452"/>
                    <a:pt x="3970" y="1545"/>
                    <a:pt x="5833" y="1545"/>
                  </a:cubicBezTo>
                  <a:cubicBezTo>
                    <a:pt x="9664" y="1545"/>
                    <a:pt x="13506" y="1151"/>
                    <a:pt x="17318" y="830"/>
                  </a:cubicBezTo>
                  <a:lnTo>
                    <a:pt x="22157" y="416"/>
                  </a:lnTo>
                  <a:cubicBezTo>
                    <a:pt x="22402" y="385"/>
                    <a:pt x="22411" y="1"/>
                    <a:pt x="221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9"/>
            <p:cNvSpPr/>
            <p:nvPr/>
          </p:nvSpPr>
          <p:spPr>
            <a:xfrm>
              <a:off x="-552133" y="2182379"/>
              <a:ext cx="39341" cy="66412"/>
            </a:xfrm>
            <a:custGeom>
              <a:avLst/>
              <a:gdLst/>
              <a:ahLst/>
              <a:cxnLst/>
              <a:rect l="l" t="t" r="r" b="b"/>
              <a:pathLst>
                <a:path w="2376" h="4011" extrusionOk="0">
                  <a:moveTo>
                    <a:pt x="718" y="1"/>
                  </a:moveTo>
                  <a:cubicBezTo>
                    <a:pt x="507" y="1"/>
                    <a:pt x="301" y="77"/>
                    <a:pt x="147" y="254"/>
                  </a:cubicBezTo>
                  <a:cubicBezTo>
                    <a:pt x="0" y="401"/>
                    <a:pt x="135" y="604"/>
                    <a:pt x="292" y="604"/>
                  </a:cubicBezTo>
                  <a:cubicBezTo>
                    <a:pt x="340" y="604"/>
                    <a:pt x="389" y="585"/>
                    <a:pt x="434" y="541"/>
                  </a:cubicBezTo>
                  <a:cubicBezTo>
                    <a:pt x="510" y="453"/>
                    <a:pt x="617" y="414"/>
                    <a:pt x="729" y="414"/>
                  </a:cubicBezTo>
                  <a:cubicBezTo>
                    <a:pt x="944" y="414"/>
                    <a:pt x="1178" y="555"/>
                    <a:pt x="1261" y="763"/>
                  </a:cubicBezTo>
                  <a:cubicBezTo>
                    <a:pt x="1452" y="1209"/>
                    <a:pt x="1007" y="1687"/>
                    <a:pt x="625" y="1846"/>
                  </a:cubicBezTo>
                  <a:cubicBezTo>
                    <a:pt x="465" y="1910"/>
                    <a:pt x="434" y="2069"/>
                    <a:pt x="529" y="2196"/>
                  </a:cubicBezTo>
                  <a:cubicBezTo>
                    <a:pt x="752" y="2387"/>
                    <a:pt x="1007" y="2483"/>
                    <a:pt x="1293" y="2483"/>
                  </a:cubicBezTo>
                  <a:cubicBezTo>
                    <a:pt x="1484" y="2514"/>
                    <a:pt x="1898" y="2514"/>
                    <a:pt x="1962" y="2769"/>
                  </a:cubicBezTo>
                  <a:cubicBezTo>
                    <a:pt x="1993" y="2896"/>
                    <a:pt x="1866" y="3024"/>
                    <a:pt x="1771" y="3087"/>
                  </a:cubicBezTo>
                  <a:cubicBezTo>
                    <a:pt x="1675" y="3215"/>
                    <a:pt x="1548" y="3278"/>
                    <a:pt x="1389" y="3374"/>
                  </a:cubicBezTo>
                  <a:cubicBezTo>
                    <a:pt x="1134" y="3533"/>
                    <a:pt x="816" y="3629"/>
                    <a:pt x="497" y="3629"/>
                  </a:cubicBezTo>
                  <a:cubicBezTo>
                    <a:pt x="242" y="3629"/>
                    <a:pt x="242" y="4011"/>
                    <a:pt x="497" y="4011"/>
                  </a:cubicBezTo>
                  <a:cubicBezTo>
                    <a:pt x="879" y="4011"/>
                    <a:pt x="1293" y="3915"/>
                    <a:pt x="1611" y="3692"/>
                  </a:cubicBezTo>
                  <a:cubicBezTo>
                    <a:pt x="1930" y="3533"/>
                    <a:pt x="2312" y="3247"/>
                    <a:pt x="2375" y="2865"/>
                  </a:cubicBezTo>
                  <a:cubicBezTo>
                    <a:pt x="2375" y="2546"/>
                    <a:pt x="2153" y="2260"/>
                    <a:pt x="1802" y="2164"/>
                  </a:cubicBezTo>
                  <a:cubicBezTo>
                    <a:pt x="1570" y="2094"/>
                    <a:pt x="1286" y="2127"/>
                    <a:pt x="1051" y="2050"/>
                  </a:cubicBezTo>
                  <a:lnTo>
                    <a:pt x="1051" y="2050"/>
                  </a:lnTo>
                  <a:cubicBezTo>
                    <a:pt x="1542" y="1714"/>
                    <a:pt x="1899" y="1117"/>
                    <a:pt x="1611" y="541"/>
                  </a:cubicBezTo>
                  <a:cubicBezTo>
                    <a:pt x="1451" y="220"/>
                    <a:pt x="1077" y="1"/>
                    <a:pt x="71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9"/>
            <p:cNvSpPr/>
            <p:nvPr/>
          </p:nvSpPr>
          <p:spPr>
            <a:xfrm>
              <a:off x="-495937" y="2228226"/>
              <a:ext cx="8974" cy="6855"/>
            </a:xfrm>
            <a:custGeom>
              <a:avLst/>
              <a:gdLst/>
              <a:ahLst/>
              <a:cxnLst/>
              <a:rect l="l" t="t" r="r" b="b"/>
              <a:pathLst>
                <a:path w="542" h="414" extrusionOk="0">
                  <a:moveTo>
                    <a:pt x="287" y="0"/>
                  </a:moveTo>
                  <a:cubicBezTo>
                    <a:pt x="0" y="0"/>
                    <a:pt x="0" y="414"/>
                    <a:pt x="287" y="414"/>
                  </a:cubicBezTo>
                  <a:cubicBezTo>
                    <a:pt x="541" y="414"/>
                    <a:pt x="541" y="0"/>
                    <a:pt x="2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9"/>
            <p:cNvSpPr/>
            <p:nvPr/>
          </p:nvSpPr>
          <p:spPr>
            <a:xfrm>
              <a:off x="-475919" y="2175441"/>
              <a:ext cx="47669" cy="51080"/>
            </a:xfrm>
            <a:custGeom>
              <a:avLst/>
              <a:gdLst/>
              <a:ahLst/>
              <a:cxnLst/>
              <a:rect l="l" t="t" r="r" b="b"/>
              <a:pathLst>
                <a:path w="2879" h="3085" extrusionOk="0">
                  <a:moveTo>
                    <a:pt x="1421" y="1"/>
                  </a:moveTo>
                  <a:cubicBezTo>
                    <a:pt x="1359" y="1"/>
                    <a:pt x="1293" y="30"/>
                    <a:pt x="1242" y="100"/>
                  </a:cubicBezTo>
                  <a:cubicBezTo>
                    <a:pt x="733" y="960"/>
                    <a:pt x="319" y="1851"/>
                    <a:pt x="65" y="2806"/>
                  </a:cubicBezTo>
                  <a:cubicBezTo>
                    <a:pt x="1" y="2933"/>
                    <a:pt x="96" y="3061"/>
                    <a:pt x="256" y="3061"/>
                  </a:cubicBezTo>
                  <a:cubicBezTo>
                    <a:pt x="449" y="3076"/>
                    <a:pt x="642" y="3084"/>
                    <a:pt x="835" y="3084"/>
                  </a:cubicBezTo>
                  <a:cubicBezTo>
                    <a:pt x="1438" y="3084"/>
                    <a:pt x="2040" y="3007"/>
                    <a:pt x="2643" y="2838"/>
                  </a:cubicBezTo>
                  <a:cubicBezTo>
                    <a:pt x="2878" y="2779"/>
                    <a:pt x="2788" y="2449"/>
                    <a:pt x="2572" y="2449"/>
                  </a:cubicBezTo>
                  <a:cubicBezTo>
                    <a:pt x="2554" y="2449"/>
                    <a:pt x="2535" y="2451"/>
                    <a:pt x="2516" y="2456"/>
                  </a:cubicBezTo>
                  <a:cubicBezTo>
                    <a:pt x="1967" y="2599"/>
                    <a:pt x="1400" y="2671"/>
                    <a:pt x="815" y="2671"/>
                  </a:cubicBezTo>
                  <a:cubicBezTo>
                    <a:pt x="715" y="2671"/>
                    <a:pt x="616" y="2669"/>
                    <a:pt x="516" y="2665"/>
                  </a:cubicBezTo>
                  <a:lnTo>
                    <a:pt x="516" y="2665"/>
                  </a:lnTo>
                  <a:cubicBezTo>
                    <a:pt x="773" y="1826"/>
                    <a:pt x="1156" y="1019"/>
                    <a:pt x="1593" y="291"/>
                  </a:cubicBezTo>
                  <a:cubicBezTo>
                    <a:pt x="1680" y="138"/>
                    <a:pt x="1558" y="1"/>
                    <a:pt x="142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9"/>
            <p:cNvSpPr/>
            <p:nvPr/>
          </p:nvSpPr>
          <p:spPr>
            <a:xfrm>
              <a:off x="-442705" y="2191998"/>
              <a:ext cx="12766" cy="56792"/>
            </a:xfrm>
            <a:custGeom>
              <a:avLst/>
              <a:gdLst/>
              <a:ahLst/>
              <a:cxnLst/>
              <a:rect l="l" t="t" r="r" b="b"/>
              <a:pathLst>
                <a:path w="771" h="3430" extrusionOk="0">
                  <a:moveTo>
                    <a:pt x="530" y="1"/>
                  </a:moveTo>
                  <a:cubicBezTo>
                    <a:pt x="445" y="1"/>
                    <a:pt x="358" y="46"/>
                    <a:pt x="319" y="151"/>
                  </a:cubicBezTo>
                  <a:lnTo>
                    <a:pt x="351" y="151"/>
                  </a:lnTo>
                  <a:cubicBezTo>
                    <a:pt x="96" y="1169"/>
                    <a:pt x="0" y="2188"/>
                    <a:pt x="32" y="3239"/>
                  </a:cubicBezTo>
                  <a:cubicBezTo>
                    <a:pt x="32" y="3366"/>
                    <a:pt x="136" y="3430"/>
                    <a:pt x="239" y="3430"/>
                  </a:cubicBezTo>
                  <a:cubicBezTo>
                    <a:pt x="343" y="3430"/>
                    <a:pt x="446" y="3366"/>
                    <a:pt x="446" y="3239"/>
                  </a:cubicBezTo>
                  <a:cubicBezTo>
                    <a:pt x="382" y="2220"/>
                    <a:pt x="478" y="1233"/>
                    <a:pt x="733" y="246"/>
                  </a:cubicBezTo>
                  <a:cubicBezTo>
                    <a:pt x="770" y="96"/>
                    <a:pt x="652" y="1"/>
                    <a:pt x="5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9"/>
            <p:cNvSpPr/>
            <p:nvPr/>
          </p:nvSpPr>
          <p:spPr>
            <a:xfrm>
              <a:off x="-419508" y="2178339"/>
              <a:ext cx="38496" cy="67406"/>
            </a:xfrm>
            <a:custGeom>
              <a:avLst/>
              <a:gdLst/>
              <a:ahLst/>
              <a:cxnLst/>
              <a:rect l="l" t="t" r="r" b="b"/>
              <a:pathLst>
                <a:path w="2325" h="4071" extrusionOk="0">
                  <a:moveTo>
                    <a:pt x="550" y="1"/>
                  </a:moveTo>
                  <a:cubicBezTo>
                    <a:pt x="430" y="1"/>
                    <a:pt x="311" y="7"/>
                    <a:pt x="191" y="21"/>
                  </a:cubicBezTo>
                  <a:cubicBezTo>
                    <a:pt x="96" y="21"/>
                    <a:pt x="0" y="116"/>
                    <a:pt x="0" y="212"/>
                  </a:cubicBezTo>
                  <a:lnTo>
                    <a:pt x="0" y="1994"/>
                  </a:lnTo>
                  <a:cubicBezTo>
                    <a:pt x="0" y="2105"/>
                    <a:pt x="96" y="2192"/>
                    <a:pt x="205" y="2192"/>
                  </a:cubicBezTo>
                  <a:cubicBezTo>
                    <a:pt x="221" y="2192"/>
                    <a:pt x="238" y="2190"/>
                    <a:pt x="255" y="2185"/>
                  </a:cubicBezTo>
                  <a:cubicBezTo>
                    <a:pt x="545" y="2080"/>
                    <a:pt x="835" y="2018"/>
                    <a:pt x="1143" y="2018"/>
                  </a:cubicBezTo>
                  <a:cubicBezTo>
                    <a:pt x="1207" y="2018"/>
                    <a:pt x="1272" y="2021"/>
                    <a:pt x="1337" y="2026"/>
                  </a:cubicBezTo>
                  <a:cubicBezTo>
                    <a:pt x="1592" y="2058"/>
                    <a:pt x="1815" y="2249"/>
                    <a:pt x="1910" y="2504"/>
                  </a:cubicBezTo>
                  <a:cubicBezTo>
                    <a:pt x="1974" y="2822"/>
                    <a:pt x="1624" y="3013"/>
                    <a:pt x="1433" y="3172"/>
                  </a:cubicBezTo>
                  <a:cubicBezTo>
                    <a:pt x="1146" y="3363"/>
                    <a:pt x="828" y="3522"/>
                    <a:pt x="510" y="3650"/>
                  </a:cubicBezTo>
                  <a:cubicBezTo>
                    <a:pt x="304" y="3738"/>
                    <a:pt x="370" y="4071"/>
                    <a:pt x="582" y="4071"/>
                  </a:cubicBezTo>
                  <a:cubicBezTo>
                    <a:pt x="599" y="4071"/>
                    <a:pt x="617" y="4068"/>
                    <a:pt x="637" y="4064"/>
                  </a:cubicBezTo>
                  <a:cubicBezTo>
                    <a:pt x="1051" y="3873"/>
                    <a:pt x="1433" y="3650"/>
                    <a:pt x="1815" y="3363"/>
                  </a:cubicBezTo>
                  <a:cubicBezTo>
                    <a:pt x="2133" y="3172"/>
                    <a:pt x="2324" y="2790"/>
                    <a:pt x="2260" y="2408"/>
                  </a:cubicBezTo>
                  <a:cubicBezTo>
                    <a:pt x="2165" y="2058"/>
                    <a:pt x="1910" y="1803"/>
                    <a:pt x="1560" y="1676"/>
                  </a:cubicBezTo>
                  <a:cubicBezTo>
                    <a:pt x="1412" y="1646"/>
                    <a:pt x="1264" y="1632"/>
                    <a:pt x="1118" y="1632"/>
                  </a:cubicBezTo>
                  <a:cubicBezTo>
                    <a:pt x="879" y="1632"/>
                    <a:pt x="643" y="1670"/>
                    <a:pt x="414" y="1741"/>
                  </a:cubicBezTo>
                  <a:lnTo>
                    <a:pt x="414" y="1741"/>
                  </a:lnTo>
                  <a:lnTo>
                    <a:pt x="414" y="415"/>
                  </a:lnTo>
                  <a:lnTo>
                    <a:pt x="414" y="415"/>
                  </a:lnTo>
                  <a:cubicBezTo>
                    <a:pt x="475" y="412"/>
                    <a:pt x="536" y="411"/>
                    <a:pt x="597" y="411"/>
                  </a:cubicBezTo>
                  <a:cubicBezTo>
                    <a:pt x="1001" y="411"/>
                    <a:pt x="1401" y="482"/>
                    <a:pt x="1783" y="625"/>
                  </a:cubicBezTo>
                  <a:cubicBezTo>
                    <a:pt x="1811" y="636"/>
                    <a:pt x="1837" y="641"/>
                    <a:pt x="1861" y="641"/>
                  </a:cubicBezTo>
                  <a:cubicBezTo>
                    <a:pt x="2055" y="641"/>
                    <a:pt x="2109" y="328"/>
                    <a:pt x="1910" y="243"/>
                  </a:cubicBezTo>
                  <a:cubicBezTo>
                    <a:pt x="1457" y="92"/>
                    <a:pt x="1003" y="1"/>
                    <a:pt x="55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8" name="Google Shape;378;p9"/>
          <p:cNvSpPr/>
          <p:nvPr/>
        </p:nvSpPr>
        <p:spPr>
          <a:xfrm>
            <a:off x="633625" y="3963625"/>
            <a:ext cx="76500" cy="76500"/>
          </a:xfrm>
          <a:prstGeom prst="diamond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Google Shape;379;p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10"/>
          <p:cNvSpPr txBox="1">
            <a:spLocks noGrp="1"/>
          </p:cNvSpPr>
          <p:nvPr>
            <p:ph type="title"/>
          </p:nvPr>
        </p:nvSpPr>
        <p:spPr>
          <a:xfrm>
            <a:off x="909100" y="272400"/>
            <a:ext cx="3139500" cy="197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2" name="Google Shape;382;p1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Nunito"/>
              <a:buNone/>
              <a:defRPr sz="3300" b="1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unito"/>
              <a:buNone/>
              <a:defRPr sz="3500" b="1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unito"/>
              <a:buNone/>
              <a:defRPr sz="3500" b="1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unito"/>
              <a:buNone/>
              <a:defRPr sz="3500" b="1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unito"/>
              <a:buNone/>
              <a:defRPr sz="3500" b="1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unito"/>
              <a:buNone/>
              <a:defRPr sz="3500" b="1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unito"/>
              <a:buNone/>
              <a:defRPr sz="3500" b="1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unito"/>
              <a:buNone/>
              <a:defRPr sz="3500" b="1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unito"/>
              <a:buNone/>
              <a:defRPr sz="3500" b="1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●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○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■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●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○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■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●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○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■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9" r:id="rId21"/>
    <p:sldLayoutId id="2147483670" r:id="rId22"/>
    <p:sldLayoutId id="2147483671" r:id="rId23"/>
    <p:sldLayoutId id="2147483672" r:id="rId24"/>
    <p:sldLayoutId id="2147483674" r:id="rId25"/>
    <p:sldLayoutId id="2147483675" r:id="rId26"/>
    <p:sldLayoutId id="2147483676" r:id="rId27"/>
    <p:sldLayoutId id="2147483677" r:id="rId2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mp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mp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mp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8.tmp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mp"/><Relationship Id="rId2" Type="http://schemas.openxmlformats.org/officeDocument/2006/relationships/image" Target="../media/image12.tmp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mp"/><Relationship Id="rId2" Type="http://schemas.openxmlformats.org/officeDocument/2006/relationships/image" Target="../media/image14.tmp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6.tmp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8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mp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8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mp"/><Relationship Id="rId2" Type="http://schemas.openxmlformats.org/officeDocument/2006/relationships/image" Target="../media/image21.tmp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4.tmp"/><Relationship Id="rId4" Type="http://schemas.openxmlformats.org/officeDocument/2006/relationships/image" Target="../media/image23.tmp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mp"/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mp"/><Relationship Id="rId1" Type="http://schemas.openxmlformats.org/officeDocument/2006/relationships/slideLayout" Target="../slideLayouts/slideLayout1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mp"/><Relationship Id="rId1" Type="http://schemas.openxmlformats.org/officeDocument/2006/relationships/slideLayout" Target="../slideLayouts/slideLayout1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mp"/><Relationship Id="rId1" Type="http://schemas.openxmlformats.org/officeDocument/2006/relationships/slideLayout" Target="../slideLayouts/slideLayout1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mp"/><Relationship Id="rId1" Type="http://schemas.openxmlformats.org/officeDocument/2006/relationships/slideLayout" Target="../slideLayouts/slideLayout1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7" Type="http://schemas.openxmlformats.org/officeDocument/2006/relationships/image" Target="../media/image35.tmp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4.tmp"/><Relationship Id="rId5" Type="http://schemas.openxmlformats.org/officeDocument/2006/relationships/image" Target="../media/image33.jpg"/><Relationship Id="rId4" Type="http://schemas.openxmlformats.org/officeDocument/2006/relationships/image" Target="../media/image32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6.tmp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mp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tmp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5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15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reelane.com/id/sains-teknologi-matematika/matematika/fail-to-reject-in-a-hypothesis-test-3126424/#:~:text=Gagal%20menolak%20hipotesis%20nol%20(artinya,hubungan%20konsekuensial%20antara%20kedua%20fenomena)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mp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" name="Google Shape;1160;p32"/>
          <p:cNvSpPr/>
          <p:nvPr/>
        </p:nvSpPr>
        <p:spPr>
          <a:xfrm>
            <a:off x="1448800" y="1095825"/>
            <a:ext cx="6258600" cy="6789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1" name="Google Shape;1161;p32"/>
          <p:cNvSpPr txBox="1">
            <a:spLocks noGrp="1"/>
          </p:cNvSpPr>
          <p:nvPr>
            <p:ph type="ctrTitle"/>
          </p:nvPr>
        </p:nvSpPr>
        <p:spPr>
          <a:xfrm>
            <a:off x="1246729" y="537014"/>
            <a:ext cx="7723500" cy="119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STATISTIKA  </a:t>
            </a:r>
            <a:r>
              <a:rPr lang="en" dirty="0">
                <a:solidFill>
                  <a:schemeClr val="lt2"/>
                </a:solidFill>
              </a:rPr>
              <a:t>For Distance TERAPAN</a:t>
            </a:r>
            <a:endParaRPr dirty="0">
              <a:solidFill>
                <a:schemeClr val="lt2"/>
              </a:solidFill>
            </a:endParaRPr>
          </a:p>
        </p:txBody>
      </p:sp>
      <p:sp>
        <p:nvSpPr>
          <p:cNvPr id="1162" name="Google Shape;1162;p32"/>
          <p:cNvSpPr txBox="1">
            <a:spLocks noGrp="1"/>
          </p:cNvSpPr>
          <p:nvPr>
            <p:ph type="subTitle" idx="1"/>
          </p:nvPr>
        </p:nvSpPr>
        <p:spPr>
          <a:xfrm>
            <a:off x="716350" y="2069625"/>
            <a:ext cx="7723500" cy="29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/>
              <a:t>Disampaikan oleh:</a:t>
            </a:r>
            <a:endParaRPr sz="15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solidFill>
                  <a:schemeClr val="dk1"/>
                </a:solidFill>
              </a:rPr>
              <a:t>Ade Satya </a:t>
            </a:r>
            <a:r>
              <a:rPr lang="en-US" sz="1500" dirty="0" err="1">
                <a:solidFill>
                  <a:schemeClr val="dk1"/>
                </a:solidFill>
              </a:rPr>
              <a:t>Wahana</a:t>
            </a:r>
            <a:endParaRPr sz="1500" dirty="0">
              <a:solidFill>
                <a:schemeClr val="dk1"/>
              </a:solidFill>
            </a:endParaRPr>
          </a:p>
        </p:txBody>
      </p:sp>
      <p:grpSp>
        <p:nvGrpSpPr>
          <p:cNvPr id="1163" name="Google Shape;1163;p32"/>
          <p:cNvGrpSpPr/>
          <p:nvPr/>
        </p:nvGrpSpPr>
        <p:grpSpPr>
          <a:xfrm>
            <a:off x="3298737" y="2791524"/>
            <a:ext cx="2469554" cy="1859813"/>
            <a:chOff x="3298737" y="2791524"/>
            <a:chExt cx="2469554" cy="1859813"/>
          </a:xfrm>
        </p:grpSpPr>
        <p:grpSp>
          <p:nvGrpSpPr>
            <p:cNvPr id="1164" name="Google Shape;1164;p32"/>
            <p:cNvGrpSpPr/>
            <p:nvPr/>
          </p:nvGrpSpPr>
          <p:grpSpPr>
            <a:xfrm>
              <a:off x="4560071" y="2791524"/>
              <a:ext cx="1208220" cy="1076593"/>
              <a:chOff x="5207231" y="4328975"/>
              <a:chExt cx="1720376" cy="1532953"/>
            </a:xfrm>
          </p:grpSpPr>
          <p:grpSp>
            <p:nvGrpSpPr>
              <p:cNvPr id="1165" name="Google Shape;1165;p32"/>
              <p:cNvGrpSpPr/>
              <p:nvPr/>
            </p:nvGrpSpPr>
            <p:grpSpPr>
              <a:xfrm>
                <a:off x="5207231" y="4328975"/>
                <a:ext cx="1720376" cy="1532953"/>
                <a:chOff x="5207231" y="4328975"/>
                <a:chExt cx="1720376" cy="1532953"/>
              </a:xfrm>
            </p:grpSpPr>
            <p:sp>
              <p:nvSpPr>
                <p:cNvPr id="1166" name="Google Shape;1166;p32"/>
                <p:cNvSpPr/>
                <p:nvPr/>
              </p:nvSpPr>
              <p:spPr>
                <a:xfrm>
                  <a:off x="5207231" y="4407408"/>
                  <a:ext cx="1612012" cy="14545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383" h="25610" extrusionOk="0">
                      <a:moveTo>
                        <a:pt x="0" y="1"/>
                      </a:moveTo>
                      <a:lnTo>
                        <a:pt x="0" y="25609"/>
                      </a:lnTo>
                      <a:lnTo>
                        <a:pt x="28382" y="25609"/>
                      </a:lnTo>
                      <a:lnTo>
                        <a:pt x="28382" y="1"/>
                      </a:lnTo>
                      <a:close/>
                    </a:path>
                  </a:pathLst>
                </a:custGeom>
                <a:solidFill>
                  <a:srgbClr val="F0AE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7" name="Google Shape;1167;p32"/>
                <p:cNvSpPr/>
                <p:nvPr/>
              </p:nvSpPr>
              <p:spPr>
                <a:xfrm>
                  <a:off x="5298272" y="4333007"/>
                  <a:ext cx="1625359" cy="14604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618" h="25714" extrusionOk="0">
                      <a:moveTo>
                        <a:pt x="1" y="0"/>
                      </a:moveTo>
                      <a:lnTo>
                        <a:pt x="1" y="25714"/>
                      </a:lnTo>
                      <a:lnTo>
                        <a:pt x="28617" y="25714"/>
                      </a:lnTo>
                      <a:lnTo>
                        <a:pt x="28617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8" name="Google Shape;1168;p32"/>
                <p:cNvSpPr/>
                <p:nvPr/>
              </p:nvSpPr>
              <p:spPr>
                <a:xfrm>
                  <a:off x="5294296" y="4328975"/>
                  <a:ext cx="1633311" cy="14684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758" h="25856" extrusionOk="0">
                      <a:moveTo>
                        <a:pt x="28617" y="141"/>
                      </a:moveTo>
                      <a:lnTo>
                        <a:pt x="28617" y="25715"/>
                      </a:lnTo>
                      <a:lnTo>
                        <a:pt x="153" y="25715"/>
                      </a:lnTo>
                      <a:lnTo>
                        <a:pt x="153" y="141"/>
                      </a:lnTo>
                      <a:close/>
                      <a:moveTo>
                        <a:pt x="71" y="1"/>
                      </a:moveTo>
                      <a:cubicBezTo>
                        <a:pt x="35" y="1"/>
                        <a:pt x="0" y="36"/>
                        <a:pt x="0" y="83"/>
                      </a:cubicBezTo>
                      <a:lnTo>
                        <a:pt x="0" y="25785"/>
                      </a:lnTo>
                      <a:cubicBezTo>
                        <a:pt x="0" y="25820"/>
                        <a:pt x="35" y="25855"/>
                        <a:pt x="71" y="25855"/>
                      </a:cubicBezTo>
                      <a:lnTo>
                        <a:pt x="28687" y="25855"/>
                      </a:lnTo>
                      <a:cubicBezTo>
                        <a:pt x="28722" y="25855"/>
                        <a:pt x="28746" y="25832"/>
                        <a:pt x="28757" y="25797"/>
                      </a:cubicBezTo>
                      <a:lnTo>
                        <a:pt x="28757" y="83"/>
                      </a:lnTo>
                      <a:cubicBezTo>
                        <a:pt x="28757" y="36"/>
                        <a:pt x="28722" y="1"/>
                        <a:pt x="28687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9" name="Google Shape;1169;p32"/>
                <p:cNvSpPr/>
                <p:nvPr/>
              </p:nvSpPr>
              <p:spPr>
                <a:xfrm>
                  <a:off x="5726327" y="4333007"/>
                  <a:ext cx="1197295" cy="1981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81" h="3488" extrusionOk="0">
                      <a:moveTo>
                        <a:pt x="1" y="0"/>
                      </a:moveTo>
                      <a:lnTo>
                        <a:pt x="1" y="3488"/>
                      </a:lnTo>
                      <a:lnTo>
                        <a:pt x="21080" y="3488"/>
                      </a:lnTo>
                      <a:lnTo>
                        <a:pt x="21080" y="0"/>
                      </a:ln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0" name="Google Shape;1170;p32"/>
                <p:cNvSpPr/>
                <p:nvPr/>
              </p:nvSpPr>
              <p:spPr>
                <a:xfrm>
                  <a:off x="5722352" y="4328975"/>
                  <a:ext cx="1205247" cy="2061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21" h="3630" extrusionOk="0">
                      <a:moveTo>
                        <a:pt x="21068" y="141"/>
                      </a:moveTo>
                      <a:lnTo>
                        <a:pt x="21068" y="3489"/>
                      </a:lnTo>
                      <a:lnTo>
                        <a:pt x="153" y="3489"/>
                      </a:lnTo>
                      <a:lnTo>
                        <a:pt x="153" y="141"/>
                      </a:lnTo>
                      <a:close/>
                      <a:moveTo>
                        <a:pt x="83" y="1"/>
                      </a:moveTo>
                      <a:cubicBezTo>
                        <a:pt x="36" y="1"/>
                        <a:pt x="1" y="36"/>
                        <a:pt x="1" y="83"/>
                      </a:cubicBezTo>
                      <a:lnTo>
                        <a:pt x="1" y="3559"/>
                      </a:lnTo>
                      <a:cubicBezTo>
                        <a:pt x="1" y="3594"/>
                        <a:pt x="36" y="3629"/>
                        <a:pt x="83" y="3629"/>
                      </a:cubicBezTo>
                      <a:lnTo>
                        <a:pt x="21150" y="3629"/>
                      </a:lnTo>
                      <a:cubicBezTo>
                        <a:pt x="21185" y="3629"/>
                        <a:pt x="21209" y="3606"/>
                        <a:pt x="21220" y="3571"/>
                      </a:cubicBezTo>
                      <a:lnTo>
                        <a:pt x="21220" y="83"/>
                      </a:lnTo>
                      <a:cubicBezTo>
                        <a:pt x="21220" y="36"/>
                        <a:pt x="21185" y="1"/>
                        <a:pt x="21150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1" name="Google Shape;1171;p32"/>
                <p:cNvSpPr/>
                <p:nvPr/>
              </p:nvSpPr>
              <p:spPr>
                <a:xfrm>
                  <a:off x="5298272" y="4333007"/>
                  <a:ext cx="1625359" cy="1030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618" h="1815" extrusionOk="0">
                      <a:moveTo>
                        <a:pt x="1" y="0"/>
                      </a:moveTo>
                      <a:lnTo>
                        <a:pt x="1" y="1814"/>
                      </a:lnTo>
                      <a:lnTo>
                        <a:pt x="28617" y="1814"/>
                      </a:lnTo>
                      <a:lnTo>
                        <a:pt x="28617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2" name="Google Shape;1172;p32"/>
                <p:cNvSpPr/>
                <p:nvPr/>
              </p:nvSpPr>
              <p:spPr>
                <a:xfrm>
                  <a:off x="5294296" y="4328975"/>
                  <a:ext cx="1633311" cy="1110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758" h="1956" extrusionOk="0">
                      <a:moveTo>
                        <a:pt x="28617" y="141"/>
                      </a:moveTo>
                      <a:lnTo>
                        <a:pt x="28617" y="1815"/>
                      </a:lnTo>
                      <a:lnTo>
                        <a:pt x="153" y="1815"/>
                      </a:lnTo>
                      <a:lnTo>
                        <a:pt x="153" y="141"/>
                      </a:lnTo>
                      <a:close/>
                      <a:moveTo>
                        <a:pt x="71" y="1"/>
                      </a:moveTo>
                      <a:cubicBezTo>
                        <a:pt x="35" y="1"/>
                        <a:pt x="0" y="36"/>
                        <a:pt x="0" y="83"/>
                      </a:cubicBezTo>
                      <a:lnTo>
                        <a:pt x="0" y="1885"/>
                      </a:lnTo>
                      <a:cubicBezTo>
                        <a:pt x="0" y="1920"/>
                        <a:pt x="35" y="1955"/>
                        <a:pt x="71" y="1955"/>
                      </a:cubicBezTo>
                      <a:lnTo>
                        <a:pt x="28687" y="1955"/>
                      </a:lnTo>
                      <a:cubicBezTo>
                        <a:pt x="28722" y="1955"/>
                        <a:pt x="28757" y="1932"/>
                        <a:pt x="28757" y="1897"/>
                      </a:cubicBezTo>
                      <a:lnTo>
                        <a:pt x="28757" y="83"/>
                      </a:lnTo>
                      <a:cubicBezTo>
                        <a:pt x="28757" y="36"/>
                        <a:pt x="28722" y="1"/>
                        <a:pt x="28687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3" name="Google Shape;1173;p32"/>
                <p:cNvSpPr/>
                <p:nvPr/>
              </p:nvSpPr>
              <p:spPr>
                <a:xfrm>
                  <a:off x="5370059" y="4673999"/>
                  <a:ext cx="990505" cy="6335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40" h="11155" extrusionOk="0">
                      <a:moveTo>
                        <a:pt x="1" y="0"/>
                      </a:moveTo>
                      <a:lnTo>
                        <a:pt x="1" y="11154"/>
                      </a:lnTo>
                      <a:lnTo>
                        <a:pt x="17440" y="11154"/>
                      </a:lnTo>
                      <a:lnTo>
                        <a:pt x="17440" y="0"/>
                      </a:ln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4" name="Google Shape;1174;p32"/>
                <p:cNvSpPr/>
                <p:nvPr/>
              </p:nvSpPr>
              <p:spPr>
                <a:xfrm>
                  <a:off x="5365402" y="4670023"/>
                  <a:ext cx="999138" cy="6421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92" h="11307" extrusionOk="0">
                      <a:moveTo>
                        <a:pt x="17451" y="141"/>
                      </a:moveTo>
                      <a:lnTo>
                        <a:pt x="17451" y="11154"/>
                      </a:lnTo>
                      <a:lnTo>
                        <a:pt x="153" y="11154"/>
                      </a:lnTo>
                      <a:lnTo>
                        <a:pt x="153" y="141"/>
                      </a:lnTo>
                      <a:close/>
                      <a:moveTo>
                        <a:pt x="83" y="0"/>
                      </a:moveTo>
                      <a:cubicBezTo>
                        <a:pt x="36" y="0"/>
                        <a:pt x="1" y="35"/>
                        <a:pt x="1" y="70"/>
                      </a:cubicBezTo>
                      <a:lnTo>
                        <a:pt x="1" y="11224"/>
                      </a:lnTo>
                      <a:cubicBezTo>
                        <a:pt x="1" y="11271"/>
                        <a:pt x="36" y="11306"/>
                        <a:pt x="83" y="11306"/>
                      </a:cubicBezTo>
                      <a:lnTo>
                        <a:pt x="17522" y="11306"/>
                      </a:lnTo>
                      <a:cubicBezTo>
                        <a:pt x="17557" y="11306"/>
                        <a:pt x="17592" y="11271"/>
                        <a:pt x="17592" y="11236"/>
                      </a:cubicBezTo>
                      <a:lnTo>
                        <a:pt x="17592" y="70"/>
                      </a:lnTo>
                      <a:cubicBezTo>
                        <a:pt x="17592" y="35"/>
                        <a:pt x="17557" y="0"/>
                        <a:pt x="17522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5" name="Google Shape;1175;p32"/>
                <p:cNvSpPr/>
                <p:nvPr/>
              </p:nvSpPr>
              <p:spPr>
                <a:xfrm>
                  <a:off x="5370059" y="5236999"/>
                  <a:ext cx="990505" cy="705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40" h="1242" extrusionOk="0">
                      <a:moveTo>
                        <a:pt x="1" y="1"/>
                      </a:moveTo>
                      <a:lnTo>
                        <a:pt x="1" y="1241"/>
                      </a:lnTo>
                      <a:lnTo>
                        <a:pt x="17440" y="1241"/>
                      </a:lnTo>
                      <a:lnTo>
                        <a:pt x="1744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6" name="Google Shape;1176;p32"/>
                <p:cNvSpPr/>
                <p:nvPr/>
              </p:nvSpPr>
              <p:spPr>
                <a:xfrm>
                  <a:off x="5365402" y="5233023"/>
                  <a:ext cx="999138" cy="791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92" h="1394" extrusionOk="0">
                      <a:moveTo>
                        <a:pt x="17451" y="141"/>
                      </a:moveTo>
                      <a:lnTo>
                        <a:pt x="17451" y="1241"/>
                      </a:lnTo>
                      <a:lnTo>
                        <a:pt x="153" y="1241"/>
                      </a:lnTo>
                      <a:lnTo>
                        <a:pt x="153" y="141"/>
                      </a:lnTo>
                      <a:close/>
                      <a:moveTo>
                        <a:pt x="83" y="0"/>
                      </a:moveTo>
                      <a:cubicBezTo>
                        <a:pt x="36" y="0"/>
                        <a:pt x="1" y="36"/>
                        <a:pt x="1" y="71"/>
                      </a:cubicBezTo>
                      <a:lnTo>
                        <a:pt x="1" y="1311"/>
                      </a:lnTo>
                      <a:cubicBezTo>
                        <a:pt x="1" y="1358"/>
                        <a:pt x="36" y="1393"/>
                        <a:pt x="83" y="1393"/>
                      </a:cubicBezTo>
                      <a:lnTo>
                        <a:pt x="17522" y="1393"/>
                      </a:lnTo>
                      <a:cubicBezTo>
                        <a:pt x="17557" y="1393"/>
                        <a:pt x="17592" y="1358"/>
                        <a:pt x="17592" y="1311"/>
                      </a:cubicBezTo>
                      <a:lnTo>
                        <a:pt x="17592" y="71"/>
                      </a:lnTo>
                      <a:cubicBezTo>
                        <a:pt x="17592" y="36"/>
                        <a:pt x="17557" y="0"/>
                        <a:pt x="17522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7" name="Google Shape;1177;p32"/>
                <p:cNvSpPr/>
                <p:nvPr/>
              </p:nvSpPr>
              <p:spPr>
                <a:xfrm>
                  <a:off x="5370059" y="5262272"/>
                  <a:ext cx="990505" cy="206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40" h="364" extrusionOk="0">
                      <a:moveTo>
                        <a:pt x="1" y="0"/>
                      </a:moveTo>
                      <a:lnTo>
                        <a:pt x="1" y="363"/>
                      </a:lnTo>
                      <a:lnTo>
                        <a:pt x="17440" y="363"/>
                      </a:lnTo>
                      <a:lnTo>
                        <a:pt x="1744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8" name="Google Shape;1178;p32"/>
                <p:cNvSpPr/>
                <p:nvPr/>
              </p:nvSpPr>
              <p:spPr>
                <a:xfrm>
                  <a:off x="5365402" y="5258296"/>
                  <a:ext cx="999138" cy="2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92" h="504" extrusionOk="0">
                      <a:moveTo>
                        <a:pt x="17451" y="141"/>
                      </a:moveTo>
                      <a:lnTo>
                        <a:pt x="17451" y="363"/>
                      </a:lnTo>
                      <a:lnTo>
                        <a:pt x="153" y="363"/>
                      </a:lnTo>
                      <a:lnTo>
                        <a:pt x="153" y="141"/>
                      </a:lnTo>
                      <a:close/>
                      <a:moveTo>
                        <a:pt x="83" y="0"/>
                      </a:moveTo>
                      <a:cubicBezTo>
                        <a:pt x="36" y="0"/>
                        <a:pt x="1" y="24"/>
                        <a:pt x="1" y="70"/>
                      </a:cubicBezTo>
                      <a:lnTo>
                        <a:pt x="1" y="433"/>
                      </a:lnTo>
                      <a:cubicBezTo>
                        <a:pt x="1" y="468"/>
                        <a:pt x="36" y="503"/>
                        <a:pt x="83" y="503"/>
                      </a:cubicBezTo>
                      <a:lnTo>
                        <a:pt x="17522" y="503"/>
                      </a:lnTo>
                      <a:cubicBezTo>
                        <a:pt x="17557" y="503"/>
                        <a:pt x="17592" y="468"/>
                        <a:pt x="17592" y="433"/>
                      </a:cubicBezTo>
                      <a:lnTo>
                        <a:pt x="17592" y="70"/>
                      </a:lnTo>
                      <a:cubicBezTo>
                        <a:pt x="17592" y="24"/>
                        <a:pt x="17557" y="0"/>
                        <a:pt x="17522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9" name="Google Shape;1179;p32"/>
                <p:cNvSpPr/>
                <p:nvPr/>
              </p:nvSpPr>
              <p:spPr>
                <a:xfrm>
                  <a:off x="5681176" y="4840349"/>
                  <a:ext cx="333046" cy="2918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64" h="5139" extrusionOk="0">
                      <a:moveTo>
                        <a:pt x="2934" y="1"/>
                      </a:moveTo>
                      <a:cubicBezTo>
                        <a:pt x="2071" y="1"/>
                        <a:pt x="1227" y="439"/>
                        <a:pt x="737" y="1226"/>
                      </a:cubicBezTo>
                      <a:cubicBezTo>
                        <a:pt x="0" y="2443"/>
                        <a:pt x="375" y="4024"/>
                        <a:pt x="1592" y="4761"/>
                      </a:cubicBezTo>
                      <a:cubicBezTo>
                        <a:pt x="2010" y="5017"/>
                        <a:pt x="2473" y="5139"/>
                        <a:pt x="2931" y="5139"/>
                      </a:cubicBezTo>
                      <a:cubicBezTo>
                        <a:pt x="3793" y="5139"/>
                        <a:pt x="4637" y="4706"/>
                        <a:pt x="5127" y="3918"/>
                      </a:cubicBezTo>
                      <a:cubicBezTo>
                        <a:pt x="5864" y="2701"/>
                        <a:pt x="5489" y="1121"/>
                        <a:pt x="4272" y="384"/>
                      </a:cubicBezTo>
                      <a:cubicBezTo>
                        <a:pt x="3854" y="124"/>
                        <a:pt x="3391" y="1"/>
                        <a:pt x="2934" y="1"/>
                      </a:cubicBezTo>
                      <a:close/>
                    </a:path>
                  </a:pathLst>
                </a:custGeom>
                <a:solidFill>
                  <a:srgbClr val="0169E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0" name="Google Shape;1180;p32"/>
                <p:cNvSpPr/>
                <p:nvPr/>
              </p:nvSpPr>
              <p:spPr>
                <a:xfrm>
                  <a:off x="5805441" y="4917248"/>
                  <a:ext cx="127050" cy="1469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37" h="2588" extrusionOk="0">
                      <a:moveTo>
                        <a:pt x="1" y="1"/>
                      </a:moveTo>
                      <a:lnTo>
                        <a:pt x="1" y="2588"/>
                      </a:lnTo>
                      <a:lnTo>
                        <a:pt x="2236" y="130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1" name="Google Shape;1181;p32"/>
                <p:cNvSpPr/>
                <p:nvPr/>
              </p:nvSpPr>
              <p:spPr>
                <a:xfrm>
                  <a:off x="6449598" y="4673999"/>
                  <a:ext cx="390863" cy="250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82" h="4402" extrusionOk="0">
                      <a:moveTo>
                        <a:pt x="0" y="0"/>
                      </a:moveTo>
                      <a:lnTo>
                        <a:pt x="0" y="4401"/>
                      </a:lnTo>
                      <a:lnTo>
                        <a:pt x="6882" y="4401"/>
                      </a:lnTo>
                      <a:lnTo>
                        <a:pt x="6882" y="0"/>
                      </a:ln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2" name="Google Shape;1182;p32"/>
                <p:cNvSpPr/>
                <p:nvPr/>
              </p:nvSpPr>
              <p:spPr>
                <a:xfrm>
                  <a:off x="6445565" y="4670023"/>
                  <a:ext cx="399553" cy="2580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35" h="4544" extrusionOk="0">
                      <a:moveTo>
                        <a:pt x="6883" y="141"/>
                      </a:moveTo>
                      <a:lnTo>
                        <a:pt x="6883" y="4401"/>
                      </a:lnTo>
                      <a:lnTo>
                        <a:pt x="141" y="4401"/>
                      </a:lnTo>
                      <a:lnTo>
                        <a:pt x="141" y="141"/>
                      </a:lnTo>
                      <a:close/>
                      <a:moveTo>
                        <a:pt x="71" y="0"/>
                      </a:moveTo>
                      <a:cubicBezTo>
                        <a:pt x="24" y="0"/>
                        <a:pt x="1" y="35"/>
                        <a:pt x="1" y="70"/>
                      </a:cubicBezTo>
                      <a:lnTo>
                        <a:pt x="1" y="4471"/>
                      </a:lnTo>
                      <a:cubicBezTo>
                        <a:pt x="1" y="4518"/>
                        <a:pt x="24" y="4541"/>
                        <a:pt x="71" y="4541"/>
                      </a:cubicBezTo>
                      <a:lnTo>
                        <a:pt x="6953" y="4541"/>
                      </a:lnTo>
                      <a:cubicBezTo>
                        <a:pt x="6959" y="4543"/>
                        <a:pt x="6965" y="4544"/>
                        <a:pt x="6971" y="4544"/>
                      </a:cubicBezTo>
                      <a:cubicBezTo>
                        <a:pt x="7006" y="4544"/>
                        <a:pt x="7025" y="4513"/>
                        <a:pt x="7035" y="4483"/>
                      </a:cubicBezTo>
                      <a:lnTo>
                        <a:pt x="7035" y="70"/>
                      </a:lnTo>
                      <a:cubicBezTo>
                        <a:pt x="7035" y="35"/>
                        <a:pt x="7000" y="0"/>
                        <a:pt x="6953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3" name="Google Shape;1183;p32"/>
                <p:cNvSpPr/>
                <p:nvPr/>
              </p:nvSpPr>
              <p:spPr>
                <a:xfrm>
                  <a:off x="6449598" y="4896007"/>
                  <a:ext cx="390863" cy="28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82" h="493" extrusionOk="0">
                      <a:moveTo>
                        <a:pt x="0" y="0"/>
                      </a:moveTo>
                      <a:lnTo>
                        <a:pt x="0" y="492"/>
                      </a:lnTo>
                      <a:lnTo>
                        <a:pt x="6882" y="492"/>
                      </a:lnTo>
                      <a:lnTo>
                        <a:pt x="688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4" name="Google Shape;1184;p32"/>
                <p:cNvSpPr/>
                <p:nvPr/>
              </p:nvSpPr>
              <p:spPr>
                <a:xfrm>
                  <a:off x="6445565" y="4892031"/>
                  <a:ext cx="399553" cy="359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35" h="633" extrusionOk="0">
                      <a:moveTo>
                        <a:pt x="6883" y="152"/>
                      </a:moveTo>
                      <a:lnTo>
                        <a:pt x="6883" y="492"/>
                      </a:lnTo>
                      <a:lnTo>
                        <a:pt x="141" y="492"/>
                      </a:lnTo>
                      <a:lnTo>
                        <a:pt x="141" y="152"/>
                      </a:lnTo>
                      <a:close/>
                      <a:moveTo>
                        <a:pt x="71" y="0"/>
                      </a:moveTo>
                      <a:cubicBezTo>
                        <a:pt x="24" y="0"/>
                        <a:pt x="1" y="35"/>
                        <a:pt x="1" y="70"/>
                      </a:cubicBezTo>
                      <a:lnTo>
                        <a:pt x="1" y="562"/>
                      </a:lnTo>
                      <a:cubicBezTo>
                        <a:pt x="1" y="609"/>
                        <a:pt x="24" y="632"/>
                        <a:pt x="71" y="632"/>
                      </a:cubicBezTo>
                      <a:lnTo>
                        <a:pt x="6953" y="632"/>
                      </a:lnTo>
                      <a:cubicBezTo>
                        <a:pt x="7000" y="632"/>
                        <a:pt x="7035" y="609"/>
                        <a:pt x="7035" y="562"/>
                      </a:cubicBezTo>
                      <a:lnTo>
                        <a:pt x="7035" y="70"/>
                      </a:lnTo>
                      <a:cubicBezTo>
                        <a:pt x="7035" y="35"/>
                        <a:pt x="7000" y="0"/>
                        <a:pt x="6953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5" name="Google Shape;1185;p32"/>
                <p:cNvSpPr/>
                <p:nvPr/>
              </p:nvSpPr>
              <p:spPr>
                <a:xfrm>
                  <a:off x="6449598" y="4906003"/>
                  <a:ext cx="390863" cy="80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82" h="141" extrusionOk="0">
                      <a:moveTo>
                        <a:pt x="0" y="0"/>
                      </a:moveTo>
                      <a:lnTo>
                        <a:pt x="0" y="140"/>
                      </a:lnTo>
                      <a:lnTo>
                        <a:pt x="6882" y="140"/>
                      </a:lnTo>
                      <a:lnTo>
                        <a:pt x="688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6" name="Google Shape;1186;p32"/>
                <p:cNvSpPr/>
                <p:nvPr/>
              </p:nvSpPr>
              <p:spPr>
                <a:xfrm>
                  <a:off x="6445565" y="4901970"/>
                  <a:ext cx="399553" cy="166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35" h="294" extrusionOk="0">
                      <a:moveTo>
                        <a:pt x="71" y="1"/>
                      </a:moveTo>
                      <a:cubicBezTo>
                        <a:pt x="24" y="1"/>
                        <a:pt x="1" y="36"/>
                        <a:pt x="1" y="71"/>
                      </a:cubicBezTo>
                      <a:lnTo>
                        <a:pt x="1" y="211"/>
                      </a:lnTo>
                      <a:cubicBezTo>
                        <a:pt x="1" y="258"/>
                        <a:pt x="24" y="293"/>
                        <a:pt x="71" y="293"/>
                      </a:cubicBezTo>
                      <a:lnTo>
                        <a:pt x="6953" y="293"/>
                      </a:lnTo>
                      <a:cubicBezTo>
                        <a:pt x="7000" y="293"/>
                        <a:pt x="7035" y="258"/>
                        <a:pt x="7035" y="211"/>
                      </a:cubicBezTo>
                      <a:lnTo>
                        <a:pt x="7035" y="71"/>
                      </a:lnTo>
                      <a:cubicBezTo>
                        <a:pt x="7035" y="36"/>
                        <a:pt x="7000" y="1"/>
                        <a:pt x="6953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7" name="Google Shape;1187;p32"/>
                <p:cNvSpPr/>
                <p:nvPr/>
              </p:nvSpPr>
              <p:spPr>
                <a:xfrm>
                  <a:off x="6580507" y="4740448"/>
                  <a:ext cx="115748" cy="1150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8" h="2026" extrusionOk="0">
                      <a:moveTo>
                        <a:pt x="1019" y="1"/>
                      </a:moveTo>
                      <a:cubicBezTo>
                        <a:pt x="457" y="1"/>
                        <a:pt x="1" y="445"/>
                        <a:pt x="1" y="1007"/>
                      </a:cubicBezTo>
                      <a:cubicBezTo>
                        <a:pt x="1" y="1569"/>
                        <a:pt x="457" y="2026"/>
                        <a:pt x="1019" y="2026"/>
                      </a:cubicBezTo>
                      <a:cubicBezTo>
                        <a:pt x="1581" y="2026"/>
                        <a:pt x="2037" y="1569"/>
                        <a:pt x="2037" y="1007"/>
                      </a:cubicBezTo>
                      <a:cubicBezTo>
                        <a:pt x="2037" y="445"/>
                        <a:pt x="1581" y="1"/>
                        <a:pt x="1019" y="1"/>
                      </a:cubicBezTo>
                      <a:close/>
                    </a:path>
                  </a:pathLst>
                </a:custGeom>
                <a:solidFill>
                  <a:srgbClr val="0169E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8" name="Google Shape;1188;p32"/>
                <p:cNvSpPr/>
                <p:nvPr/>
              </p:nvSpPr>
              <p:spPr>
                <a:xfrm>
                  <a:off x="6621740" y="4769697"/>
                  <a:ext cx="49923" cy="585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9" h="1031" extrusionOk="0">
                      <a:moveTo>
                        <a:pt x="0" y="1"/>
                      </a:moveTo>
                      <a:lnTo>
                        <a:pt x="0" y="1031"/>
                      </a:lnTo>
                      <a:lnTo>
                        <a:pt x="878" y="516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9" name="Google Shape;1189;p32"/>
                <p:cNvSpPr/>
                <p:nvPr/>
              </p:nvSpPr>
              <p:spPr>
                <a:xfrm>
                  <a:off x="6449598" y="4948541"/>
                  <a:ext cx="390863" cy="2506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82" h="4413" extrusionOk="0">
                      <a:moveTo>
                        <a:pt x="0" y="0"/>
                      </a:moveTo>
                      <a:lnTo>
                        <a:pt x="0" y="4413"/>
                      </a:lnTo>
                      <a:lnTo>
                        <a:pt x="6882" y="4413"/>
                      </a:lnTo>
                      <a:lnTo>
                        <a:pt x="6882" y="0"/>
                      </a:ln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0" name="Google Shape;1190;p32"/>
                <p:cNvSpPr/>
                <p:nvPr/>
              </p:nvSpPr>
              <p:spPr>
                <a:xfrm>
                  <a:off x="6445565" y="4944509"/>
                  <a:ext cx="399553" cy="2586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35" h="4554" extrusionOk="0">
                      <a:moveTo>
                        <a:pt x="6883" y="153"/>
                      </a:moveTo>
                      <a:lnTo>
                        <a:pt x="6883" y="4413"/>
                      </a:lnTo>
                      <a:lnTo>
                        <a:pt x="141" y="4413"/>
                      </a:lnTo>
                      <a:lnTo>
                        <a:pt x="141" y="153"/>
                      </a:lnTo>
                      <a:close/>
                      <a:moveTo>
                        <a:pt x="71" y="1"/>
                      </a:moveTo>
                      <a:cubicBezTo>
                        <a:pt x="24" y="1"/>
                        <a:pt x="1" y="36"/>
                        <a:pt x="1" y="83"/>
                      </a:cubicBezTo>
                      <a:lnTo>
                        <a:pt x="1" y="4484"/>
                      </a:lnTo>
                      <a:cubicBezTo>
                        <a:pt x="1" y="4530"/>
                        <a:pt x="24" y="4554"/>
                        <a:pt x="71" y="4554"/>
                      </a:cubicBezTo>
                      <a:lnTo>
                        <a:pt x="6953" y="4554"/>
                      </a:lnTo>
                      <a:cubicBezTo>
                        <a:pt x="7000" y="4554"/>
                        <a:pt x="7035" y="4530"/>
                        <a:pt x="7035" y="4484"/>
                      </a:cubicBezTo>
                      <a:lnTo>
                        <a:pt x="7035" y="83"/>
                      </a:lnTo>
                      <a:cubicBezTo>
                        <a:pt x="7035" y="36"/>
                        <a:pt x="7000" y="1"/>
                        <a:pt x="6953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1" name="Google Shape;1191;p32"/>
                <p:cNvSpPr/>
                <p:nvPr/>
              </p:nvSpPr>
              <p:spPr>
                <a:xfrm>
                  <a:off x="6449598" y="5171174"/>
                  <a:ext cx="390863" cy="28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82" h="493" extrusionOk="0">
                      <a:moveTo>
                        <a:pt x="0" y="1"/>
                      </a:moveTo>
                      <a:lnTo>
                        <a:pt x="0" y="493"/>
                      </a:lnTo>
                      <a:lnTo>
                        <a:pt x="6882" y="493"/>
                      </a:lnTo>
                      <a:lnTo>
                        <a:pt x="6882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2" name="Google Shape;1192;p32"/>
                <p:cNvSpPr/>
                <p:nvPr/>
              </p:nvSpPr>
              <p:spPr>
                <a:xfrm>
                  <a:off x="6445565" y="5167199"/>
                  <a:ext cx="399553" cy="359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35" h="633" extrusionOk="0">
                      <a:moveTo>
                        <a:pt x="6883" y="141"/>
                      </a:moveTo>
                      <a:lnTo>
                        <a:pt x="6883" y="492"/>
                      </a:lnTo>
                      <a:lnTo>
                        <a:pt x="141" y="492"/>
                      </a:lnTo>
                      <a:lnTo>
                        <a:pt x="141" y="141"/>
                      </a:lnTo>
                      <a:close/>
                      <a:moveTo>
                        <a:pt x="71" y="1"/>
                      </a:moveTo>
                      <a:cubicBezTo>
                        <a:pt x="24" y="1"/>
                        <a:pt x="1" y="36"/>
                        <a:pt x="1" y="71"/>
                      </a:cubicBezTo>
                      <a:lnTo>
                        <a:pt x="1" y="563"/>
                      </a:lnTo>
                      <a:cubicBezTo>
                        <a:pt x="1" y="609"/>
                        <a:pt x="24" y="633"/>
                        <a:pt x="71" y="633"/>
                      </a:cubicBezTo>
                      <a:lnTo>
                        <a:pt x="6953" y="633"/>
                      </a:lnTo>
                      <a:cubicBezTo>
                        <a:pt x="7000" y="633"/>
                        <a:pt x="7035" y="609"/>
                        <a:pt x="7035" y="563"/>
                      </a:cubicBezTo>
                      <a:lnTo>
                        <a:pt x="7035" y="71"/>
                      </a:lnTo>
                      <a:cubicBezTo>
                        <a:pt x="7035" y="36"/>
                        <a:pt x="7000" y="1"/>
                        <a:pt x="6953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3" name="Google Shape;1193;p32"/>
                <p:cNvSpPr/>
                <p:nvPr/>
              </p:nvSpPr>
              <p:spPr>
                <a:xfrm>
                  <a:off x="6449598" y="5181170"/>
                  <a:ext cx="390863" cy="80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82" h="141" extrusionOk="0">
                      <a:moveTo>
                        <a:pt x="0" y="1"/>
                      </a:moveTo>
                      <a:lnTo>
                        <a:pt x="0" y="141"/>
                      </a:lnTo>
                      <a:lnTo>
                        <a:pt x="6882" y="141"/>
                      </a:lnTo>
                      <a:lnTo>
                        <a:pt x="6882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4" name="Google Shape;1194;p32"/>
                <p:cNvSpPr/>
                <p:nvPr/>
              </p:nvSpPr>
              <p:spPr>
                <a:xfrm>
                  <a:off x="6445565" y="5177194"/>
                  <a:ext cx="399553" cy="16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35" h="293" extrusionOk="0">
                      <a:moveTo>
                        <a:pt x="71" y="0"/>
                      </a:moveTo>
                      <a:cubicBezTo>
                        <a:pt x="24" y="0"/>
                        <a:pt x="1" y="35"/>
                        <a:pt x="1" y="71"/>
                      </a:cubicBezTo>
                      <a:lnTo>
                        <a:pt x="1" y="211"/>
                      </a:lnTo>
                      <a:cubicBezTo>
                        <a:pt x="1" y="258"/>
                        <a:pt x="24" y="293"/>
                        <a:pt x="71" y="293"/>
                      </a:cubicBezTo>
                      <a:lnTo>
                        <a:pt x="6953" y="293"/>
                      </a:lnTo>
                      <a:cubicBezTo>
                        <a:pt x="7000" y="293"/>
                        <a:pt x="7035" y="258"/>
                        <a:pt x="7035" y="211"/>
                      </a:cubicBezTo>
                      <a:lnTo>
                        <a:pt x="7035" y="71"/>
                      </a:lnTo>
                      <a:cubicBezTo>
                        <a:pt x="7035" y="35"/>
                        <a:pt x="7000" y="0"/>
                        <a:pt x="6953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5" name="Google Shape;1195;p32"/>
                <p:cNvSpPr/>
                <p:nvPr/>
              </p:nvSpPr>
              <p:spPr>
                <a:xfrm>
                  <a:off x="6561254" y="5014934"/>
                  <a:ext cx="135002" cy="1157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7" h="2038" extrusionOk="0">
                      <a:moveTo>
                        <a:pt x="1345" y="1"/>
                      </a:moveTo>
                      <a:cubicBezTo>
                        <a:pt x="1098" y="1"/>
                        <a:pt x="847" y="91"/>
                        <a:pt x="644" y="294"/>
                      </a:cubicBezTo>
                      <a:cubicBezTo>
                        <a:pt x="0" y="938"/>
                        <a:pt x="457" y="2038"/>
                        <a:pt x="1358" y="2038"/>
                      </a:cubicBezTo>
                      <a:cubicBezTo>
                        <a:pt x="1920" y="2038"/>
                        <a:pt x="2376" y="1582"/>
                        <a:pt x="2376" y="1020"/>
                      </a:cubicBezTo>
                      <a:cubicBezTo>
                        <a:pt x="2376" y="408"/>
                        <a:pt x="1869" y="1"/>
                        <a:pt x="1345" y="1"/>
                      </a:cubicBezTo>
                      <a:close/>
                    </a:path>
                  </a:pathLst>
                </a:custGeom>
                <a:solidFill>
                  <a:srgbClr val="0169E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6" name="Google Shape;1196;p32"/>
                <p:cNvSpPr/>
                <p:nvPr/>
              </p:nvSpPr>
              <p:spPr>
                <a:xfrm>
                  <a:off x="6621740" y="5044921"/>
                  <a:ext cx="49923" cy="578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9" h="1019" extrusionOk="0">
                      <a:moveTo>
                        <a:pt x="0" y="0"/>
                      </a:moveTo>
                      <a:lnTo>
                        <a:pt x="0" y="1018"/>
                      </a:lnTo>
                      <a:lnTo>
                        <a:pt x="878" y="51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7" name="Google Shape;1197;p32"/>
                <p:cNvSpPr/>
                <p:nvPr/>
              </p:nvSpPr>
              <p:spPr>
                <a:xfrm>
                  <a:off x="6449598" y="5223709"/>
                  <a:ext cx="390863" cy="2506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82" h="4413" extrusionOk="0">
                      <a:moveTo>
                        <a:pt x="0" y="1"/>
                      </a:moveTo>
                      <a:lnTo>
                        <a:pt x="0" y="4413"/>
                      </a:lnTo>
                      <a:lnTo>
                        <a:pt x="6882" y="4413"/>
                      </a:lnTo>
                      <a:lnTo>
                        <a:pt x="6882" y="1"/>
                      </a:ln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8" name="Google Shape;1198;p32"/>
                <p:cNvSpPr/>
                <p:nvPr/>
              </p:nvSpPr>
              <p:spPr>
                <a:xfrm>
                  <a:off x="6445565" y="5219733"/>
                  <a:ext cx="399553" cy="2586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35" h="4554" extrusionOk="0">
                      <a:moveTo>
                        <a:pt x="6883" y="153"/>
                      </a:moveTo>
                      <a:lnTo>
                        <a:pt x="6883" y="4413"/>
                      </a:lnTo>
                      <a:lnTo>
                        <a:pt x="141" y="4413"/>
                      </a:lnTo>
                      <a:lnTo>
                        <a:pt x="141" y="153"/>
                      </a:lnTo>
                      <a:close/>
                      <a:moveTo>
                        <a:pt x="71" y="0"/>
                      </a:moveTo>
                      <a:cubicBezTo>
                        <a:pt x="24" y="0"/>
                        <a:pt x="1" y="35"/>
                        <a:pt x="1" y="71"/>
                      </a:cubicBezTo>
                      <a:lnTo>
                        <a:pt x="1" y="4483"/>
                      </a:lnTo>
                      <a:cubicBezTo>
                        <a:pt x="1" y="4518"/>
                        <a:pt x="24" y="4553"/>
                        <a:pt x="71" y="4553"/>
                      </a:cubicBezTo>
                      <a:lnTo>
                        <a:pt x="6953" y="4553"/>
                      </a:lnTo>
                      <a:cubicBezTo>
                        <a:pt x="7000" y="4553"/>
                        <a:pt x="7035" y="4518"/>
                        <a:pt x="7035" y="4483"/>
                      </a:cubicBezTo>
                      <a:lnTo>
                        <a:pt x="7035" y="71"/>
                      </a:lnTo>
                      <a:cubicBezTo>
                        <a:pt x="7035" y="35"/>
                        <a:pt x="7000" y="0"/>
                        <a:pt x="6953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9" name="Google Shape;1199;p32"/>
                <p:cNvSpPr/>
                <p:nvPr/>
              </p:nvSpPr>
              <p:spPr>
                <a:xfrm>
                  <a:off x="6449598" y="5446398"/>
                  <a:ext cx="390863" cy="279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82" h="492" extrusionOk="0">
                      <a:moveTo>
                        <a:pt x="0" y="0"/>
                      </a:moveTo>
                      <a:lnTo>
                        <a:pt x="0" y="492"/>
                      </a:lnTo>
                      <a:lnTo>
                        <a:pt x="6882" y="492"/>
                      </a:lnTo>
                      <a:lnTo>
                        <a:pt x="688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0" name="Google Shape;1200;p32"/>
                <p:cNvSpPr/>
                <p:nvPr/>
              </p:nvSpPr>
              <p:spPr>
                <a:xfrm>
                  <a:off x="6445565" y="5442423"/>
                  <a:ext cx="399553" cy="359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35" h="633" extrusionOk="0">
                      <a:moveTo>
                        <a:pt x="6883" y="141"/>
                      </a:moveTo>
                      <a:lnTo>
                        <a:pt x="6883" y="492"/>
                      </a:lnTo>
                      <a:lnTo>
                        <a:pt x="141" y="492"/>
                      </a:lnTo>
                      <a:lnTo>
                        <a:pt x="141" y="141"/>
                      </a:lnTo>
                      <a:close/>
                      <a:moveTo>
                        <a:pt x="71" y="0"/>
                      </a:moveTo>
                      <a:cubicBezTo>
                        <a:pt x="24" y="0"/>
                        <a:pt x="1" y="35"/>
                        <a:pt x="1" y="82"/>
                      </a:cubicBezTo>
                      <a:lnTo>
                        <a:pt x="1" y="562"/>
                      </a:lnTo>
                      <a:cubicBezTo>
                        <a:pt x="1" y="597"/>
                        <a:pt x="24" y="632"/>
                        <a:pt x="71" y="632"/>
                      </a:cubicBezTo>
                      <a:lnTo>
                        <a:pt x="6953" y="632"/>
                      </a:lnTo>
                      <a:cubicBezTo>
                        <a:pt x="7000" y="632"/>
                        <a:pt x="7023" y="609"/>
                        <a:pt x="7035" y="562"/>
                      </a:cubicBezTo>
                      <a:lnTo>
                        <a:pt x="7035" y="82"/>
                      </a:lnTo>
                      <a:cubicBezTo>
                        <a:pt x="7035" y="35"/>
                        <a:pt x="7000" y="0"/>
                        <a:pt x="6953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1" name="Google Shape;1201;p32"/>
                <p:cNvSpPr/>
                <p:nvPr/>
              </p:nvSpPr>
              <p:spPr>
                <a:xfrm>
                  <a:off x="6449598" y="5456394"/>
                  <a:ext cx="390863" cy="80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82" h="141" extrusionOk="0">
                      <a:moveTo>
                        <a:pt x="0" y="0"/>
                      </a:moveTo>
                      <a:lnTo>
                        <a:pt x="0" y="140"/>
                      </a:lnTo>
                      <a:lnTo>
                        <a:pt x="6882" y="140"/>
                      </a:lnTo>
                      <a:lnTo>
                        <a:pt x="688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2" name="Google Shape;1202;p32"/>
                <p:cNvSpPr/>
                <p:nvPr/>
              </p:nvSpPr>
              <p:spPr>
                <a:xfrm>
                  <a:off x="6445565" y="5452362"/>
                  <a:ext cx="399553" cy="160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35" h="282" extrusionOk="0">
                      <a:moveTo>
                        <a:pt x="71" y="1"/>
                      </a:moveTo>
                      <a:cubicBezTo>
                        <a:pt x="24" y="1"/>
                        <a:pt x="1" y="24"/>
                        <a:pt x="1" y="71"/>
                      </a:cubicBezTo>
                      <a:lnTo>
                        <a:pt x="1" y="211"/>
                      </a:lnTo>
                      <a:cubicBezTo>
                        <a:pt x="1" y="258"/>
                        <a:pt x="24" y="282"/>
                        <a:pt x="71" y="282"/>
                      </a:cubicBezTo>
                      <a:lnTo>
                        <a:pt x="6953" y="282"/>
                      </a:lnTo>
                      <a:cubicBezTo>
                        <a:pt x="7000" y="282"/>
                        <a:pt x="7035" y="258"/>
                        <a:pt x="7035" y="211"/>
                      </a:cubicBezTo>
                      <a:lnTo>
                        <a:pt x="7035" y="71"/>
                      </a:lnTo>
                      <a:cubicBezTo>
                        <a:pt x="7035" y="24"/>
                        <a:pt x="7000" y="1"/>
                        <a:pt x="6953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3" name="Google Shape;1203;p32"/>
                <p:cNvSpPr/>
                <p:nvPr/>
              </p:nvSpPr>
              <p:spPr>
                <a:xfrm>
                  <a:off x="6561254" y="5290158"/>
                  <a:ext cx="135002" cy="1157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7" h="2038" extrusionOk="0">
                      <a:moveTo>
                        <a:pt x="1345" y="0"/>
                      </a:moveTo>
                      <a:cubicBezTo>
                        <a:pt x="1098" y="0"/>
                        <a:pt x="847" y="91"/>
                        <a:pt x="644" y="294"/>
                      </a:cubicBezTo>
                      <a:cubicBezTo>
                        <a:pt x="0" y="937"/>
                        <a:pt x="457" y="2026"/>
                        <a:pt x="1358" y="2037"/>
                      </a:cubicBezTo>
                      <a:cubicBezTo>
                        <a:pt x="1920" y="2037"/>
                        <a:pt x="2376" y="1581"/>
                        <a:pt x="2376" y="1019"/>
                      </a:cubicBezTo>
                      <a:cubicBezTo>
                        <a:pt x="2376" y="407"/>
                        <a:pt x="1869" y="0"/>
                        <a:pt x="1345" y="0"/>
                      </a:cubicBezTo>
                      <a:close/>
                    </a:path>
                  </a:pathLst>
                </a:custGeom>
                <a:solidFill>
                  <a:srgbClr val="0169E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4" name="Google Shape;1204;p32"/>
                <p:cNvSpPr/>
                <p:nvPr/>
              </p:nvSpPr>
              <p:spPr>
                <a:xfrm>
                  <a:off x="6621740" y="5320088"/>
                  <a:ext cx="49923" cy="578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9" h="1019" extrusionOk="0">
                      <a:moveTo>
                        <a:pt x="0" y="1"/>
                      </a:moveTo>
                      <a:lnTo>
                        <a:pt x="0" y="1019"/>
                      </a:lnTo>
                      <a:lnTo>
                        <a:pt x="878" y="516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5" name="Google Shape;1205;p32"/>
                <p:cNvSpPr/>
                <p:nvPr/>
              </p:nvSpPr>
              <p:spPr>
                <a:xfrm>
                  <a:off x="6449598" y="5498933"/>
                  <a:ext cx="390863" cy="2506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82" h="4413" extrusionOk="0">
                      <a:moveTo>
                        <a:pt x="0" y="0"/>
                      </a:moveTo>
                      <a:lnTo>
                        <a:pt x="0" y="4413"/>
                      </a:lnTo>
                      <a:lnTo>
                        <a:pt x="6882" y="4413"/>
                      </a:lnTo>
                      <a:lnTo>
                        <a:pt x="6882" y="0"/>
                      </a:ln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6" name="Google Shape;1206;p32"/>
                <p:cNvSpPr/>
                <p:nvPr/>
              </p:nvSpPr>
              <p:spPr>
                <a:xfrm>
                  <a:off x="6445565" y="5494900"/>
                  <a:ext cx="399553" cy="2586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35" h="4554" extrusionOk="0">
                      <a:moveTo>
                        <a:pt x="6883" y="153"/>
                      </a:moveTo>
                      <a:lnTo>
                        <a:pt x="6883" y="4413"/>
                      </a:lnTo>
                      <a:lnTo>
                        <a:pt x="141" y="4413"/>
                      </a:lnTo>
                      <a:lnTo>
                        <a:pt x="141" y="153"/>
                      </a:lnTo>
                      <a:close/>
                      <a:moveTo>
                        <a:pt x="71" y="1"/>
                      </a:moveTo>
                      <a:cubicBezTo>
                        <a:pt x="24" y="1"/>
                        <a:pt x="1" y="36"/>
                        <a:pt x="1" y="71"/>
                      </a:cubicBezTo>
                      <a:lnTo>
                        <a:pt x="1" y="4484"/>
                      </a:lnTo>
                      <a:cubicBezTo>
                        <a:pt x="1" y="4519"/>
                        <a:pt x="24" y="4554"/>
                        <a:pt x="71" y="4554"/>
                      </a:cubicBezTo>
                      <a:lnTo>
                        <a:pt x="6953" y="4554"/>
                      </a:lnTo>
                      <a:cubicBezTo>
                        <a:pt x="7000" y="4554"/>
                        <a:pt x="7035" y="4519"/>
                        <a:pt x="7035" y="4484"/>
                      </a:cubicBezTo>
                      <a:lnTo>
                        <a:pt x="7035" y="71"/>
                      </a:lnTo>
                      <a:cubicBezTo>
                        <a:pt x="7035" y="36"/>
                        <a:pt x="7000" y="1"/>
                        <a:pt x="6953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7" name="Google Shape;1207;p32"/>
                <p:cNvSpPr/>
                <p:nvPr/>
              </p:nvSpPr>
              <p:spPr>
                <a:xfrm>
                  <a:off x="6449598" y="5721566"/>
                  <a:ext cx="390863" cy="28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82" h="493" extrusionOk="0">
                      <a:moveTo>
                        <a:pt x="0" y="1"/>
                      </a:moveTo>
                      <a:lnTo>
                        <a:pt x="0" y="493"/>
                      </a:lnTo>
                      <a:lnTo>
                        <a:pt x="6882" y="493"/>
                      </a:lnTo>
                      <a:lnTo>
                        <a:pt x="6882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8" name="Google Shape;1208;p32"/>
                <p:cNvSpPr/>
                <p:nvPr/>
              </p:nvSpPr>
              <p:spPr>
                <a:xfrm>
                  <a:off x="6445565" y="5717590"/>
                  <a:ext cx="399553" cy="359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35" h="633" extrusionOk="0">
                      <a:moveTo>
                        <a:pt x="6883" y="141"/>
                      </a:moveTo>
                      <a:lnTo>
                        <a:pt x="6883" y="492"/>
                      </a:lnTo>
                      <a:lnTo>
                        <a:pt x="141" y="492"/>
                      </a:lnTo>
                      <a:lnTo>
                        <a:pt x="141" y="141"/>
                      </a:lnTo>
                      <a:close/>
                      <a:moveTo>
                        <a:pt x="71" y="1"/>
                      </a:moveTo>
                      <a:cubicBezTo>
                        <a:pt x="24" y="1"/>
                        <a:pt x="1" y="24"/>
                        <a:pt x="1" y="71"/>
                      </a:cubicBezTo>
                      <a:lnTo>
                        <a:pt x="1" y="563"/>
                      </a:lnTo>
                      <a:cubicBezTo>
                        <a:pt x="1" y="598"/>
                        <a:pt x="24" y="633"/>
                        <a:pt x="71" y="633"/>
                      </a:cubicBezTo>
                      <a:lnTo>
                        <a:pt x="6953" y="633"/>
                      </a:lnTo>
                      <a:cubicBezTo>
                        <a:pt x="7000" y="633"/>
                        <a:pt x="7035" y="598"/>
                        <a:pt x="7035" y="563"/>
                      </a:cubicBezTo>
                      <a:lnTo>
                        <a:pt x="7035" y="71"/>
                      </a:lnTo>
                      <a:cubicBezTo>
                        <a:pt x="7035" y="24"/>
                        <a:pt x="7000" y="1"/>
                        <a:pt x="6953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9" name="Google Shape;1209;p32"/>
                <p:cNvSpPr/>
                <p:nvPr/>
              </p:nvSpPr>
              <p:spPr>
                <a:xfrm>
                  <a:off x="6449598" y="5731561"/>
                  <a:ext cx="390863" cy="80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82" h="141" extrusionOk="0">
                      <a:moveTo>
                        <a:pt x="0" y="0"/>
                      </a:moveTo>
                      <a:lnTo>
                        <a:pt x="0" y="141"/>
                      </a:lnTo>
                      <a:lnTo>
                        <a:pt x="6882" y="141"/>
                      </a:lnTo>
                      <a:lnTo>
                        <a:pt x="688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0" name="Google Shape;1210;p32"/>
                <p:cNvSpPr/>
                <p:nvPr/>
              </p:nvSpPr>
              <p:spPr>
                <a:xfrm>
                  <a:off x="6445565" y="5727586"/>
                  <a:ext cx="399553" cy="160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35" h="282" extrusionOk="0">
                      <a:moveTo>
                        <a:pt x="71" y="0"/>
                      </a:moveTo>
                      <a:cubicBezTo>
                        <a:pt x="24" y="0"/>
                        <a:pt x="1" y="24"/>
                        <a:pt x="1" y="70"/>
                      </a:cubicBezTo>
                      <a:lnTo>
                        <a:pt x="1" y="211"/>
                      </a:lnTo>
                      <a:cubicBezTo>
                        <a:pt x="1" y="246"/>
                        <a:pt x="24" y="281"/>
                        <a:pt x="71" y="281"/>
                      </a:cubicBezTo>
                      <a:lnTo>
                        <a:pt x="6953" y="281"/>
                      </a:lnTo>
                      <a:cubicBezTo>
                        <a:pt x="7000" y="281"/>
                        <a:pt x="7035" y="246"/>
                        <a:pt x="7035" y="211"/>
                      </a:cubicBezTo>
                      <a:lnTo>
                        <a:pt x="7035" y="70"/>
                      </a:lnTo>
                      <a:cubicBezTo>
                        <a:pt x="7035" y="24"/>
                        <a:pt x="7000" y="0"/>
                        <a:pt x="6953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1" name="Google Shape;1211;p32"/>
                <p:cNvSpPr/>
                <p:nvPr/>
              </p:nvSpPr>
              <p:spPr>
                <a:xfrm>
                  <a:off x="6561254" y="5565211"/>
                  <a:ext cx="135002" cy="1152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7" h="2029" extrusionOk="0">
                      <a:moveTo>
                        <a:pt x="1350" y="0"/>
                      </a:moveTo>
                      <a:cubicBezTo>
                        <a:pt x="1101" y="0"/>
                        <a:pt x="848" y="92"/>
                        <a:pt x="644" y="296"/>
                      </a:cubicBezTo>
                      <a:cubicBezTo>
                        <a:pt x="0" y="940"/>
                        <a:pt x="457" y="2028"/>
                        <a:pt x="1358" y="2028"/>
                      </a:cubicBezTo>
                      <a:cubicBezTo>
                        <a:pt x="1920" y="2028"/>
                        <a:pt x="2376" y="1584"/>
                        <a:pt x="2376" y="1022"/>
                      </a:cubicBezTo>
                      <a:cubicBezTo>
                        <a:pt x="2376" y="404"/>
                        <a:pt x="1872" y="0"/>
                        <a:pt x="1350" y="0"/>
                      </a:cubicBezTo>
                      <a:close/>
                    </a:path>
                  </a:pathLst>
                </a:custGeom>
                <a:solidFill>
                  <a:srgbClr val="0169E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2" name="Google Shape;1212;p32"/>
                <p:cNvSpPr/>
                <p:nvPr/>
              </p:nvSpPr>
              <p:spPr>
                <a:xfrm>
                  <a:off x="6621740" y="5595312"/>
                  <a:ext cx="49923" cy="578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9" h="1019" extrusionOk="0">
                      <a:moveTo>
                        <a:pt x="0" y="0"/>
                      </a:moveTo>
                      <a:lnTo>
                        <a:pt x="0" y="1018"/>
                      </a:lnTo>
                      <a:lnTo>
                        <a:pt x="878" y="51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3" name="Google Shape;1213;p32"/>
                <p:cNvSpPr/>
                <p:nvPr/>
              </p:nvSpPr>
              <p:spPr>
                <a:xfrm>
                  <a:off x="5372047" y="5370635"/>
                  <a:ext cx="769856" cy="80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555" h="141" extrusionOk="0">
                      <a:moveTo>
                        <a:pt x="94" y="0"/>
                      </a:moveTo>
                      <a:cubicBezTo>
                        <a:pt x="1" y="0"/>
                        <a:pt x="1" y="141"/>
                        <a:pt x="94" y="141"/>
                      </a:cubicBezTo>
                      <a:lnTo>
                        <a:pt x="13460" y="141"/>
                      </a:lnTo>
                      <a:cubicBezTo>
                        <a:pt x="13554" y="141"/>
                        <a:pt x="13554" y="0"/>
                        <a:pt x="13460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4" name="Google Shape;1214;p32"/>
                <p:cNvSpPr/>
                <p:nvPr/>
              </p:nvSpPr>
              <p:spPr>
                <a:xfrm>
                  <a:off x="5372047" y="5550104"/>
                  <a:ext cx="462084" cy="80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36" h="141" extrusionOk="0">
                      <a:moveTo>
                        <a:pt x="94" y="0"/>
                      </a:moveTo>
                      <a:cubicBezTo>
                        <a:pt x="1" y="0"/>
                        <a:pt x="1" y="141"/>
                        <a:pt x="94" y="141"/>
                      </a:cubicBezTo>
                      <a:lnTo>
                        <a:pt x="8030" y="141"/>
                      </a:lnTo>
                      <a:cubicBezTo>
                        <a:pt x="8135" y="141"/>
                        <a:pt x="8135" y="0"/>
                        <a:pt x="8030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5" name="Google Shape;1215;p32"/>
                <p:cNvSpPr/>
                <p:nvPr/>
              </p:nvSpPr>
              <p:spPr>
                <a:xfrm>
                  <a:off x="5372047" y="5620529"/>
                  <a:ext cx="462084" cy="87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36" h="154" extrusionOk="0">
                      <a:moveTo>
                        <a:pt x="94" y="1"/>
                      </a:moveTo>
                      <a:cubicBezTo>
                        <a:pt x="1" y="1"/>
                        <a:pt x="1" y="153"/>
                        <a:pt x="94" y="153"/>
                      </a:cubicBezTo>
                      <a:lnTo>
                        <a:pt x="8030" y="153"/>
                      </a:lnTo>
                      <a:cubicBezTo>
                        <a:pt x="8135" y="153"/>
                        <a:pt x="8135" y="1"/>
                        <a:pt x="8030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6" name="Google Shape;1216;p32"/>
                <p:cNvSpPr/>
                <p:nvPr/>
              </p:nvSpPr>
              <p:spPr>
                <a:xfrm>
                  <a:off x="5373410" y="5691692"/>
                  <a:ext cx="459358" cy="80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88" h="141" extrusionOk="0">
                      <a:moveTo>
                        <a:pt x="70" y="0"/>
                      </a:moveTo>
                      <a:cubicBezTo>
                        <a:pt x="35" y="0"/>
                        <a:pt x="0" y="35"/>
                        <a:pt x="0" y="70"/>
                      </a:cubicBezTo>
                      <a:cubicBezTo>
                        <a:pt x="0" y="106"/>
                        <a:pt x="35" y="141"/>
                        <a:pt x="70" y="141"/>
                      </a:cubicBezTo>
                      <a:lnTo>
                        <a:pt x="8006" y="141"/>
                      </a:lnTo>
                      <a:cubicBezTo>
                        <a:pt x="8053" y="141"/>
                        <a:pt x="8088" y="106"/>
                        <a:pt x="8088" y="70"/>
                      </a:cubicBezTo>
                      <a:cubicBezTo>
                        <a:pt x="8088" y="35"/>
                        <a:pt x="8053" y="0"/>
                        <a:pt x="8006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7" name="Google Shape;1217;p32"/>
                <p:cNvSpPr/>
                <p:nvPr/>
              </p:nvSpPr>
              <p:spPr>
                <a:xfrm>
                  <a:off x="5909147" y="5550104"/>
                  <a:ext cx="462027" cy="80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35" h="141" extrusionOk="0">
                      <a:moveTo>
                        <a:pt x="106" y="0"/>
                      </a:moveTo>
                      <a:cubicBezTo>
                        <a:pt x="1" y="0"/>
                        <a:pt x="1" y="141"/>
                        <a:pt x="106" y="141"/>
                      </a:cubicBezTo>
                      <a:lnTo>
                        <a:pt x="8041" y="141"/>
                      </a:lnTo>
                      <a:cubicBezTo>
                        <a:pt x="8135" y="141"/>
                        <a:pt x="8135" y="0"/>
                        <a:pt x="8041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8" name="Google Shape;1218;p32"/>
                <p:cNvSpPr/>
                <p:nvPr/>
              </p:nvSpPr>
              <p:spPr>
                <a:xfrm>
                  <a:off x="5909147" y="5620529"/>
                  <a:ext cx="462027" cy="87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35" h="154" extrusionOk="0">
                      <a:moveTo>
                        <a:pt x="106" y="1"/>
                      </a:moveTo>
                      <a:cubicBezTo>
                        <a:pt x="1" y="1"/>
                        <a:pt x="1" y="153"/>
                        <a:pt x="106" y="153"/>
                      </a:cubicBezTo>
                      <a:lnTo>
                        <a:pt x="8041" y="153"/>
                      </a:lnTo>
                      <a:cubicBezTo>
                        <a:pt x="8135" y="153"/>
                        <a:pt x="8135" y="1"/>
                        <a:pt x="8041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9" name="Google Shape;1219;p32"/>
                <p:cNvSpPr/>
                <p:nvPr/>
              </p:nvSpPr>
              <p:spPr>
                <a:xfrm>
                  <a:off x="5910510" y="5691692"/>
                  <a:ext cx="459358" cy="80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88" h="141" extrusionOk="0">
                      <a:moveTo>
                        <a:pt x="82" y="0"/>
                      </a:moveTo>
                      <a:cubicBezTo>
                        <a:pt x="35" y="0"/>
                        <a:pt x="0" y="35"/>
                        <a:pt x="0" y="70"/>
                      </a:cubicBezTo>
                      <a:cubicBezTo>
                        <a:pt x="0" y="106"/>
                        <a:pt x="35" y="141"/>
                        <a:pt x="82" y="141"/>
                      </a:cubicBezTo>
                      <a:lnTo>
                        <a:pt x="8017" y="141"/>
                      </a:lnTo>
                      <a:cubicBezTo>
                        <a:pt x="8052" y="141"/>
                        <a:pt x="8088" y="106"/>
                        <a:pt x="8088" y="70"/>
                      </a:cubicBezTo>
                      <a:cubicBezTo>
                        <a:pt x="8088" y="35"/>
                        <a:pt x="8052" y="0"/>
                        <a:pt x="8017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0" name="Google Shape;1220;p32"/>
                <p:cNvSpPr/>
                <p:nvPr/>
              </p:nvSpPr>
              <p:spPr>
                <a:xfrm>
                  <a:off x="5373410" y="5429133"/>
                  <a:ext cx="967219" cy="80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30" h="141" extrusionOk="0">
                      <a:moveTo>
                        <a:pt x="70" y="0"/>
                      </a:moveTo>
                      <a:cubicBezTo>
                        <a:pt x="35" y="0"/>
                        <a:pt x="0" y="24"/>
                        <a:pt x="0" y="70"/>
                      </a:cubicBezTo>
                      <a:cubicBezTo>
                        <a:pt x="0" y="105"/>
                        <a:pt x="35" y="141"/>
                        <a:pt x="70" y="141"/>
                      </a:cubicBezTo>
                      <a:lnTo>
                        <a:pt x="16959" y="141"/>
                      </a:lnTo>
                      <a:cubicBezTo>
                        <a:pt x="16994" y="141"/>
                        <a:pt x="17030" y="105"/>
                        <a:pt x="17030" y="70"/>
                      </a:cubicBezTo>
                      <a:cubicBezTo>
                        <a:pt x="17030" y="24"/>
                        <a:pt x="16994" y="0"/>
                        <a:pt x="16959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221" name="Google Shape;1221;p32"/>
              <p:cNvSpPr/>
              <p:nvPr/>
            </p:nvSpPr>
            <p:spPr>
              <a:xfrm>
                <a:off x="6864363" y="4673999"/>
                <a:ext cx="38621" cy="1084898"/>
              </a:xfrm>
              <a:custGeom>
                <a:avLst/>
                <a:gdLst/>
                <a:ahLst/>
                <a:cxnLst/>
                <a:rect l="l" t="t" r="r" b="b"/>
                <a:pathLst>
                  <a:path w="680" h="19102" extrusionOk="0">
                    <a:moveTo>
                      <a:pt x="0" y="0"/>
                    </a:moveTo>
                    <a:lnTo>
                      <a:pt x="0" y="19101"/>
                    </a:lnTo>
                    <a:lnTo>
                      <a:pt x="679" y="19101"/>
                    </a:lnTo>
                    <a:lnTo>
                      <a:pt x="679" y="0"/>
                    </a:lnTo>
                    <a:close/>
                  </a:path>
                </a:pathLst>
              </a:custGeom>
              <a:solidFill>
                <a:srgbClr val="A2A7A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2" name="Google Shape;1222;p32"/>
              <p:cNvSpPr/>
              <p:nvPr/>
            </p:nvSpPr>
            <p:spPr>
              <a:xfrm>
                <a:off x="6864363" y="4937239"/>
                <a:ext cx="38621" cy="138977"/>
              </a:xfrm>
              <a:custGeom>
                <a:avLst/>
                <a:gdLst/>
                <a:ahLst/>
                <a:cxnLst/>
                <a:rect l="l" t="t" r="r" b="b"/>
                <a:pathLst>
                  <a:path w="680" h="2447" extrusionOk="0">
                    <a:moveTo>
                      <a:pt x="0" y="0"/>
                    </a:moveTo>
                    <a:lnTo>
                      <a:pt x="0" y="2446"/>
                    </a:lnTo>
                    <a:lnTo>
                      <a:pt x="679" y="2446"/>
                    </a:lnTo>
                    <a:lnTo>
                      <a:pt x="679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23" name="Google Shape;1223;p32"/>
            <p:cNvGrpSpPr/>
            <p:nvPr/>
          </p:nvGrpSpPr>
          <p:grpSpPr>
            <a:xfrm>
              <a:off x="3298737" y="2791532"/>
              <a:ext cx="2468781" cy="1859805"/>
              <a:chOff x="2887300" y="4368713"/>
              <a:chExt cx="2817922" cy="2122823"/>
            </a:xfrm>
          </p:grpSpPr>
          <p:sp>
            <p:nvSpPr>
              <p:cNvPr id="1224" name="Google Shape;1224;p32"/>
              <p:cNvSpPr/>
              <p:nvPr/>
            </p:nvSpPr>
            <p:spPr>
              <a:xfrm>
                <a:off x="3731834" y="6063293"/>
                <a:ext cx="891329" cy="330083"/>
              </a:xfrm>
              <a:custGeom>
                <a:avLst/>
                <a:gdLst/>
                <a:ahLst/>
                <a:cxnLst/>
                <a:rect l="l" t="t" r="r" b="b"/>
                <a:pathLst>
                  <a:path w="18751" h="6944" extrusionOk="0">
                    <a:moveTo>
                      <a:pt x="14205" y="1"/>
                    </a:moveTo>
                    <a:cubicBezTo>
                      <a:pt x="13957" y="1"/>
                      <a:pt x="13690" y="3"/>
                      <a:pt x="13401" y="8"/>
                    </a:cubicBezTo>
                    <a:cubicBezTo>
                      <a:pt x="11693" y="43"/>
                      <a:pt x="10007" y="184"/>
                      <a:pt x="8322" y="430"/>
                    </a:cubicBezTo>
                    <a:cubicBezTo>
                      <a:pt x="8261" y="426"/>
                      <a:pt x="8197" y="425"/>
                      <a:pt x="8130" y="425"/>
                    </a:cubicBezTo>
                    <a:cubicBezTo>
                      <a:pt x="6920" y="425"/>
                      <a:pt x="4732" y="923"/>
                      <a:pt x="3102" y="1811"/>
                    </a:cubicBezTo>
                    <a:cubicBezTo>
                      <a:pt x="1381" y="2759"/>
                      <a:pt x="0" y="3414"/>
                      <a:pt x="1557" y="4573"/>
                    </a:cubicBezTo>
                    <a:cubicBezTo>
                      <a:pt x="3114" y="5732"/>
                      <a:pt x="5993" y="6551"/>
                      <a:pt x="10042" y="6890"/>
                    </a:cubicBezTo>
                    <a:cubicBezTo>
                      <a:pt x="10459" y="6926"/>
                      <a:pt x="10864" y="6944"/>
                      <a:pt x="11257" y="6944"/>
                    </a:cubicBezTo>
                    <a:cubicBezTo>
                      <a:pt x="14671" y="6944"/>
                      <a:pt x="17141" y="5637"/>
                      <a:pt x="17907" y="4105"/>
                    </a:cubicBezTo>
                    <a:cubicBezTo>
                      <a:pt x="18750" y="2384"/>
                      <a:pt x="18177" y="570"/>
                      <a:pt x="17533" y="359"/>
                    </a:cubicBezTo>
                    <a:cubicBezTo>
                      <a:pt x="16950" y="161"/>
                      <a:pt x="16209" y="1"/>
                      <a:pt x="14205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5" name="Google Shape;1225;p32"/>
              <p:cNvSpPr/>
              <p:nvPr/>
            </p:nvSpPr>
            <p:spPr>
              <a:xfrm>
                <a:off x="3769101" y="6059585"/>
                <a:ext cx="845125" cy="337356"/>
              </a:xfrm>
              <a:custGeom>
                <a:avLst/>
                <a:gdLst/>
                <a:ahLst/>
                <a:cxnLst/>
                <a:rect l="l" t="t" r="r" b="b"/>
                <a:pathLst>
                  <a:path w="17779" h="7097" extrusionOk="0">
                    <a:moveTo>
                      <a:pt x="13413" y="161"/>
                    </a:moveTo>
                    <a:cubicBezTo>
                      <a:pt x="15500" y="161"/>
                      <a:pt x="16202" y="330"/>
                      <a:pt x="16726" y="508"/>
                    </a:cubicBezTo>
                    <a:cubicBezTo>
                      <a:pt x="16913" y="566"/>
                      <a:pt x="17100" y="800"/>
                      <a:pt x="17252" y="1140"/>
                    </a:cubicBezTo>
                    <a:cubicBezTo>
                      <a:pt x="17521" y="1795"/>
                      <a:pt x="17638" y="2977"/>
                      <a:pt x="17053" y="4148"/>
                    </a:cubicBezTo>
                    <a:cubicBezTo>
                      <a:pt x="16357" y="5583"/>
                      <a:pt x="14033" y="6961"/>
                      <a:pt x="10478" y="6961"/>
                    </a:cubicBezTo>
                    <a:cubicBezTo>
                      <a:pt x="10090" y="6961"/>
                      <a:pt x="9687" y="6944"/>
                      <a:pt x="9270" y="6910"/>
                    </a:cubicBezTo>
                    <a:cubicBezTo>
                      <a:pt x="5314" y="6570"/>
                      <a:pt x="2388" y="5763"/>
                      <a:pt x="831" y="4592"/>
                    </a:cubicBezTo>
                    <a:cubicBezTo>
                      <a:pt x="375" y="4253"/>
                      <a:pt x="164" y="3949"/>
                      <a:pt x="188" y="3668"/>
                    </a:cubicBezTo>
                    <a:cubicBezTo>
                      <a:pt x="223" y="3129"/>
                      <a:pt x="1101" y="2661"/>
                      <a:pt x="2107" y="2099"/>
                    </a:cubicBezTo>
                    <a:lnTo>
                      <a:pt x="2365" y="1959"/>
                    </a:lnTo>
                    <a:cubicBezTo>
                      <a:pt x="3968" y="1081"/>
                      <a:pt x="6122" y="566"/>
                      <a:pt x="7339" y="566"/>
                    </a:cubicBezTo>
                    <a:cubicBezTo>
                      <a:pt x="7409" y="566"/>
                      <a:pt x="7468" y="578"/>
                      <a:pt x="7538" y="578"/>
                    </a:cubicBezTo>
                    <a:lnTo>
                      <a:pt x="7550" y="578"/>
                    </a:lnTo>
                    <a:cubicBezTo>
                      <a:pt x="9235" y="344"/>
                      <a:pt x="10920" y="203"/>
                      <a:pt x="12617" y="168"/>
                    </a:cubicBezTo>
                    <a:cubicBezTo>
                      <a:pt x="12903" y="163"/>
                      <a:pt x="13168" y="161"/>
                      <a:pt x="13413" y="161"/>
                    </a:cubicBezTo>
                    <a:close/>
                    <a:moveTo>
                      <a:pt x="13243" y="0"/>
                    </a:moveTo>
                    <a:cubicBezTo>
                      <a:pt x="13043" y="0"/>
                      <a:pt x="12831" y="1"/>
                      <a:pt x="12606" y="4"/>
                    </a:cubicBezTo>
                    <a:cubicBezTo>
                      <a:pt x="10909" y="51"/>
                      <a:pt x="9212" y="180"/>
                      <a:pt x="7538" y="426"/>
                    </a:cubicBezTo>
                    <a:cubicBezTo>
                      <a:pt x="7467" y="421"/>
                      <a:pt x="7392" y="419"/>
                      <a:pt x="7313" y="419"/>
                    </a:cubicBezTo>
                    <a:cubicBezTo>
                      <a:pt x="6068" y="419"/>
                      <a:pt x="3902" y="938"/>
                      <a:pt x="2294" y="1818"/>
                    </a:cubicBezTo>
                    <a:lnTo>
                      <a:pt x="2037" y="1971"/>
                    </a:lnTo>
                    <a:cubicBezTo>
                      <a:pt x="937" y="2567"/>
                      <a:pt x="71" y="3036"/>
                      <a:pt x="36" y="3656"/>
                    </a:cubicBezTo>
                    <a:cubicBezTo>
                      <a:pt x="0" y="3984"/>
                      <a:pt x="234" y="4335"/>
                      <a:pt x="738" y="4709"/>
                    </a:cubicBezTo>
                    <a:cubicBezTo>
                      <a:pt x="2318" y="5903"/>
                      <a:pt x="5267" y="6711"/>
                      <a:pt x="9247" y="7050"/>
                    </a:cubicBezTo>
                    <a:cubicBezTo>
                      <a:pt x="9680" y="7085"/>
                      <a:pt x="10089" y="7097"/>
                      <a:pt x="10487" y="7097"/>
                    </a:cubicBezTo>
                    <a:cubicBezTo>
                      <a:pt x="14104" y="7097"/>
                      <a:pt x="16468" y="5669"/>
                      <a:pt x="17182" y="4206"/>
                    </a:cubicBezTo>
                    <a:cubicBezTo>
                      <a:pt x="17779" y="2989"/>
                      <a:pt x="17674" y="1748"/>
                      <a:pt x="17381" y="1069"/>
                    </a:cubicBezTo>
                    <a:cubicBezTo>
                      <a:pt x="17217" y="683"/>
                      <a:pt x="17006" y="437"/>
                      <a:pt x="16772" y="355"/>
                    </a:cubicBezTo>
                    <a:cubicBezTo>
                      <a:pt x="16214" y="173"/>
                      <a:pt x="15478" y="0"/>
                      <a:pt x="13243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6" name="Google Shape;1226;p32"/>
              <p:cNvSpPr/>
              <p:nvPr/>
            </p:nvSpPr>
            <p:spPr>
              <a:xfrm>
                <a:off x="3157102" y="6062437"/>
                <a:ext cx="1518363" cy="425438"/>
              </a:xfrm>
              <a:custGeom>
                <a:avLst/>
                <a:gdLst/>
                <a:ahLst/>
                <a:cxnLst/>
                <a:rect l="l" t="t" r="r" b="b"/>
                <a:pathLst>
                  <a:path w="31942" h="8950" extrusionOk="0">
                    <a:moveTo>
                      <a:pt x="28518" y="0"/>
                    </a:moveTo>
                    <a:cubicBezTo>
                      <a:pt x="27478" y="0"/>
                      <a:pt x="26291" y="187"/>
                      <a:pt x="25188" y="506"/>
                    </a:cubicBezTo>
                    <a:cubicBezTo>
                      <a:pt x="23081" y="1103"/>
                      <a:pt x="17054" y="4415"/>
                      <a:pt x="17054" y="4415"/>
                    </a:cubicBezTo>
                    <a:cubicBezTo>
                      <a:pt x="15626" y="5153"/>
                      <a:pt x="11014" y="5750"/>
                      <a:pt x="9083" y="6311"/>
                    </a:cubicBezTo>
                    <a:cubicBezTo>
                      <a:pt x="7152" y="6873"/>
                      <a:pt x="3021" y="6873"/>
                      <a:pt x="1768" y="7177"/>
                    </a:cubicBezTo>
                    <a:cubicBezTo>
                      <a:pt x="516" y="7470"/>
                      <a:pt x="1" y="7985"/>
                      <a:pt x="867" y="8465"/>
                    </a:cubicBezTo>
                    <a:cubicBezTo>
                      <a:pt x="1456" y="8788"/>
                      <a:pt x="4506" y="8949"/>
                      <a:pt x="7160" y="8949"/>
                    </a:cubicBezTo>
                    <a:cubicBezTo>
                      <a:pt x="8354" y="8949"/>
                      <a:pt x="9468" y="8916"/>
                      <a:pt x="10242" y="8851"/>
                    </a:cubicBezTo>
                    <a:cubicBezTo>
                      <a:pt x="12735" y="8640"/>
                      <a:pt x="21817" y="8676"/>
                      <a:pt x="24146" y="7985"/>
                    </a:cubicBezTo>
                    <a:cubicBezTo>
                      <a:pt x="26476" y="7306"/>
                      <a:pt x="30654" y="5410"/>
                      <a:pt x="31169" y="4509"/>
                    </a:cubicBezTo>
                    <a:cubicBezTo>
                      <a:pt x="31684" y="3596"/>
                      <a:pt x="31941" y="1232"/>
                      <a:pt x="30818" y="506"/>
                    </a:cubicBezTo>
                    <a:cubicBezTo>
                      <a:pt x="30288" y="155"/>
                      <a:pt x="29464" y="0"/>
                      <a:pt x="285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7" name="Google Shape;1227;p32"/>
              <p:cNvSpPr/>
              <p:nvPr/>
            </p:nvSpPr>
            <p:spPr>
              <a:xfrm>
                <a:off x="3173834" y="6058920"/>
                <a:ext cx="1504958" cy="432616"/>
              </a:xfrm>
              <a:custGeom>
                <a:avLst/>
                <a:gdLst/>
                <a:ahLst/>
                <a:cxnLst/>
                <a:rect l="l" t="t" r="r" b="b"/>
                <a:pathLst>
                  <a:path w="31660" h="9101" extrusionOk="0">
                    <a:moveTo>
                      <a:pt x="28183" y="147"/>
                    </a:moveTo>
                    <a:cubicBezTo>
                      <a:pt x="29085" y="147"/>
                      <a:pt x="29892" y="287"/>
                      <a:pt x="30431" y="639"/>
                    </a:cubicBezTo>
                    <a:cubicBezTo>
                      <a:pt x="31484" y="1329"/>
                      <a:pt x="31262" y="3658"/>
                      <a:pt x="30758" y="4548"/>
                    </a:cubicBezTo>
                    <a:cubicBezTo>
                      <a:pt x="30243" y="5437"/>
                      <a:pt x="26053" y="7322"/>
                      <a:pt x="23783" y="8000"/>
                    </a:cubicBezTo>
                    <a:cubicBezTo>
                      <a:pt x="22226" y="8457"/>
                      <a:pt x="17650" y="8586"/>
                      <a:pt x="13963" y="8691"/>
                    </a:cubicBezTo>
                    <a:cubicBezTo>
                      <a:pt x="12219" y="8738"/>
                      <a:pt x="10709" y="8785"/>
                      <a:pt x="9902" y="8855"/>
                    </a:cubicBezTo>
                    <a:cubicBezTo>
                      <a:pt x="9131" y="8921"/>
                      <a:pt x="8013" y="8953"/>
                      <a:pt x="6814" y="8953"/>
                    </a:cubicBezTo>
                    <a:cubicBezTo>
                      <a:pt x="4170" y="8953"/>
                      <a:pt x="1134" y="8794"/>
                      <a:pt x="562" y="8480"/>
                    </a:cubicBezTo>
                    <a:cubicBezTo>
                      <a:pt x="363" y="8363"/>
                      <a:pt x="141" y="8211"/>
                      <a:pt x="164" y="8024"/>
                    </a:cubicBezTo>
                    <a:cubicBezTo>
                      <a:pt x="211" y="7766"/>
                      <a:pt x="679" y="7497"/>
                      <a:pt x="1440" y="7322"/>
                    </a:cubicBezTo>
                    <a:cubicBezTo>
                      <a:pt x="1955" y="7193"/>
                      <a:pt x="2949" y="7123"/>
                      <a:pt x="4108" y="7041"/>
                    </a:cubicBezTo>
                    <a:cubicBezTo>
                      <a:pt x="5758" y="6924"/>
                      <a:pt x="7619" y="6783"/>
                      <a:pt x="8766" y="6456"/>
                    </a:cubicBezTo>
                    <a:cubicBezTo>
                      <a:pt x="9504" y="6233"/>
                      <a:pt x="10662" y="6011"/>
                      <a:pt x="11880" y="5777"/>
                    </a:cubicBezTo>
                    <a:cubicBezTo>
                      <a:pt x="13834" y="5402"/>
                      <a:pt x="15859" y="5004"/>
                      <a:pt x="16737" y="4559"/>
                    </a:cubicBezTo>
                    <a:cubicBezTo>
                      <a:pt x="16795" y="4524"/>
                      <a:pt x="22776" y="1236"/>
                      <a:pt x="24860" y="650"/>
                    </a:cubicBezTo>
                    <a:cubicBezTo>
                      <a:pt x="25936" y="334"/>
                      <a:pt x="27060" y="159"/>
                      <a:pt x="28183" y="147"/>
                    </a:cubicBezTo>
                    <a:close/>
                    <a:moveTo>
                      <a:pt x="28187" y="1"/>
                    </a:moveTo>
                    <a:cubicBezTo>
                      <a:pt x="27094" y="1"/>
                      <a:pt x="25872" y="202"/>
                      <a:pt x="24813" y="498"/>
                    </a:cubicBezTo>
                    <a:cubicBezTo>
                      <a:pt x="22729" y="1095"/>
                      <a:pt x="16772" y="4372"/>
                      <a:pt x="16667" y="4431"/>
                    </a:cubicBezTo>
                    <a:cubicBezTo>
                      <a:pt x="15801" y="4864"/>
                      <a:pt x="13706" y="5273"/>
                      <a:pt x="11845" y="5636"/>
                    </a:cubicBezTo>
                    <a:cubicBezTo>
                      <a:pt x="10616" y="5882"/>
                      <a:pt x="9469" y="6093"/>
                      <a:pt x="8720" y="6315"/>
                    </a:cubicBezTo>
                    <a:cubicBezTo>
                      <a:pt x="7596" y="6643"/>
                      <a:pt x="5735" y="6772"/>
                      <a:pt x="4096" y="6889"/>
                    </a:cubicBezTo>
                    <a:cubicBezTo>
                      <a:pt x="2938" y="6971"/>
                      <a:pt x="1931" y="7052"/>
                      <a:pt x="1405" y="7169"/>
                    </a:cubicBezTo>
                    <a:cubicBezTo>
                      <a:pt x="562" y="7380"/>
                      <a:pt x="70" y="7673"/>
                      <a:pt x="23" y="8000"/>
                    </a:cubicBezTo>
                    <a:cubicBezTo>
                      <a:pt x="0" y="8211"/>
                      <a:pt x="152" y="8422"/>
                      <a:pt x="480" y="8597"/>
                    </a:cubicBezTo>
                    <a:cubicBezTo>
                      <a:pt x="1077" y="8937"/>
                      <a:pt x="4120" y="9101"/>
                      <a:pt x="6788" y="9101"/>
                    </a:cubicBezTo>
                    <a:cubicBezTo>
                      <a:pt x="7982" y="9101"/>
                      <a:pt x="9106" y="9066"/>
                      <a:pt x="9913" y="8995"/>
                    </a:cubicBezTo>
                    <a:cubicBezTo>
                      <a:pt x="10721" y="8925"/>
                      <a:pt x="12231" y="8878"/>
                      <a:pt x="13975" y="8831"/>
                    </a:cubicBezTo>
                    <a:cubicBezTo>
                      <a:pt x="17662" y="8726"/>
                      <a:pt x="22249" y="8597"/>
                      <a:pt x="23830" y="8129"/>
                    </a:cubicBezTo>
                    <a:cubicBezTo>
                      <a:pt x="26170" y="7439"/>
                      <a:pt x="30349" y="5543"/>
                      <a:pt x="30887" y="4606"/>
                    </a:cubicBezTo>
                    <a:cubicBezTo>
                      <a:pt x="31437" y="3647"/>
                      <a:pt x="31660" y="1259"/>
                      <a:pt x="30524" y="510"/>
                    </a:cubicBezTo>
                    <a:cubicBezTo>
                      <a:pt x="29963" y="148"/>
                      <a:pt x="29122" y="1"/>
                      <a:pt x="2818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8" name="Google Shape;1228;p32"/>
              <p:cNvSpPr/>
              <p:nvPr/>
            </p:nvSpPr>
            <p:spPr>
              <a:xfrm>
                <a:off x="3552679" y="6181034"/>
                <a:ext cx="1106615" cy="306601"/>
              </a:xfrm>
              <a:custGeom>
                <a:avLst/>
                <a:gdLst/>
                <a:ahLst/>
                <a:cxnLst/>
                <a:rect l="l" t="t" r="r" b="b"/>
                <a:pathLst>
                  <a:path w="23280" h="6450" extrusionOk="0">
                    <a:moveTo>
                      <a:pt x="23280" y="1"/>
                    </a:moveTo>
                    <a:lnTo>
                      <a:pt x="23280" y="1"/>
                    </a:lnTo>
                    <a:cubicBezTo>
                      <a:pt x="21723" y="1241"/>
                      <a:pt x="19301" y="2704"/>
                      <a:pt x="15941" y="3898"/>
                    </a:cubicBezTo>
                    <a:cubicBezTo>
                      <a:pt x="12746" y="5045"/>
                      <a:pt x="3734" y="6063"/>
                      <a:pt x="1" y="6450"/>
                    </a:cubicBezTo>
                    <a:cubicBezTo>
                      <a:pt x="738" y="6426"/>
                      <a:pt x="1417" y="6403"/>
                      <a:pt x="1932" y="6356"/>
                    </a:cubicBezTo>
                    <a:cubicBezTo>
                      <a:pt x="4425" y="6145"/>
                      <a:pt x="13507" y="6181"/>
                      <a:pt x="15824" y="5490"/>
                    </a:cubicBezTo>
                    <a:cubicBezTo>
                      <a:pt x="18154" y="4811"/>
                      <a:pt x="22332" y="2915"/>
                      <a:pt x="22847" y="2014"/>
                    </a:cubicBezTo>
                    <a:cubicBezTo>
                      <a:pt x="23093" y="1569"/>
                      <a:pt x="23280" y="785"/>
                      <a:pt x="2328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9" name="Google Shape;1229;p32"/>
              <p:cNvSpPr/>
              <p:nvPr/>
            </p:nvSpPr>
            <p:spPr>
              <a:xfrm>
                <a:off x="3549352" y="6177612"/>
                <a:ext cx="1113840" cy="313351"/>
              </a:xfrm>
              <a:custGeom>
                <a:avLst/>
                <a:gdLst/>
                <a:ahLst/>
                <a:cxnLst/>
                <a:rect l="l" t="t" r="r" b="b"/>
                <a:pathLst>
                  <a:path w="23432" h="6592" extrusionOk="0">
                    <a:moveTo>
                      <a:pt x="23280" y="225"/>
                    </a:moveTo>
                    <a:cubicBezTo>
                      <a:pt x="23256" y="915"/>
                      <a:pt x="23092" y="1629"/>
                      <a:pt x="22847" y="2039"/>
                    </a:cubicBezTo>
                    <a:cubicBezTo>
                      <a:pt x="22343" y="2929"/>
                      <a:pt x="18142" y="4825"/>
                      <a:pt x="15883" y="5492"/>
                    </a:cubicBezTo>
                    <a:cubicBezTo>
                      <a:pt x="14326" y="5960"/>
                      <a:pt x="9738" y="6089"/>
                      <a:pt x="6063" y="6194"/>
                    </a:cubicBezTo>
                    <a:cubicBezTo>
                      <a:pt x="4705" y="6229"/>
                      <a:pt x="3500" y="6264"/>
                      <a:pt x="2645" y="6311"/>
                    </a:cubicBezTo>
                    <a:cubicBezTo>
                      <a:pt x="6976" y="5819"/>
                      <a:pt x="13437" y="4965"/>
                      <a:pt x="16035" y="4040"/>
                    </a:cubicBezTo>
                    <a:cubicBezTo>
                      <a:pt x="19581" y="2776"/>
                      <a:pt x="21922" y="1290"/>
                      <a:pt x="23280" y="225"/>
                    </a:cubicBezTo>
                    <a:close/>
                    <a:moveTo>
                      <a:pt x="23355" y="1"/>
                    </a:moveTo>
                    <a:cubicBezTo>
                      <a:pt x="23342" y="1"/>
                      <a:pt x="23328" y="8"/>
                      <a:pt x="23315" y="14"/>
                    </a:cubicBezTo>
                    <a:cubicBezTo>
                      <a:pt x="21981" y="1079"/>
                      <a:pt x="19628" y="2601"/>
                      <a:pt x="15988" y="3912"/>
                    </a:cubicBezTo>
                    <a:cubicBezTo>
                      <a:pt x="12805" y="5035"/>
                      <a:pt x="3792" y="6054"/>
                      <a:pt x="71" y="6440"/>
                    </a:cubicBezTo>
                    <a:cubicBezTo>
                      <a:pt x="24" y="6452"/>
                      <a:pt x="0" y="6487"/>
                      <a:pt x="0" y="6522"/>
                    </a:cubicBezTo>
                    <a:cubicBezTo>
                      <a:pt x="0" y="6557"/>
                      <a:pt x="35" y="6592"/>
                      <a:pt x="71" y="6592"/>
                    </a:cubicBezTo>
                    <a:cubicBezTo>
                      <a:pt x="831" y="6580"/>
                      <a:pt x="1510" y="6545"/>
                      <a:pt x="2002" y="6510"/>
                    </a:cubicBezTo>
                    <a:cubicBezTo>
                      <a:pt x="2821" y="6440"/>
                      <a:pt x="4319" y="6393"/>
                      <a:pt x="6063" y="6346"/>
                    </a:cubicBezTo>
                    <a:cubicBezTo>
                      <a:pt x="9750" y="6241"/>
                      <a:pt x="14349" y="6112"/>
                      <a:pt x="15918" y="5644"/>
                    </a:cubicBezTo>
                    <a:cubicBezTo>
                      <a:pt x="18270" y="4953"/>
                      <a:pt x="22449" y="3057"/>
                      <a:pt x="22975" y="2121"/>
                    </a:cubicBezTo>
                    <a:cubicBezTo>
                      <a:pt x="23245" y="1641"/>
                      <a:pt x="23432" y="822"/>
                      <a:pt x="23432" y="73"/>
                    </a:cubicBezTo>
                    <a:cubicBezTo>
                      <a:pt x="23432" y="49"/>
                      <a:pt x="23408" y="26"/>
                      <a:pt x="23385" y="14"/>
                    </a:cubicBezTo>
                    <a:cubicBezTo>
                      <a:pt x="23375" y="4"/>
                      <a:pt x="23365" y="1"/>
                      <a:pt x="23355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0" name="Google Shape;1230;p32"/>
              <p:cNvSpPr/>
              <p:nvPr/>
            </p:nvSpPr>
            <p:spPr>
              <a:xfrm>
                <a:off x="4354386" y="6064196"/>
                <a:ext cx="183628" cy="329418"/>
              </a:xfrm>
              <a:custGeom>
                <a:avLst/>
                <a:gdLst/>
                <a:ahLst/>
                <a:cxnLst/>
                <a:rect l="l" t="t" r="r" b="b"/>
                <a:pathLst>
                  <a:path w="3863" h="6930" extrusionOk="0">
                    <a:moveTo>
                      <a:pt x="2505" y="1"/>
                    </a:moveTo>
                    <a:cubicBezTo>
                      <a:pt x="1650" y="71"/>
                      <a:pt x="819" y="235"/>
                      <a:pt x="0" y="469"/>
                    </a:cubicBezTo>
                    <a:cubicBezTo>
                      <a:pt x="0" y="469"/>
                      <a:pt x="2552" y="3383"/>
                      <a:pt x="1721" y="6930"/>
                    </a:cubicBezTo>
                    <a:cubicBezTo>
                      <a:pt x="2364" y="6661"/>
                      <a:pt x="2996" y="6368"/>
                      <a:pt x="3582" y="6075"/>
                    </a:cubicBezTo>
                    <a:cubicBezTo>
                      <a:pt x="3710" y="5443"/>
                      <a:pt x="3862" y="3594"/>
                      <a:pt x="2505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1" name="Google Shape;1231;p32"/>
              <p:cNvSpPr/>
              <p:nvPr/>
            </p:nvSpPr>
            <p:spPr>
              <a:xfrm>
                <a:off x="4350488" y="6060726"/>
                <a:ext cx="190853" cy="336785"/>
              </a:xfrm>
              <a:custGeom>
                <a:avLst/>
                <a:gdLst/>
                <a:ahLst/>
                <a:cxnLst/>
                <a:rect l="l" t="t" r="r" b="b"/>
                <a:pathLst>
                  <a:path w="4015" h="7085" extrusionOk="0">
                    <a:moveTo>
                      <a:pt x="2528" y="156"/>
                    </a:moveTo>
                    <a:cubicBezTo>
                      <a:pt x="3839" y="3620"/>
                      <a:pt x="3722" y="5446"/>
                      <a:pt x="3593" y="6102"/>
                    </a:cubicBezTo>
                    <a:cubicBezTo>
                      <a:pt x="3078" y="6359"/>
                      <a:pt x="2493" y="6628"/>
                      <a:pt x="1908" y="6886"/>
                    </a:cubicBezTo>
                    <a:cubicBezTo>
                      <a:pt x="2563" y="3737"/>
                      <a:pt x="609" y="1092"/>
                      <a:pt x="211" y="577"/>
                    </a:cubicBezTo>
                    <a:cubicBezTo>
                      <a:pt x="972" y="367"/>
                      <a:pt x="1744" y="226"/>
                      <a:pt x="2528" y="156"/>
                    </a:cubicBezTo>
                    <a:close/>
                    <a:moveTo>
                      <a:pt x="2593" y="1"/>
                    </a:moveTo>
                    <a:cubicBezTo>
                      <a:pt x="2587" y="1"/>
                      <a:pt x="2581" y="2"/>
                      <a:pt x="2575" y="4"/>
                    </a:cubicBezTo>
                    <a:cubicBezTo>
                      <a:pt x="1721" y="74"/>
                      <a:pt x="878" y="226"/>
                      <a:pt x="59" y="472"/>
                    </a:cubicBezTo>
                    <a:cubicBezTo>
                      <a:pt x="35" y="472"/>
                      <a:pt x="12" y="495"/>
                      <a:pt x="12" y="519"/>
                    </a:cubicBezTo>
                    <a:cubicBezTo>
                      <a:pt x="0" y="542"/>
                      <a:pt x="12" y="565"/>
                      <a:pt x="24" y="589"/>
                    </a:cubicBezTo>
                    <a:cubicBezTo>
                      <a:pt x="47" y="612"/>
                      <a:pt x="2540" y="3515"/>
                      <a:pt x="1732" y="6991"/>
                    </a:cubicBezTo>
                    <a:cubicBezTo>
                      <a:pt x="1721" y="7038"/>
                      <a:pt x="1756" y="7085"/>
                      <a:pt x="1803" y="7085"/>
                    </a:cubicBezTo>
                    <a:cubicBezTo>
                      <a:pt x="1814" y="7085"/>
                      <a:pt x="1826" y="7073"/>
                      <a:pt x="1838" y="7073"/>
                    </a:cubicBezTo>
                    <a:cubicBezTo>
                      <a:pt x="2481" y="6804"/>
                      <a:pt x="3125" y="6511"/>
                      <a:pt x="3699" y="6219"/>
                    </a:cubicBezTo>
                    <a:cubicBezTo>
                      <a:pt x="3710" y="6207"/>
                      <a:pt x="3734" y="6183"/>
                      <a:pt x="3734" y="6160"/>
                    </a:cubicBezTo>
                    <a:cubicBezTo>
                      <a:pt x="3863" y="5528"/>
                      <a:pt x="4015" y="3644"/>
                      <a:pt x="2645" y="51"/>
                    </a:cubicBezTo>
                    <a:cubicBezTo>
                      <a:pt x="2636" y="22"/>
                      <a:pt x="2618" y="1"/>
                      <a:pt x="2593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2" name="Google Shape;1232;p32"/>
              <p:cNvSpPr/>
              <p:nvPr/>
            </p:nvSpPr>
            <p:spPr>
              <a:xfrm>
                <a:off x="3157673" y="6340177"/>
                <a:ext cx="540806" cy="147691"/>
              </a:xfrm>
              <a:custGeom>
                <a:avLst/>
                <a:gdLst/>
                <a:ahLst/>
                <a:cxnLst/>
                <a:rect l="l" t="t" r="r" b="b"/>
                <a:pathLst>
                  <a:path w="11377" h="3107" extrusionOk="0">
                    <a:moveTo>
                      <a:pt x="11155" y="0"/>
                    </a:moveTo>
                    <a:cubicBezTo>
                      <a:pt x="10335" y="164"/>
                      <a:pt x="9610" y="316"/>
                      <a:pt x="9083" y="468"/>
                    </a:cubicBezTo>
                    <a:cubicBezTo>
                      <a:pt x="7140" y="1030"/>
                      <a:pt x="3009" y="1030"/>
                      <a:pt x="1768" y="1334"/>
                    </a:cubicBezTo>
                    <a:cubicBezTo>
                      <a:pt x="516" y="1627"/>
                      <a:pt x="1" y="2142"/>
                      <a:pt x="855" y="2622"/>
                    </a:cubicBezTo>
                    <a:cubicBezTo>
                      <a:pt x="1452" y="2945"/>
                      <a:pt x="4505" y="3106"/>
                      <a:pt x="7159" y="3106"/>
                    </a:cubicBezTo>
                    <a:cubicBezTo>
                      <a:pt x="8354" y="3106"/>
                      <a:pt x="9468" y="3073"/>
                      <a:pt x="10242" y="3008"/>
                    </a:cubicBezTo>
                    <a:cubicBezTo>
                      <a:pt x="10534" y="2985"/>
                      <a:pt x="10921" y="2961"/>
                      <a:pt x="11377" y="2938"/>
                    </a:cubicBezTo>
                    <a:cubicBezTo>
                      <a:pt x="10382" y="1861"/>
                      <a:pt x="10839" y="597"/>
                      <a:pt x="1115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3" name="Google Shape;1233;p32"/>
              <p:cNvSpPr/>
              <p:nvPr/>
            </p:nvSpPr>
            <p:spPr>
              <a:xfrm>
                <a:off x="3173834" y="6336612"/>
                <a:ext cx="528019" cy="154917"/>
              </a:xfrm>
              <a:custGeom>
                <a:avLst/>
                <a:gdLst/>
                <a:ahLst/>
                <a:cxnLst/>
                <a:rect l="l" t="t" r="r" b="b"/>
                <a:pathLst>
                  <a:path w="11108" h="3259" extrusionOk="0">
                    <a:moveTo>
                      <a:pt x="10674" y="169"/>
                    </a:moveTo>
                    <a:lnTo>
                      <a:pt x="10674" y="169"/>
                    </a:lnTo>
                    <a:cubicBezTo>
                      <a:pt x="10358" y="836"/>
                      <a:pt x="10066" y="1948"/>
                      <a:pt x="10885" y="2954"/>
                    </a:cubicBezTo>
                    <a:cubicBezTo>
                      <a:pt x="10464" y="2966"/>
                      <a:pt x="10136" y="2989"/>
                      <a:pt x="9890" y="3013"/>
                    </a:cubicBezTo>
                    <a:cubicBezTo>
                      <a:pt x="9123" y="3079"/>
                      <a:pt x="8008" y="3111"/>
                      <a:pt x="6810" y="3111"/>
                    </a:cubicBezTo>
                    <a:cubicBezTo>
                      <a:pt x="4169" y="3111"/>
                      <a:pt x="1130" y="2952"/>
                      <a:pt x="550" y="2638"/>
                    </a:cubicBezTo>
                    <a:cubicBezTo>
                      <a:pt x="363" y="2533"/>
                      <a:pt x="141" y="2369"/>
                      <a:pt x="164" y="2182"/>
                    </a:cubicBezTo>
                    <a:cubicBezTo>
                      <a:pt x="199" y="1924"/>
                      <a:pt x="679" y="1655"/>
                      <a:pt x="1440" y="1480"/>
                    </a:cubicBezTo>
                    <a:cubicBezTo>
                      <a:pt x="1955" y="1351"/>
                      <a:pt x="2949" y="1281"/>
                      <a:pt x="4108" y="1199"/>
                    </a:cubicBezTo>
                    <a:cubicBezTo>
                      <a:pt x="5758" y="1082"/>
                      <a:pt x="7619" y="941"/>
                      <a:pt x="8755" y="614"/>
                    </a:cubicBezTo>
                    <a:cubicBezTo>
                      <a:pt x="9293" y="461"/>
                      <a:pt x="10019" y="309"/>
                      <a:pt x="10674" y="169"/>
                    </a:cubicBezTo>
                    <a:close/>
                    <a:moveTo>
                      <a:pt x="10817" y="0"/>
                    </a:moveTo>
                    <a:cubicBezTo>
                      <a:pt x="10809" y="0"/>
                      <a:pt x="10801" y="2"/>
                      <a:pt x="10791" y="5"/>
                    </a:cubicBezTo>
                    <a:cubicBezTo>
                      <a:pt x="10089" y="145"/>
                      <a:pt x="9293" y="309"/>
                      <a:pt x="8720" y="473"/>
                    </a:cubicBezTo>
                    <a:cubicBezTo>
                      <a:pt x="7596" y="801"/>
                      <a:pt x="5735" y="930"/>
                      <a:pt x="4096" y="1047"/>
                    </a:cubicBezTo>
                    <a:cubicBezTo>
                      <a:pt x="2938" y="1129"/>
                      <a:pt x="1931" y="1210"/>
                      <a:pt x="1405" y="1327"/>
                    </a:cubicBezTo>
                    <a:cubicBezTo>
                      <a:pt x="562" y="1538"/>
                      <a:pt x="70" y="1831"/>
                      <a:pt x="23" y="2158"/>
                    </a:cubicBezTo>
                    <a:cubicBezTo>
                      <a:pt x="0" y="2369"/>
                      <a:pt x="152" y="2580"/>
                      <a:pt x="480" y="2755"/>
                    </a:cubicBezTo>
                    <a:cubicBezTo>
                      <a:pt x="1077" y="3095"/>
                      <a:pt x="4120" y="3259"/>
                      <a:pt x="6788" y="3259"/>
                    </a:cubicBezTo>
                    <a:cubicBezTo>
                      <a:pt x="7982" y="3259"/>
                      <a:pt x="9118" y="3224"/>
                      <a:pt x="9902" y="3153"/>
                    </a:cubicBezTo>
                    <a:cubicBezTo>
                      <a:pt x="10171" y="3130"/>
                      <a:pt x="10545" y="3107"/>
                      <a:pt x="11037" y="3083"/>
                    </a:cubicBezTo>
                    <a:cubicBezTo>
                      <a:pt x="11060" y="3083"/>
                      <a:pt x="11084" y="3071"/>
                      <a:pt x="11096" y="3036"/>
                    </a:cubicBezTo>
                    <a:cubicBezTo>
                      <a:pt x="11107" y="3013"/>
                      <a:pt x="11107" y="2989"/>
                      <a:pt x="11084" y="2966"/>
                    </a:cubicBezTo>
                    <a:cubicBezTo>
                      <a:pt x="10136" y="1936"/>
                      <a:pt x="10545" y="731"/>
                      <a:pt x="10873" y="110"/>
                    </a:cubicBezTo>
                    <a:cubicBezTo>
                      <a:pt x="10885" y="87"/>
                      <a:pt x="10885" y="52"/>
                      <a:pt x="10873" y="28"/>
                    </a:cubicBezTo>
                    <a:cubicBezTo>
                      <a:pt x="10856" y="11"/>
                      <a:pt x="10839" y="0"/>
                      <a:pt x="10817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4" name="Google Shape;1234;p32"/>
              <p:cNvSpPr/>
              <p:nvPr/>
            </p:nvSpPr>
            <p:spPr>
              <a:xfrm>
                <a:off x="2887300" y="6014714"/>
                <a:ext cx="1079948" cy="421826"/>
              </a:xfrm>
              <a:custGeom>
                <a:avLst/>
                <a:gdLst/>
                <a:ahLst/>
                <a:cxnLst/>
                <a:rect l="l" t="t" r="r" b="b"/>
                <a:pathLst>
                  <a:path w="22719" h="8874" extrusionOk="0">
                    <a:moveTo>
                      <a:pt x="12922" y="0"/>
                    </a:moveTo>
                    <a:cubicBezTo>
                      <a:pt x="12922" y="0"/>
                      <a:pt x="9001" y="468"/>
                      <a:pt x="7023" y="644"/>
                    </a:cubicBezTo>
                    <a:cubicBezTo>
                      <a:pt x="5045" y="820"/>
                      <a:pt x="1463" y="2411"/>
                      <a:pt x="726" y="3956"/>
                    </a:cubicBezTo>
                    <a:cubicBezTo>
                      <a:pt x="0" y="5513"/>
                      <a:pt x="2189" y="7362"/>
                      <a:pt x="3441" y="7748"/>
                    </a:cubicBezTo>
                    <a:cubicBezTo>
                      <a:pt x="4607" y="8108"/>
                      <a:pt x="7924" y="8873"/>
                      <a:pt x="10048" y="8873"/>
                    </a:cubicBezTo>
                    <a:cubicBezTo>
                      <a:pt x="10205" y="8873"/>
                      <a:pt x="10356" y="8869"/>
                      <a:pt x="10499" y="8860"/>
                    </a:cubicBezTo>
                    <a:cubicBezTo>
                      <a:pt x="12559" y="8732"/>
                      <a:pt x="18680" y="6929"/>
                      <a:pt x="19757" y="6578"/>
                    </a:cubicBezTo>
                    <a:cubicBezTo>
                      <a:pt x="20822" y="6239"/>
                      <a:pt x="22718" y="5419"/>
                      <a:pt x="22718" y="5419"/>
                    </a:cubicBezTo>
                    <a:cubicBezTo>
                      <a:pt x="22718" y="5419"/>
                      <a:pt x="20916" y="5419"/>
                      <a:pt x="17861" y="3874"/>
                    </a:cubicBezTo>
                    <a:cubicBezTo>
                      <a:pt x="14806" y="2318"/>
                      <a:pt x="14338" y="726"/>
                      <a:pt x="129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5" name="Google Shape;1235;p32"/>
              <p:cNvSpPr/>
              <p:nvPr/>
            </p:nvSpPr>
            <p:spPr>
              <a:xfrm>
                <a:off x="2908975" y="6011386"/>
                <a:ext cx="1064071" cy="428956"/>
              </a:xfrm>
              <a:custGeom>
                <a:avLst/>
                <a:gdLst/>
                <a:ahLst/>
                <a:cxnLst/>
                <a:rect l="l" t="t" r="r" b="b"/>
                <a:pathLst>
                  <a:path w="22385" h="9024" extrusionOk="0">
                    <a:moveTo>
                      <a:pt x="12442" y="140"/>
                    </a:moveTo>
                    <a:cubicBezTo>
                      <a:pt x="13004" y="433"/>
                      <a:pt x="13414" y="866"/>
                      <a:pt x="13894" y="1369"/>
                    </a:cubicBezTo>
                    <a:cubicBezTo>
                      <a:pt x="14631" y="2130"/>
                      <a:pt x="15544" y="3078"/>
                      <a:pt x="17381" y="4003"/>
                    </a:cubicBezTo>
                    <a:cubicBezTo>
                      <a:pt x="19699" y="5185"/>
                      <a:pt x="21326" y="5478"/>
                      <a:pt x="21969" y="5548"/>
                    </a:cubicBezTo>
                    <a:cubicBezTo>
                      <a:pt x="21408" y="5782"/>
                      <a:pt x="20109" y="6320"/>
                      <a:pt x="19289" y="6589"/>
                    </a:cubicBezTo>
                    <a:cubicBezTo>
                      <a:pt x="18458" y="6847"/>
                      <a:pt x="12161" y="8731"/>
                      <a:pt x="10043" y="8860"/>
                    </a:cubicBezTo>
                    <a:cubicBezTo>
                      <a:pt x="9904" y="8869"/>
                      <a:pt x="9757" y="8873"/>
                      <a:pt x="9604" y="8873"/>
                    </a:cubicBezTo>
                    <a:cubicBezTo>
                      <a:pt x="7506" y="8873"/>
                      <a:pt x="4166" y="8097"/>
                      <a:pt x="3021" y="7748"/>
                    </a:cubicBezTo>
                    <a:cubicBezTo>
                      <a:pt x="2108" y="7467"/>
                      <a:pt x="832" y="6472"/>
                      <a:pt x="387" y="5442"/>
                    </a:cubicBezTo>
                    <a:cubicBezTo>
                      <a:pt x="165" y="4939"/>
                      <a:pt x="153" y="4471"/>
                      <a:pt x="352" y="4061"/>
                    </a:cubicBezTo>
                    <a:cubicBezTo>
                      <a:pt x="1078" y="2516"/>
                      <a:pt x="4694" y="948"/>
                      <a:pt x="6567" y="784"/>
                    </a:cubicBezTo>
                    <a:cubicBezTo>
                      <a:pt x="8451" y="620"/>
                      <a:pt x="12126" y="187"/>
                      <a:pt x="12442" y="140"/>
                    </a:cubicBezTo>
                    <a:close/>
                    <a:moveTo>
                      <a:pt x="12454" y="0"/>
                    </a:moveTo>
                    <a:cubicBezTo>
                      <a:pt x="12407" y="0"/>
                      <a:pt x="8510" y="468"/>
                      <a:pt x="6555" y="644"/>
                    </a:cubicBezTo>
                    <a:cubicBezTo>
                      <a:pt x="4601" y="808"/>
                      <a:pt x="972" y="2388"/>
                      <a:pt x="212" y="4003"/>
                    </a:cubicBezTo>
                    <a:cubicBezTo>
                      <a:pt x="1" y="4459"/>
                      <a:pt x="13" y="4963"/>
                      <a:pt x="247" y="5501"/>
                    </a:cubicBezTo>
                    <a:cubicBezTo>
                      <a:pt x="715" y="6566"/>
                      <a:pt x="2037" y="7596"/>
                      <a:pt x="2974" y="7889"/>
                    </a:cubicBezTo>
                    <a:cubicBezTo>
                      <a:pt x="3969" y="8193"/>
                      <a:pt x="7374" y="9024"/>
                      <a:pt x="9587" y="9024"/>
                    </a:cubicBezTo>
                    <a:cubicBezTo>
                      <a:pt x="9750" y="9024"/>
                      <a:pt x="9903" y="9012"/>
                      <a:pt x="10055" y="9012"/>
                    </a:cubicBezTo>
                    <a:cubicBezTo>
                      <a:pt x="12173" y="8883"/>
                      <a:pt x="18493" y="6999"/>
                      <a:pt x="19324" y="6730"/>
                    </a:cubicBezTo>
                    <a:cubicBezTo>
                      <a:pt x="20401" y="6390"/>
                      <a:pt x="22274" y="5571"/>
                      <a:pt x="22297" y="5559"/>
                    </a:cubicBezTo>
                    <a:cubicBezTo>
                      <a:pt x="22384" y="5549"/>
                      <a:pt x="22370" y="5417"/>
                      <a:pt x="22293" y="5417"/>
                    </a:cubicBezTo>
                    <a:cubicBezTo>
                      <a:pt x="22287" y="5417"/>
                      <a:pt x="22280" y="5417"/>
                      <a:pt x="22274" y="5419"/>
                    </a:cubicBezTo>
                    <a:cubicBezTo>
                      <a:pt x="22250" y="5419"/>
                      <a:pt x="20448" y="5396"/>
                      <a:pt x="17440" y="3874"/>
                    </a:cubicBezTo>
                    <a:cubicBezTo>
                      <a:pt x="15626" y="2961"/>
                      <a:pt x="14736" y="2013"/>
                      <a:pt x="13999" y="1264"/>
                    </a:cubicBezTo>
                    <a:cubicBezTo>
                      <a:pt x="13507" y="749"/>
                      <a:pt x="13074" y="304"/>
                      <a:pt x="1248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6" name="Google Shape;1236;p32"/>
              <p:cNvSpPr/>
              <p:nvPr/>
            </p:nvSpPr>
            <p:spPr>
              <a:xfrm>
                <a:off x="3101488" y="6009009"/>
                <a:ext cx="634830" cy="296713"/>
              </a:xfrm>
              <a:custGeom>
                <a:avLst/>
                <a:gdLst/>
                <a:ahLst/>
                <a:cxnLst/>
                <a:rect l="l" t="t" r="r" b="b"/>
                <a:pathLst>
                  <a:path w="13355" h="6242" extrusionOk="0">
                    <a:moveTo>
                      <a:pt x="5978" y="0"/>
                    </a:moveTo>
                    <a:cubicBezTo>
                      <a:pt x="5516" y="0"/>
                      <a:pt x="5080" y="39"/>
                      <a:pt x="4694" y="120"/>
                    </a:cubicBezTo>
                    <a:cubicBezTo>
                      <a:pt x="2575" y="577"/>
                      <a:pt x="1" y="1349"/>
                      <a:pt x="1" y="1349"/>
                    </a:cubicBezTo>
                    <a:cubicBezTo>
                      <a:pt x="1" y="1349"/>
                      <a:pt x="468" y="1300"/>
                      <a:pt x="1122" y="1300"/>
                    </a:cubicBezTo>
                    <a:cubicBezTo>
                      <a:pt x="2151" y="1300"/>
                      <a:pt x="3641" y="1422"/>
                      <a:pt x="4507" y="2051"/>
                    </a:cubicBezTo>
                    <a:cubicBezTo>
                      <a:pt x="5923" y="3081"/>
                      <a:pt x="6824" y="6241"/>
                      <a:pt x="6824" y="6241"/>
                    </a:cubicBezTo>
                    <a:lnTo>
                      <a:pt x="13355" y="3994"/>
                    </a:lnTo>
                    <a:cubicBezTo>
                      <a:pt x="13355" y="3994"/>
                      <a:pt x="12875" y="3468"/>
                      <a:pt x="11646" y="1993"/>
                    </a:cubicBezTo>
                    <a:cubicBezTo>
                      <a:pt x="10641" y="778"/>
                      <a:pt x="8048" y="0"/>
                      <a:pt x="5978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7" name="Google Shape;1237;p32"/>
              <p:cNvSpPr/>
              <p:nvPr/>
            </p:nvSpPr>
            <p:spPr>
              <a:xfrm>
                <a:off x="3097590" y="6006062"/>
                <a:ext cx="642626" cy="302988"/>
              </a:xfrm>
              <a:custGeom>
                <a:avLst/>
                <a:gdLst/>
                <a:ahLst/>
                <a:cxnLst/>
                <a:rect l="l" t="t" r="r" b="b"/>
                <a:pathLst>
                  <a:path w="13519" h="6374" extrusionOk="0">
                    <a:moveTo>
                      <a:pt x="6054" y="146"/>
                    </a:moveTo>
                    <a:cubicBezTo>
                      <a:pt x="8066" y="146"/>
                      <a:pt x="10668" y="890"/>
                      <a:pt x="11670" y="2102"/>
                    </a:cubicBezTo>
                    <a:cubicBezTo>
                      <a:pt x="12618" y="3249"/>
                      <a:pt x="13133" y="3822"/>
                      <a:pt x="13308" y="4021"/>
                    </a:cubicBezTo>
                    <a:lnTo>
                      <a:pt x="6953" y="6210"/>
                    </a:lnTo>
                    <a:cubicBezTo>
                      <a:pt x="6801" y="5718"/>
                      <a:pt x="5946" y="3015"/>
                      <a:pt x="4624" y="2055"/>
                    </a:cubicBezTo>
                    <a:cubicBezTo>
                      <a:pt x="3746" y="1411"/>
                      <a:pt x="2236" y="1282"/>
                      <a:pt x="1194" y="1282"/>
                    </a:cubicBezTo>
                    <a:cubicBezTo>
                      <a:pt x="1031" y="1282"/>
                      <a:pt x="878" y="1294"/>
                      <a:pt x="738" y="1294"/>
                    </a:cubicBezTo>
                    <a:cubicBezTo>
                      <a:pt x="1639" y="1037"/>
                      <a:pt x="3336" y="568"/>
                      <a:pt x="4799" y="264"/>
                    </a:cubicBezTo>
                    <a:cubicBezTo>
                      <a:pt x="5170" y="184"/>
                      <a:pt x="5596" y="146"/>
                      <a:pt x="6054" y="146"/>
                    </a:cubicBezTo>
                    <a:close/>
                    <a:moveTo>
                      <a:pt x="6085" y="0"/>
                    </a:moveTo>
                    <a:cubicBezTo>
                      <a:pt x="5608" y="0"/>
                      <a:pt x="5159" y="40"/>
                      <a:pt x="4764" y="124"/>
                    </a:cubicBezTo>
                    <a:cubicBezTo>
                      <a:pt x="2657" y="568"/>
                      <a:pt x="94" y="1353"/>
                      <a:pt x="59" y="1353"/>
                    </a:cubicBezTo>
                    <a:cubicBezTo>
                      <a:pt x="24" y="1353"/>
                      <a:pt x="1" y="1399"/>
                      <a:pt x="12" y="1435"/>
                    </a:cubicBezTo>
                    <a:cubicBezTo>
                      <a:pt x="24" y="1470"/>
                      <a:pt x="59" y="1493"/>
                      <a:pt x="94" y="1493"/>
                    </a:cubicBezTo>
                    <a:cubicBezTo>
                      <a:pt x="103" y="1493"/>
                      <a:pt x="562" y="1446"/>
                      <a:pt x="1200" y="1446"/>
                    </a:cubicBezTo>
                    <a:cubicBezTo>
                      <a:pt x="2218" y="1446"/>
                      <a:pt x="3693" y="1565"/>
                      <a:pt x="4542" y="2184"/>
                    </a:cubicBezTo>
                    <a:cubicBezTo>
                      <a:pt x="5923" y="3190"/>
                      <a:pt x="6824" y="6292"/>
                      <a:pt x="6836" y="6327"/>
                    </a:cubicBezTo>
                    <a:cubicBezTo>
                      <a:pt x="6836" y="6350"/>
                      <a:pt x="6847" y="6362"/>
                      <a:pt x="6871" y="6374"/>
                    </a:cubicBezTo>
                    <a:lnTo>
                      <a:pt x="6929" y="6374"/>
                    </a:lnTo>
                    <a:lnTo>
                      <a:pt x="13472" y="4127"/>
                    </a:lnTo>
                    <a:cubicBezTo>
                      <a:pt x="13495" y="4127"/>
                      <a:pt x="13507" y="4103"/>
                      <a:pt x="13519" y="4080"/>
                    </a:cubicBezTo>
                    <a:cubicBezTo>
                      <a:pt x="13519" y="4056"/>
                      <a:pt x="13519" y="4033"/>
                      <a:pt x="13495" y="4009"/>
                    </a:cubicBezTo>
                    <a:cubicBezTo>
                      <a:pt x="13495" y="4009"/>
                      <a:pt x="12992" y="3483"/>
                      <a:pt x="11787" y="2020"/>
                    </a:cubicBezTo>
                    <a:cubicBezTo>
                      <a:pt x="10750" y="755"/>
                      <a:pt x="8153" y="0"/>
                      <a:pt x="6085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8" name="Google Shape;1238;p32"/>
              <p:cNvSpPr/>
              <p:nvPr/>
            </p:nvSpPr>
            <p:spPr>
              <a:xfrm>
                <a:off x="3787449" y="6222769"/>
                <a:ext cx="180300" cy="109663"/>
              </a:xfrm>
              <a:custGeom>
                <a:avLst/>
                <a:gdLst/>
                <a:ahLst/>
                <a:cxnLst/>
                <a:rect l="l" t="t" r="r" b="b"/>
                <a:pathLst>
                  <a:path w="3793" h="2307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352" y="574"/>
                      <a:pt x="679" y="1417"/>
                      <a:pt x="516" y="2306"/>
                    </a:cubicBezTo>
                    <a:lnTo>
                      <a:pt x="820" y="2201"/>
                    </a:lnTo>
                    <a:cubicBezTo>
                      <a:pt x="1897" y="1862"/>
                      <a:pt x="3793" y="1042"/>
                      <a:pt x="3793" y="1042"/>
                    </a:cubicBezTo>
                    <a:cubicBezTo>
                      <a:pt x="3793" y="1042"/>
                      <a:pt x="2400" y="1042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9" name="Google Shape;1239;p32"/>
              <p:cNvSpPr/>
              <p:nvPr/>
            </p:nvSpPr>
            <p:spPr>
              <a:xfrm>
                <a:off x="3783266" y="6219014"/>
                <a:ext cx="190235" cy="116746"/>
              </a:xfrm>
              <a:custGeom>
                <a:avLst/>
                <a:gdLst/>
                <a:ahLst/>
                <a:cxnLst/>
                <a:rect l="l" t="t" r="r" b="b"/>
                <a:pathLst>
                  <a:path w="4002" h="2456" extrusionOk="0">
                    <a:moveTo>
                      <a:pt x="264" y="232"/>
                    </a:moveTo>
                    <a:lnTo>
                      <a:pt x="264" y="232"/>
                    </a:lnTo>
                    <a:cubicBezTo>
                      <a:pt x="1914" y="934"/>
                      <a:pt x="3050" y="1121"/>
                      <a:pt x="3565" y="1180"/>
                    </a:cubicBezTo>
                    <a:cubicBezTo>
                      <a:pt x="3003" y="1414"/>
                      <a:pt x="1704" y="1952"/>
                      <a:pt x="885" y="2221"/>
                    </a:cubicBezTo>
                    <a:lnTo>
                      <a:pt x="697" y="2280"/>
                    </a:lnTo>
                    <a:cubicBezTo>
                      <a:pt x="803" y="1496"/>
                      <a:pt x="557" y="758"/>
                      <a:pt x="264" y="232"/>
                    </a:cubicBezTo>
                    <a:close/>
                    <a:moveTo>
                      <a:pt x="90" y="1"/>
                    </a:moveTo>
                    <a:cubicBezTo>
                      <a:pt x="37" y="1"/>
                      <a:pt x="1" y="66"/>
                      <a:pt x="30" y="115"/>
                    </a:cubicBezTo>
                    <a:cubicBezTo>
                      <a:pt x="346" y="653"/>
                      <a:pt x="697" y="1484"/>
                      <a:pt x="533" y="2362"/>
                    </a:cubicBezTo>
                    <a:cubicBezTo>
                      <a:pt x="522" y="2385"/>
                      <a:pt x="533" y="2420"/>
                      <a:pt x="557" y="2432"/>
                    </a:cubicBezTo>
                    <a:cubicBezTo>
                      <a:pt x="569" y="2444"/>
                      <a:pt x="580" y="2456"/>
                      <a:pt x="604" y="2456"/>
                    </a:cubicBezTo>
                    <a:lnTo>
                      <a:pt x="627" y="2456"/>
                    </a:lnTo>
                    <a:lnTo>
                      <a:pt x="931" y="2362"/>
                    </a:lnTo>
                    <a:cubicBezTo>
                      <a:pt x="2008" y="2011"/>
                      <a:pt x="3892" y="1203"/>
                      <a:pt x="3904" y="1191"/>
                    </a:cubicBezTo>
                    <a:cubicBezTo>
                      <a:pt x="4001" y="1170"/>
                      <a:pt x="3979" y="1048"/>
                      <a:pt x="3901" y="1048"/>
                    </a:cubicBezTo>
                    <a:cubicBezTo>
                      <a:pt x="3895" y="1048"/>
                      <a:pt x="3888" y="1049"/>
                      <a:pt x="3881" y="1051"/>
                    </a:cubicBezTo>
                    <a:cubicBezTo>
                      <a:pt x="3869" y="1051"/>
                      <a:pt x="2476" y="1039"/>
                      <a:pt x="124" y="9"/>
                    </a:cubicBezTo>
                    <a:cubicBezTo>
                      <a:pt x="112" y="4"/>
                      <a:pt x="101" y="1"/>
                      <a:pt x="9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0" name="Google Shape;1240;p32"/>
              <p:cNvSpPr/>
              <p:nvPr/>
            </p:nvSpPr>
            <p:spPr>
              <a:xfrm>
                <a:off x="3058660" y="6291218"/>
                <a:ext cx="864044" cy="145362"/>
              </a:xfrm>
              <a:custGeom>
                <a:avLst/>
                <a:gdLst/>
                <a:ahLst/>
                <a:cxnLst/>
                <a:rect l="l" t="t" r="r" b="b"/>
                <a:pathLst>
                  <a:path w="18177" h="3058" extrusionOk="0">
                    <a:moveTo>
                      <a:pt x="18177" y="0"/>
                    </a:moveTo>
                    <a:cubicBezTo>
                      <a:pt x="15543" y="340"/>
                      <a:pt x="12945" y="866"/>
                      <a:pt x="10394" y="1580"/>
                    </a:cubicBezTo>
                    <a:cubicBezTo>
                      <a:pt x="8516" y="2112"/>
                      <a:pt x="6445" y="2280"/>
                      <a:pt x="4573" y="2280"/>
                    </a:cubicBezTo>
                    <a:cubicBezTo>
                      <a:pt x="2733" y="2280"/>
                      <a:pt x="1085" y="2117"/>
                      <a:pt x="0" y="1978"/>
                    </a:cubicBezTo>
                    <a:lnTo>
                      <a:pt x="0" y="1978"/>
                    </a:lnTo>
                    <a:cubicBezTo>
                      <a:pt x="1289" y="2357"/>
                      <a:pt x="4403" y="3057"/>
                      <a:pt x="6428" y="3057"/>
                    </a:cubicBezTo>
                    <a:cubicBezTo>
                      <a:pt x="6591" y="3057"/>
                      <a:pt x="6747" y="3053"/>
                      <a:pt x="6894" y="3043"/>
                    </a:cubicBezTo>
                    <a:cubicBezTo>
                      <a:pt x="8954" y="2915"/>
                      <a:pt x="15063" y="1112"/>
                      <a:pt x="16140" y="761"/>
                    </a:cubicBezTo>
                    <a:cubicBezTo>
                      <a:pt x="16737" y="585"/>
                      <a:pt x="17545" y="258"/>
                      <a:pt x="18177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1" name="Google Shape;1241;p32"/>
              <p:cNvSpPr/>
              <p:nvPr/>
            </p:nvSpPr>
            <p:spPr>
              <a:xfrm>
                <a:off x="3054001" y="6287700"/>
                <a:ext cx="872030" cy="152635"/>
              </a:xfrm>
              <a:custGeom>
                <a:avLst/>
                <a:gdLst/>
                <a:ahLst/>
                <a:cxnLst/>
                <a:rect l="l" t="t" r="r" b="b"/>
                <a:pathLst>
                  <a:path w="18345" h="3211" extrusionOk="0">
                    <a:moveTo>
                      <a:pt x="17713" y="226"/>
                    </a:moveTo>
                    <a:cubicBezTo>
                      <a:pt x="17210" y="425"/>
                      <a:pt x="16660" y="636"/>
                      <a:pt x="16227" y="776"/>
                    </a:cubicBezTo>
                    <a:cubicBezTo>
                      <a:pt x="15407" y="1034"/>
                      <a:pt x="9099" y="2918"/>
                      <a:pt x="6992" y="3047"/>
                    </a:cubicBezTo>
                    <a:cubicBezTo>
                      <a:pt x="6846" y="3057"/>
                      <a:pt x="6691" y="3061"/>
                      <a:pt x="6529" y="3061"/>
                    </a:cubicBezTo>
                    <a:cubicBezTo>
                      <a:pt x="4918" y="3061"/>
                      <a:pt x="2616" y="2612"/>
                      <a:pt x="1117" y="2239"/>
                    </a:cubicBezTo>
                    <a:lnTo>
                      <a:pt x="1117" y="2239"/>
                    </a:lnTo>
                    <a:cubicBezTo>
                      <a:pt x="2130" y="2346"/>
                      <a:pt x="3365" y="2433"/>
                      <a:pt x="4693" y="2433"/>
                    </a:cubicBezTo>
                    <a:cubicBezTo>
                      <a:pt x="6572" y="2433"/>
                      <a:pt x="8636" y="2259"/>
                      <a:pt x="10515" y="1724"/>
                    </a:cubicBezTo>
                    <a:cubicBezTo>
                      <a:pt x="12867" y="1057"/>
                      <a:pt x="15278" y="554"/>
                      <a:pt x="17713" y="226"/>
                    </a:cubicBezTo>
                    <a:close/>
                    <a:moveTo>
                      <a:pt x="18282" y="1"/>
                    </a:moveTo>
                    <a:cubicBezTo>
                      <a:pt x="18275" y="1"/>
                      <a:pt x="18269" y="2"/>
                      <a:pt x="18263" y="4"/>
                    </a:cubicBezTo>
                    <a:cubicBezTo>
                      <a:pt x="15630" y="332"/>
                      <a:pt x="13020" y="870"/>
                      <a:pt x="10468" y="1584"/>
                    </a:cubicBezTo>
                    <a:cubicBezTo>
                      <a:pt x="8604" y="2114"/>
                      <a:pt x="6552" y="2283"/>
                      <a:pt x="4684" y="2283"/>
                    </a:cubicBezTo>
                    <a:cubicBezTo>
                      <a:pt x="2880" y="2283"/>
                      <a:pt x="1248" y="2126"/>
                      <a:pt x="122" y="1982"/>
                    </a:cubicBezTo>
                    <a:cubicBezTo>
                      <a:pt x="114" y="1980"/>
                      <a:pt x="106" y="1979"/>
                      <a:pt x="99" y="1979"/>
                    </a:cubicBezTo>
                    <a:cubicBezTo>
                      <a:pt x="14" y="1979"/>
                      <a:pt x="0" y="2101"/>
                      <a:pt x="87" y="2122"/>
                    </a:cubicBezTo>
                    <a:cubicBezTo>
                      <a:pt x="1316" y="2485"/>
                      <a:pt x="4511" y="3211"/>
                      <a:pt x="6559" y="3211"/>
                    </a:cubicBezTo>
                    <a:cubicBezTo>
                      <a:pt x="6711" y="3211"/>
                      <a:pt x="6863" y="3199"/>
                      <a:pt x="7004" y="3187"/>
                    </a:cubicBezTo>
                    <a:cubicBezTo>
                      <a:pt x="9134" y="3059"/>
                      <a:pt x="15454" y="1174"/>
                      <a:pt x="16273" y="905"/>
                    </a:cubicBezTo>
                    <a:cubicBezTo>
                      <a:pt x="16859" y="718"/>
                      <a:pt x="17701" y="390"/>
                      <a:pt x="18298" y="144"/>
                    </a:cubicBezTo>
                    <a:cubicBezTo>
                      <a:pt x="18333" y="133"/>
                      <a:pt x="18345" y="86"/>
                      <a:pt x="18345" y="51"/>
                    </a:cubicBezTo>
                    <a:cubicBezTo>
                      <a:pt x="18335" y="22"/>
                      <a:pt x="18310" y="1"/>
                      <a:pt x="18282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2" name="Google Shape;1242;p32"/>
              <p:cNvSpPr/>
              <p:nvPr/>
            </p:nvSpPr>
            <p:spPr>
              <a:xfrm>
                <a:off x="3242806" y="4895911"/>
                <a:ext cx="895227" cy="1343767"/>
              </a:xfrm>
              <a:custGeom>
                <a:avLst/>
                <a:gdLst/>
                <a:ahLst/>
                <a:cxnLst/>
                <a:rect l="l" t="t" r="r" b="b"/>
                <a:pathLst>
                  <a:path w="18833" h="28269" extrusionOk="0">
                    <a:moveTo>
                      <a:pt x="10651" y="0"/>
                    </a:moveTo>
                    <a:cubicBezTo>
                      <a:pt x="10651" y="0"/>
                      <a:pt x="10277" y="3910"/>
                      <a:pt x="10183" y="4471"/>
                    </a:cubicBezTo>
                    <a:cubicBezTo>
                      <a:pt x="10089" y="5021"/>
                      <a:pt x="4694" y="7023"/>
                      <a:pt x="3664" y="7444"/>
                    </a:cubicBezTo>
                    <a:cubicBezTo>
                      <a:pt x="2645" y="7865"/>
                      <a:pt x="1674" y="8006"/>
                      <a:pt x="1674" y="8650"/>
                    </a:cubicBezTo>
                    <a:cubicBezTo>
                      <a:pt x="1674" y="9305"/>
                      <a:pt x="972" y="14560"/>
                      <a:pt x="972" y="15953"/>
                    </a:cubicBezTo>
                    <a:cubicBezTo>
                      <a:pt x="972" y="17346"/>
                      <a:pt x="0" y="19581"/>
                      <a:pt x="94" y="20003"/>
                    </a:cubicBezTo>
                    <a:cubicBezTo>
                      <a:pt x="176" y="20284"/>
                      <a:pt x="340" y="20541"/>
                      <a:pt x="562" y="20752"/>
                    </a:cubicBezTo>
                    <a:cubicBezTo>
                      <a:pt x="562" y="20752"/>
                      <a:pt x="515" y="20799"/>
                      <a:pt x="515" y="21302"/>
                    </a:cubicBezTo>
                    <a:cubicBezTo>
                      <a:pt x="515" y="21817"/>
                      <a:pt x="656" y="21817"/>
                      <a:pt x="656" y="21817"/>
                    </a:cubicBezTo>
                    <a:cubicBezTo>
                      <a:pt x="656" y="21817"/>
                      <a:pt x="1498" y="22788"/>
                      <a:pt x="2189" y="23022"/>
                    </a:cubicBezTo>
                    <a:cubicBezTo>
                      <a:pt x="2891" y="23256"/>
                      <a:pt x="4565" y="23537"/>
                      <a:pt x="5115" y="23631"/>
                    </a:cubicBezTo>
                    <a:cubicBezTo>
                      <a:pt x="5677" y="23725"/>
                      <a:pt x="8287" y="27119"/>
                      <a:pt x="9680" y="27681"/>
                    </a:cubicBezTo>
                    <a:cubicBezTo>
                      <a:pt x="10529" y="28016"/>
                      <a:pt x="11314" y="28269"/>
                      <a:pt x="12134" y="28269"/>
                    </a:cubicBezTo>
                    <a:cubicBezTo>
                      <a:pt x="12658" y="28269"/>
                      <a:pt x="13196" y="28166"/>
                      <a:pt x="13776" y="27915"/>
                    </a:cubicBezTo>
                    <a:cubicBezTo>
                      <a:pt x="15262" y="27259"/>
                      <a:pt x="16433" y="25585"/>
                      <a:pt x="17404" y="25305"/>
                    </a:cubicBezTo>
                    <a:cubicBezTo>
                      <a:pt x="18376" y="25024"/>
                      <a:pt x="18469" y="25117"/>
                      <a:pt x="18610" y="24977"/>
                    </a:cubicBezTo>
                    <a:cubicBezTo>
                      <a:pt x="18750" y="24836"/>
                      <a:pt x="18469" y="23490"/>
                      <a:pt x="18200" y="22659"/>
                    </a:cubicBezTo>
                    <a:cubicBezTo>
                      <a:pt x="17919" y="21817"/>
                      <a:pt x="17498" y="19733"/>
                      <a:pt x="17498" y="19733"/>
                    </a:cubicBezTo>
                    <a:lnTo>
                      <a:pt x="18376" y="11026"/>
                    </a:lnTo>
                    <a:lnTo>
                      <a:pt x="18832" y="8556"/>
                    </a:lnTo>
                    <a:cubicBezTo>
                      <a:pt x="18785" y="8193"/>
                      <a:pt x="17533" y="7678"/>
                      <a:pt x="16597" y="7116"/>
                    </a:cubicBezTo>
                    <a:cubicBezTo>
                      <a:pt x="15672" y="6555"/>
                      <a:pt x="14279" y="5536"/>
                      <a:pt x="14279" y="5536"/>
                    </a:cubicBezTo>
                    <a:lnTo>
                      <a:pt x="14595" y="4003"/>
                    </a:lnTo>
                    <a:cubicBezTo>
                      <a:pt x="14408" y="3746"/>
                      <a:pt x="14162" y="3523"/>
                      <a:pt x="13905" y="3348"/>
                    </a:cubicBezTo>
                    <a:cubicBezTo>
                      <a:pt x="13542" y="3102"/>
                      <a:pt x="10651" y="0"/>
                      <a:pt x="1065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3" name="Google Shape;1243;p32"/>
              <p:cNvSpPr/>
              <p:nvPr/>
            </p:nvSpPr>
            <p:spPr>
              <a:xfrm>
                <a:off x="3241665" y="4892916"/>
                <a:ext cx="899695" cy="1350517"/>
              </a:xfrm>
              <a:custGeom>
                <a:avLst/>
                <a:gdLst/>
                <a:ahLst/>
                <a:cxnLst/>
                <a:rect l="l" t="t" r="r" b="b"/>
                <a:pathLst>
                  <a:path w="18927" h="28411" extrusionOk="0">
                    <a:moveTo>
                      <a:pt x="10661" y="0"/>
                    </a:moveTo>
                    <a:cubicBezTo>
                      <a:pt x="10653" y="0"/>
                      <a:pt x="10646" y="2"/>
                      <a:pt x="10640" y="5"/>
                    </a:cubicBezTo>
                    <a:cubicBezTo>
                      <a:pt x="10617" y="17"/>
                      <a:pt x="10593" y="40"/>
                      <a:pt x="10593" y="63"/>
                    </a:cubicBezTo>
                    <a:cubicBezTo>
                      <a:pt x="10593" y="110"/>
                      <a:pt x="10219" y="3973"/>
                      <a:pt x="10125" y="4523"/>
                    </a:cubicBezTo>
                    <a:cubicBezTo>
                      <a:pt x="10055" y="4956"/>
                      <a:pt x="6005" y="6536"/>
                      <a:pt x="4472" y="7133"/>
                    </a:cubicBezTo>
                    <a:cubicBezTo>
                      <a:pt x="4109" y="7273"/>
                      <a:pt x="3828" y="7378"/>
                      <a:pt x="3664" y="7449"/>
                    </a:cubicBezTo>
                    <a:cubicBezTo>
                      <a:pt x="3419" y="7542"/>
                      <a:pt x="3184" y="7624"/>
                      <a:pt x="2962" y="7706"/>
                    </a:cubicBezTo>
                    <a:cubicBezTo>
                      <a:pt x="2213" y="7975"/>
                      <a:pt x="1616" y="8186"/>
                      <a:pt x="1616" y="8736"/>
                    </a:cubicBezTo>
                    <a:cubicBezTo>
                      <a:pt x="1616" y="8982"/>
                      <a:pt x="1499" y="10024"/>
                      <a:pt x="1359" y="11217"/>
                    </a:cubicBezTo>
                    <a:cubicBezTo>
                      <a:pt x="1171" y="12985"/>
                      <a:pt x="926" y="15197"/>
                      <a:pt x="926" y="16028"/>
                    </a:cubicBezTo>
                    <a:cubicBezTo>
                      <a:pt x="926" y="16824"/>
                      <a:pt x="598" y="17900"/>
                      <a:pt x="340" y="18766"/>
                    </a:cubicBezTo>
                    <a:cubicBezTo>
                      <a:pt x="130" y="19480"/>
                      <a:pt x="1" y="19902"/>
                      <a:pt x="48" y="20077"/>
                    </a:cubicBezTo>
                    <a:cubicBezTo>
                      <a:pt x="130" y="20370"/>
                      <a:pt x="282" y="20627"/>
                      <a:pt x="504" y="20826"/>
                    </a:cubicBezTo>
                    <a:cubicBezTo>
                      <a:pt x="469" y="21014"/>
                      <a:pt x="457" y="21189"/>
                      <a:pt x="469" y="21365"/>
                    </a:cubicBezTo>
                    <a:cubicBezTo>
                      <a:pt x="469" y="21798"/>
                      <a:pt x="563" y="21915"/>
                      <a:pt x="633" y="21950"/>
                    </a:cubicBezTo>
                    <a:cubicBezTo>
                      <a:pt x="762" y="22090"/>
                      <a:pt x="1522" y="22933"/>
                      <a:pt x="2190" y="23156"/>
                    </a:cubicBezTo>
                    <a:cubicBezTo>
                      <a:pt x="2892" y="23390"/>
                      <a:pt x="4577" y="23670"/>
                      <a:pt x="5127" y="23764"/>
                    </a:cubicBezTo>
                    <a:cubicBezTo>
                      <a:pt x="5338" y="23799"/>
                      <a:pt x="5982" y="24466"/>
                      <a:pt x="6661" y="25180"/>
                    </a:cubicBezTo>
                    <a:cubicBezTo>
                      <a:pt x="7632" y="26199"/>
                      <a:pt x="8873" y="27498"/>
                      <a:pt x="9669" y="27814"/>
                    </a:cubicBezTo>
                    <a:cubicBezTo>
                      <a:pt x="10476" y="28130"/>
                      <a:pt x="11272" y="28411"/>
                      <a:pt x="12138" y="28411"/>
                    </a:cubicBezTo>
                    <a:cubicBezTo>
                      <a:pt x="12723" y="28411"/>
                      <a:pt x="13297" y="28294"/>
                      <a:pt x="13835" y="28048"/>
                    </a:cubicBezTo>
                    <a:cubicBezTo>
                      <a:pt x="14608" y="27720"/>
                      <a:pt x="15310" y="27088"/>
                      <a:pt x="15918" y="26550"/>
                    </a:cubicBezTo>
                    <a:cubicBezTo>
                      <a:pt x="16492" y="26023"/>
                      <a:pt x="16995" y="25578"/>
                      <a:pt x="17452" y="25450"/>
                    </a:cubicBezTo>
                    <a:cubicBezTo>
                      <a:pt x="17744" y="25368"/>
                      <a:pt x="18049" y="25297"/>
                      <a:pt x="18353" y="25239"/>
                    </a:cubicBezTo>
                    <a:cubicBezTo>
                      <a:pt x="18528" y="25204"/>
                      <a:pt x="18599" y="25192"/>
                      <a:pt x="18692" y="25110"/>
                    </a:cubicBezTo>
                    <a:cubicBezTo>
                      <a:pt x="18903" y="24899"/>
                      <a:pt x="18482" y="23296"/>
                      <a:pt x="18294" y="22711"/>
                    </a:cubicBezTo>
                    <a:cubicBezTo>
                      <a:pt x="18025" y="21915"/>
                      <a:pt x="17627" y="19960"/>
                      <a:pt x="17592" y="19796"/>
                    </a:cubicBezTo>
                    <a:lnTo>
                      <a:pt x="18470" y="11112"/>
                    </a:lnTo>
                    <a:cubicBezTo>
                      <a:pt x="18476" y="11055"/>
                      <a:pt x="18438" y="11025"/>
                      <a:pt x="18399" y="11025"/>
                    </a:cubicBezTo>
                    <a:cubicBezTo>
                      <a:pt x="18367" y="11025"/>
                      <a:pt x="18335" y="11046"/>
                      <a:pt x="18330" y="11089"/>
                    </a:cubicBezTo>
                    <a:lnTo>
                      <a:pt x="17452" y="19796"/>
                    </a:lnTo>
                    <a:cubicBezTo>
                      <a:pt x="17452" y="19796"/>
                      <a:pt x="17452" y="19808"/>
                      <a:pt x="17452" y="19820"/>
                    </a:cubicBezTo>
                    <a:cubicBezTo>
                      <a:pt x="17452" y="19832"/>
                      <a:pt x="17873" y="21927"/>
                      <a:pt x="18154" y="22758"/>
                    </a:cubicBezTo>
                    <a:cubicBezTo>
                      <a:pt x="18470" y="23682"/>
                      <a:pt x="18681" y="24876"/>
                      <a:pt x="18587" y="25005"/>
                    </a:cubicBezTo>
                    <a:cubicBezTo>
                      <a:pt x="18540" y="25063"/>
                      <a:pt x="18493" y="25063"/>
                      <a:pt x="18330" y="25098"/>
                    </a:cubicBezTo>
                    <a:cubicBezTo>
                      <a:pt x="18014" y="25157"/>
                      <a:pt x="17709" y="25227"/>
                      <a:pt x="17417" y="25309"/>
                    </a:cubicBezTo>
                    <a:cubicBezTo>
                      <a:pt x="16925" y="25450"/>
                      <a:pt x="16422" y="25894"/>
                      <a:pt x="15825" y="26433"/>
                    </a:cubicBezTo>
                    <a:cubicBezTo>
                      <a:pt x="15216" y="26971"/>
                      <a:pt x="14526" y="27591"/>
                      <a:pt x="13777" y="27919"/>
                    </a:cubicBezTo>
                    <a:cubicBezTo>
                      <a:pt x="13203" y="28171"/>
                      <a:pt x="12665" y="28271"/>
                      <a:pt x="12151" y="28271"/>
                    </a:cubicBezTo>
                    <a:cubicBezTo>
                      <a:pt x="11303" y="28271"/>
                      <a:pt x="10519" y="27998"/>
                      <a:pt x="9739" y="27685"/>
                    </a:cubicBezTo>
                    <a:cubicBezTo>
                      <a:pt x="8943" y="27369"/>
                      <a:pt x="7737" y="26117"/>
                      <a:pt x="6766" y="25087"/>
                    </a:cubicBezTo>
                    <a:cubicBezTo>
                      <a:pt x="5912" y="24185"/>
                      <a:pt x="5408" y="23670"/>
                      <a:pt x="5162" y="23624"/>
                    </a:cubicBezTo>
                    <a:cubicBezTo>
                      <a:pt x="4601" y="23530"/>
                      <a:pt x="2904" y="23249"/>
                      <a:pt x="2236" y="23027"/>
                    </a:cubicBezTo>
                    <a:cubicBezTo>
                      <a:pt x="1569" y="22804"/>
                      <a:pt x="738" y="21845"/>
                      <a:pt x="727" y="21833"/>
                    </a:cubicBezTo>
                    <a:cubicBezTo>
                      <a:pt x="715" y="21821"/>
                      <a:pt x="703" y="21821"/>
                      <a:pt x="692" y="21810"/>
                    </a:cubicBezTo>
                    <a:cubicBezTo>
                      <a:pt x="680" y="21810"/>
                      <a:pt x="610" y="21728"/>
                      <a:pt x="610" y="21376"/>
                    </a:cubicBezTo>
                    <a:cubicBezTo>
                      <a:pt x="598" y="21201"/>
                      <a:pt x="610" y="21025"/>
                      <a:pt x="645" y="20850"/>
                    </a:cubicBezTo>
                    <a:cubicBezTo>
                      <a:pt x="656" y="20838"/>
                      <a:pt x="656" y="20826"/>
                      <a:pt x="656" y="20815"/>
                    </a:cubicBezTo>
                    <a:cubicBezTo>
                      <a:pt x="656" y="20791"/>
                      <a:pt x="645" y="20780"/>
                      <a:pt x="633" y="20756"/>
                    </a:cubicBezTo>
                    <a:cubicBezTo>
                      <a:pt x="422" y="20569"/>
                      <a:pt x="270" y="20323"/>
                      <a:pt x="188" y="20054"/>
                    </a:cubicBezTo>
                    <a:cubicBezTo>
                      <a:pt x="153" y="19902"/>
                      <a:pt x="317" y="19363"/>
                      <a:pt x="481" y="18802"/>
                    </a:cubicBezTo>
                    <a:cubicBezTo>
                      <a:pt x="738" y="17924"/>
                      <a:pt x="1066" y="16847"/>
                      <a:pt x="1066" y="16028"/>
                    </a:cubicBezTo>
                    <a:cubicBezTo>
                      <a:pt x="1066" y="15197"/>
                      <a:pt x="1312" y="12996"/>
                      <a:pt x="1511" y="11229"/>
                    </a:cubicBezTo>
                    <a:cubicBezTo>
                      <a:pt x="1651" y="9977"/>
                      <a:pt x="1757" y="8994"/>
                      <a:pt x="1757" y="8724"/>
                    </a:cubicBezTo>
                    <a:cubicBezTo>
                      <a:pt x="1757" y="8280"/>
                      <a:pt x="2307" y="8092"/>
                      <a:pt x="3009" y="7847"/>
                    </a:cubicBezTo>
                    <a:cubicBezTo>
                      <a:pt x="3243" y="7765"/>
                      <a:pt x="3477" y="7683"/>
                      <a:pt x="3711" y="7589"/>
                    </a:cubicBezTo>
                    <a:cubicBezTo>
                      <a:pt x="3887" y="7519"/>
                      <a:pt x="4168" y="7414"/>
                      <a:pt x="4530" y="7261"/>
                    </a:cubicBezTo>
                    <a:cubicBezTo>
                      <a:pt x="7925" y="5939"/>
                      <a:pt x="10207" y="4967"/>
                      <a:pt x="10277" y="4546"/>
                    </a:cubicBezTo>
                    <a:cubicBezTo>
                      <a:pt x="10359" y="4054"/>
                      <a:pt x="10652" y="1000"/>
                      <a:pt x="10722" y="239"/>
                    </a:cubicBezTo>
                    <a:cubicBezTo>
                      <a:pt x="11260" y="824"/>
                      <a:pt x="13554" y="3259"/>
                      <a:pt x="13882" y="3481"/>
                    </a:cubicBezTo>
                    <a:cubicBezTo>
                      <a:pt x="14128" y="3656"/>
                      <a:pt x="14350" y="3855"/>
                      <a:pt x="14537" y="4090"/>
                    </a:cubicBezTo>
                    <a:lnTo>
                      <a:pt x="14221" y="5599"/>
                    </a:lnTo>
                    <a:cubicBezTo>
                      <a:pt x="14221" y="5623"/>
                      <a:pt x="14221" y="5658"/>
                      <a:pt x="14257" y="5670"/>
                    </a:cubicBezTo>
                    <a:cubicBezTo>
                      <a:pt x="14268" y="5681"/>
                      <a:pt x="15661" y="6700"/>
                      <a:pt x="16586" y="7250"/>
                    </a:cubicBezTo>
                    <a:cubicBezTo>
                      <a:pt x="16867" y="7425"/>
                      <a:pt x="17183" y="7589"/>
                      <a:pt x="17487" y="7753"/>
                    </a:cubicBezTo>
                    <a:cubicBezTo>
                      <a:pt x="18107" y="8081"/>
                      <a:pt x="18751" y="8420"/>
                      <a:pt x="18786" y="8642"/>
                    </a:cubicBezTo>
                    <a:cubicBezTo>
                      <a:pt x="18786" y="8673"/>
                      <a:pt x="18812" y="8703"/>
                      <a:pt x="18842" y="8703"/>
                    </a:cubicBezTo>
                    <a:cubicBezTo>
                      <a:pt x="18847" y="8703"/>
                      <a:pt x="18852" y="8703"/>
                      <a:pt x="18856" y="8701"/>
                    </a:cubicBezTo>
                    <a:cubicBezTo>
                      <a:pt x="18903" y="8701"/>
                      <a:pt x="18926" y="8666"/>
                      <a:pt x="18926" y="8619"/>
                    </a:cubicBezTo>
                    <a:cubicBezTo>
                      <a:pt x="18891" y="8338"/>
                      <a:pt x="18376" y="8057"/>
                      <a:pt x="17545" y="7624"/>
                    </a:cubicBezTo>
                    <a:cubicBezTo>
                      <a:pt x="17253" y="7460"/>
                      <a:pt x="16937" y="7296"/>
                      <a:pt x="16656" y="7133"/>
                    </a:cubicBezTo>
                    <a:cubicBezTo>
                      <a:pt x="15825" y="6629"/>
                      <a:pt x="14608" y="5752"/>
                      <a:pt x="14374" y="5576"/>
                    </a:cubicBezTo>
                    <a:lnTo>
                      <a:pt x="14690" y="4090"/>
                    </a:lnTo>
                    <a:cubicBezTo>
                      <a:pt x="14690" y="4066"/>
                      <a:pt x="14690" y="4054"/>
                      <a:pt x="14678" y="4031"/>
                    </a:cubicBezTo>
                    <a:cubicBezTo>
                      <a:pt x="14479" y="3774"/>
                      <a:pt x="14233" y="3551"/>
                      <a:pt x="13964" y="3364"/>
                    </a:cubicBezTo>
                    <a:cubicBezTo>
                      <a:pt x="13613" y="3118"/>
                      <a:pt x="10745" y="52"/>
                      <a:pt x="10722" y="28"/>
                    </a:cubicBezTo>
                    <a:cubicBezTo>
                      <a:pt x="10705" y="11"/>
                      <a:pt x="10681" y="0"/>
                      <a:pt x="10661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4" name="Google Shape;1244;p32"/>
              <p:cNvSpPr/>
              <p:nvPr/>
            </p:nvSpPr>
            <p:spPr>
              <a:xfrm>
                <a:off x="3416114" y="5902962"/>
                <a:ext cx="38693" cy="38361"/>
              </a:xfrm>
              <a:custGeom>
                <a:avLst/>
                <a:gdLst/>
                <a:ahLst/>
                <a:cxnLst/>
                <a:rect l="l" t="t" r="r" b="b"/>
                <a:pathLst>
                  <a:path w="814" h="807" extrusionOk="0">
                    <a:moveTo>
                      <a:pt x="99" y="0"/>
                    </a:moveTo>
                    <a:cubicBezTo>
                      <a:pt x="44" y="0"/>
                      <a:pt x="1" y="82"/>
                      <a:pt x="65" y="127"/>
                    </a:cubicBezTo>
                    <a:cubicBezTo>
                      <a:pt x="299" y="315"/>
                      <a:pt x="498" y="525"/>
                      <a:pt x="673" y="771"/>
                    </a:cubicBezTo>
                    <a:cubicBezTo>
                      <a:pt x="685" y="795"/>
                      <a:pt x="708" y="806"/>
                      <a:pt x="732" y="806"/>
                    </a:cubicBezTo>
                    <a:cubicBezTo>
                      <a:pt x="743" y="795"/>
                      <a:pt x="755" y="795"/>
                      <a:pt x="767" y="783"/>
                    </a:cubicBezTo>
                    <a:cubicBezTo>
                      <a:pt x="802" y="760"/>
                      <a:pt x="814" y="713"/>
                      <a:pt x="790" y="689"/>
                    </a:cubicBezTo>
                    <a:cubicBezTo>
                      <a:pt x="603" y="432"/>
                      <a:pt x="392" y="209"/>
                      <a:pt x="146" y="22"/>
                    </a:cubicBezTo>
                    <a:cubicBezTo>
                      <a:pt x="131" y="7"/>
                      <a:pt x="115" y="0"/>
                      <a:pt x="9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5" name="Google Shape;1245;p32"/>
              <p:cNvSpPr/>
              <p:nvPr/>
            </p:nvSpPr>
            <p:spPr>
              <a:xfrm>
                <a:off x="3658965" y="4896481"/>
                <a:ext cx="302703" cy="401148"/>
              </a:xfrm>
              <a:custGeom>
                <a:avLst/>
                <a:gdLst/>
                <a:ahLst/>
                <a:cxnLst/>
                <a:rect l="l" t="t" r="r" b="b"/>
                <a:pathLst>
                  <a:path w="6368" h="8439" extrusionOk="0">
                    <a:moveTo>
                      <a:pt x="1896" y="0"/>
                    </a:moveTo>
                    <a:cubicBezTo>
                      <a:pt x="1896" y="0"/>
                      <a:pt x="1522" y="3909"/>
                      <a:pt x="1428" y="4459"/>
                    </a:cubicBezTo>
                    <a:cubicBezTo>
                      <a:pt x="1404" y="4647"/>
                      <a:pt x="819" y="4974"/>
                      <a:pt x="0" y="5361"/>
                    </a:cubicBezTo>
                    <a:cubicBezTo>
                      <a:pt x="140" y="6262"/>
                      <a:pt x="655" y="7760"/>
                      <a:pt x="2458" y="8322"/>
                    </a:cubicBezTo>
                    <a:cubicBezTo>
                      <a:pt x="2711" y="8402"/>
                      <a:pt x="2957" y="8439"/>
                      <a:pt x="3193" y="8439"/>
                    </a:cubicBezTo>
                    <a:cubicBezTo>
                      <a:pt x="4639" y="8439"/>
                      <a:pt x="5753" y="7078"/>
                      <a:pt x="6367" y="6133"/>
                    </a:cubicBezTo>
                    <a:cubicBezTo>
                      <a:pt x="5887" y="5805"/>
                      <a:pt x="5524" y="5536"/>
                      <a:pt x="5524" y="5536"/>
                    </a:cubicBezTo>
                    <a:lnTo>
                      <a:pt x="5852" y="4003"/>
                    </a:lnTo>
                    <a:cubicBezTo>
                      <a:pt x="5653" y="3745"/>
                      <a:pt x="5419" y="3523"/>
                      <a:pt x="5150" y="3347"/>
                    </a:cubicBezTo>
                    <a:cubicBezTo>
                      <a:pt x="4799" y="3102"/>
                      <a:pt x="1896" y="0"/>
                      <a:pt x="189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6" name="Google Shape;1246;p32"/>
              <p:cNvSpPr/>
              <p:nvPr/>
            </p:nvSpPr>
            <p:spPr>
              <a:xfrm>
                <a:off x="3655067" y="4892583"/>
                <a:ext cx="310451" cy="408373"/>
              </a:xfrm>
              <a:custGeom>
                <a:avLst/>
                <a:gdLst/>
                <a:ahLst/>
                <a:cxnLst/>
                <a:rect l="l" t="t" r="r" b="b"/>
                <a:pathLst>
                  <a:path w="6531" h="8591" extrusionOk="0">
                    <a:moveTo>
                      <a:pt x="2037" y="246"/>
                    </a:moveTo>
                    <a:cubicBezTo>
                      <a:pt x="2587" y="831"/>
                      <a:pt x="4869" y="3266"/>
                      <a:pt x="5197" y="3488"/>
                    </a:cubicBezTo>
                    <a:cubicBezTo>
                      <a:pt x="5442" y="3663"/>
                      <a:pt x="5665" y="3862"/>
                      <a:pt x="5864" y="4097"/>
                    </a:cubicBezTo>
                    <a:lnTo>
                      <a:pt x="5536" y="5606"/>
                    </a:lnTo>
                    <a:cubicBezTo>
                      <a:pt x="5536" y="5630"/>
                      <a:pt x="5548" y="5653"/>
                      <a:pt x="5571" y="5677"/>
                    </a:cubicBezTo>
                    <a:cubicBezTo>
                      <a:pt x="5571" y="5677"/>
                      <a:pt x="5911" y="5922"/>
                      <a:pt x="6355" y="6227"/>
                    </a:cubicBezTo>
                    <a:cubicBezTo>
                      <a:pt x="5762" y="7133"/>
                      <a:pt x="4674" y="8445"/>
                      <a:pt x="3272" y="8445"/>
                    </a:cubicBezTo>
                    <a:cubicBezTo>
                      <a:pt x="3044" y="8445"/>
                      <a:pt x="2807" y="8410"/>
                      <a:pt x="2563" y="8333"/>
                    </a:cubicBezTo>
                    <a:cubicBezTo>
                      <a:pt x="819" y="7783"/>
                      <a:pt x="316" y="6332"/>
                      <a:pt x="164" y="5489"/>
                    </a:cubicBezTo>
                    <a:cubicBezTo>
                      <a:pt x="1381" y="4904"/>
                      <a:pt x="1568" y="4682"/>
                      <a:pt x="1592" y="4553"/>
                    </a:cubicBezTo>
                    <a:cubicBezTo>
                      <a:pt x="1674" y="4061"/>
                      <a:pt x="1966" y="995"/>
                      <a:pt x="2037" y="246"/>
                    </a:cubicBezTo>
                    <a:close/>
                    <a:moveTo>
                      <a:pt x="1955" y="0"/>
                    </a:moveTo>
                    <a:cubicBezTo>
                      <a:pt x="1931" y="12"/>
                      <a:pt x="1908" y="35"/>
                      <a:pt x="1908" y="70"/>
                    </a:cubicBezTo>
                    <a:cubicBezTo>
                      <a:pt x="1908" y="105"/>
                      <a:pt x="1533" y="3980"/>
                      <a:pt x="1440" y="4530"/>
                    </a:cubicBezTo>
                    <a:cubicBezTo>
                      <a:pt x="1428" y="4588"/>
                      <a:pt x="1276" y="4799"/>
                      <a:pt x="47" y="5372"/>
                    </a:cubicBezTo>
                    <a:cubicBezTo>
                      <a:pt x="23" y="5384"/>
                      <a:pt x="0" y="5419"/>
                      <a:pt x="12" y="5443"/>
                    </a:cubicBezTo>
                    <a:cubicBezTo>
                      <a:pt x="141" y="6320"/>
                      <a:pt x="656" y="7889"/>
                      <a:pt x="2516" y="8474"/>
                    </a:cubicBezTo>
                    <a:cubicBezTo>
                      <a:pt x="2762" y="8544"/>
                      <a:pt x="3020" y="8591"/>
                      <a:pt x="3277" y="8591"/>
                    </a:cubicBezTo>
                    <a:cubicBezTo>
                      <a:pt x="4775" y="8591"/>
                      <a:pt x="5911" y="7175"/>
                      <a:pt x="6508" y="6250"/>
                    </a:cubicBezTo>
                    <a:cubicBezTo>
                      <a:pt x="6531" y="6215"/>
                      <a:pt x="6519" y="6168"/>
                      <a:pt x="6484" y="6145"/>
                    </a:cubicBezTo>
                    <a:cubicBezTo>
                      <a:pt x="6110" y="5876"/>
                      <a:pt x="5794" y="5653"/>
                      <a:pt x="5688" y="5583"/>
                    </a:cubicBezTo>
                    <a:lnTo>
                      <a:pt x="6004" y="4085"/>
                    </a:lnTo>
                    <a:cubicBezTo>
                      <a:pt x="6004" y="4073"/>
                      <a:pt x="6004" y="4050"/>
                      <a:pt x="5993" y="4038"/>
                    </a:cubicBezTo>
                    <a:cubicBezTo>
                      <a:pt x="5794" y="3769"/>
                      <a:pt x="5548" y="3546"/>
                      <a:pt x="5279" y="3359"/>
                    </a:cubicBezTo>
                    <a:cubicBezTo>
                      <a:pt x="4927" y="3113"/>
                      <a:pt x="2060" y="59"/>
                      <a:pt x="2037" y="24"/>
                    </a:cubicBezTo>
                    <a:cubicBezTo>
                      <a:pt x="2013" y="0"/>
                      <a:pt x="1978" y="0"/>
                      <a:pt x="1955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7" name="Google Shape;1247;p32"/>
              <p:cNvSpPr/>
              <p:nvPr/>
            </p:nvSpPr>
            <p:spPr>
              <a:xfrm>
                <a:off x="3795245" y="4955993"/>
                <a:ext cx="141940" cy="203687"/>
              </a:xfrm>
              <a:custGeom>
                <a:avLst/>
                <a:gdLst/>
                <a:ahLst/>
                <a:cxnLst/>
                <a:rect l="l" t="t" r="r" b="b"/>
                <a:pathLst>
                  <a:path w="2986" h="4285" extrusionOk="0">
                    <a:moveTo>
                      <a:pt x="211" y="0"/>
                    </a:moveTo>
                    <a:lnTo>
                      <a:pt x="1" y="1019"/>
                    </a:lnTo>
                    <a:cubicBezTo>
                      <a:pt x="1" y="1019"/>
                      <a:pt x="1" y="3945"/>
                      <a:pt x="2669" y="4284"/>
                    </a:cubicBezTo>
                    <a:lnTo>
                      <a:pt x="2657" y="4272"/>
                    </a:lnTo>
                    <a:lnTo>
                      <a:pt x="2985" y="2739"/>
                    </a:lnTo>
                    <a:cubicBezTo>
                      <a:pt x="2786" y="2493"/>
                      <a:pt x="2552" y="2271"/>
                      <a:pt x="2283" y="2095"/>
                    </a:cubicBezTo>
                    <a:cubicBezTo>
                      <a:pt x="2084" y="1943"/>
                      <a:pt x="1066" y="890"/>
                      <a:pt x="211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8" name="Google Shape;1248;p32"/>
              <p:cNvSpPr/>
              <p:nvPr/>
            </p:nvSpPr>
            <p:spPr>
              <a:xfrm>
                <a:off x="3527106" y="4372659"/>
                <a:ext cx="256499" cy="205304"/>
              </a:xfrm>
              <a:custGeom>
                <a:avLst/>
                <a:gdLst/>
                <a:ahLst/>
                <a:cxnLst/>
                <a:rect l="l" t="t" r="r" b="b"/>
                <a:pathLst>
                  <a:path w="5396" h="4319" extrusionOk="0">
                    <a:moveTo>
                      <a:pt x="3545" y="1"/>
                    </a:moveTo>
                    <a:cubicBezTo>
                      <a:pt x="2561" y="1"/>
                      <a:pt x="1265" y="321"/>
                      <a:pt x="726" y="1329"/>
                    </a:cubicBezTo>
                    <a:cubicBezTo>
                      <a:pt x="0" y="2663"/>
                      <a:pt x="539" y="3682"/>
                      <a:pt x="808" y="3857"/>
                    </a:cubicBezTo>
                    <a:cubicBezTo>
                      <a:pt x="960" y="3962"/>
                      <a:pt x="1124" y="4056"/>
                      <a:pt x="1299" y="4126"/>
                    </a:cubicBezTo>
                    <a:lnTo>
                      <a:pt x="1522" y="3014"/>
                    </a:lnTo>
                    <a:cubicBezTo>
                      <a:pt x="1522" y="3014"/>
                      <a:pt x="1615" y="3998"/>
                      <a:pt x="2236" y="4220"/>
                    </a:cubicBezTo>
                    <a:cubicBezTo>
                      <a:pt x="2442" y="4294"/>
                      <a:pt x="2723" y="4319"/>
                      <a:pt x="3006" y="4319"/>
                    </a:cubicBezTo>
                    <a:cubicBezTo>
                      <a:pt x="3571" y="4319"/>
                      <a:pt x="4143" y="4220"/>
                      <a:pt x="4143" y="4220"/>
                    </a:cubicBezTo>
                    <a:cubicBezTo>
                      <a:pt x="4143" y="4220"/>
                      <a:pt x="5255" y="3412"/>
                      <a:pt x="5396" y="1411"/>
                    </a:cubicBezTo>
                    <a:cubicBezTo>
                      <a:pt x="5396" y="1411"/>
                      <a:pt x="5255" y="311"/>
                      <a:pt x="4366" y="88"/>
                    </a:cubicBezTo>
                    <a:cubicBezTo>
                      <a:pt x="4149" y="34"/>
                      <a:pt x="3863" y="1"/>
                      <a:pt x="3545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9" name="Google Shape;1249;p32"/>
              <p:cNvSpPr/>
              <p:nvPr/>
            </p:nvSpPr>
            <p:spPr>
              <a:xfrm>
                <a:off x="3524872" y="4368713"/>
                <a:ext cx="262060" cy="212434"/>
              </a:xfrm>
              <a:custGeom>
                <a:avLst/>
                <a:gdLst/>
                <a:ahLst/>
                <a:cxnLst/>
                <a:rect l="l" t="t" r="r" b="b"/>
                <a:pathLst>
                  <a:path w="5513" h="4469" extrusionOk="0">
                    <a:moveTo>
                      <a:pt x="3580" y="153"/>
                    </a:moveTo>
                    <a:cubicBezTo>
                      <a:pt x="3894" y="153"/>
                      <a:pt x="4176" y="187"/>
                      <a:pt x="4389" y="242"/>
                    </a:cubicBezTo>
                    <a:cubicBezTo>
                      <a:pt x="5185" y="441"/>
                      <a:pt x="5349" y="1412"/>
                      <a:pt x="5361" y="1506"/>
                    </a:cubicBezTo>
                    <a:cubicBezTo>
                      <a:pt x="5232" y="3320"/>
                      <a:pt x="4284" y="4127"/>
                      <a:pt x="4155" y="4233"/>
                    </a:cubicBezTo>
                    <a:cubicBezTo>
                      <a:pt x="4057" y="4248"/>
                      <a:pt x="3548" y="4327"/>
                      <a:pt x="3048" y="4327"/>
                    </a:cubicBezTo>
                    <a:cubicBezTo>
                      <a:pt x="2775" y="4327"/>
                      <a:pt x="2505" y="4303"/>
                      <a:pt x="2306" y="4233"/>
                    </a:cubicBezTo>
                    <a:cubicBezTo>
                      <a:pt x="1733" y="4022"/>
                      <a:pt x="1639" y="3097"/>
                      <a:pt x="1639" y="3097"/>
                    </a:cubicBezTo>
                    <a:cubicBezTo>
                      <a:pt x="1639" y="3051"/>
                      <a:pt x="1604" y="3027"/>
                      <a:pt x="1569" y="3027"/>
                    </a:cubicBezTo>
                    <a:cubicBezTo>
                      <a:pt x="1534" y="3027"/>
                      <a:pt x="1510" y="3051"/>
                      <a:pt x="1498" y="3074"/>
                    </a:cubicBezTo>
                    <a:lnTo>
                      <a:pt x="1288" y="4104"/>
                    </a:lnTo>
                    <a:cubicBezTo>
                      <a:pt x="1159" y="4034"/>
                      <a:pt x="1019" y="3964"/>
                      <a:pt x="902" y="3882"/>
                    </a:cubicBezTo>
                    <a:cubicBezTo>
                      <a:pt x="691" y="3741"/>
                      <a:pt x="129" y="2758"/>
                      <a:pt x="831" y="1447"/>
                    </a:cubicBezTo>
                    <a:cubicBezTo>
                      <a:pt x="1352" y="468"/>
                      <a:pt x="2618" y="153"/>
                      <a:pt x="3580" y="153"/>
                    </a:cubicBezTo>
                    <a:close/>
                    <a:moveTo>
                      <a:pt x="3622" y="1"/>
                    </a:moveTo>
                    <a:cubicBezTo>
                      <a:pt x="2610" y="1"/>
                      <a:pt x="1258" y="340"/>
                      <a:pt x="714" y="1365"/>
                    </a:cubicBezTo>
                    <a:cubicBezTo>
                      <a:pt x="0" y="2711"/>
                      <a:pt x="492" y="3776"/>
                      <a:pt x="820" y="3999"/>
                    </a:cubicBezTo>
                    <a:cubicBezTo>
                      <a:pt x="983" y="4104"/>
                      <a:pt x="1147" y="4198"/>
                      <a:pt x="1323" y="4268"/>
                    </a:cubicBezTo>
                    <a:cubicBezTo>
                      <a:pt x="1335" y="4274"/>
                      <a:pt x="1346" y="4277"/>
                      <a:pt x="1358" y="4277"/>
                    </a:cubicBezTo>
                    <a:cubicBezTo>
                      <a:pt x="1370" y="4277"/>
                      <a:pt x="1381" y="4274"/>
                      <a:pt x="1393" y="4268"/>
                    </a:cubicBezTo>
                    <a:cubicBezTo>
                      <a:pt x="1405" y="4268"/>
                      <a:pt x="1417" y="4244"/>
                      <a:pt x="1428" y="4221"/>
                    </a:cubicBezTo>
                    <a:lnTo>
                      <a:pt x="1569" y="3472"/>
                    </a:lnTo>
                    <a:cubicBezTo>
                      <a:pt x="1662" y="3788"/>
                      <a:pt x="1850" y="4221"/>
                      <a:pt x="2259" y="4361"/>
                    </a:cubicBezTo>
                    <a:cubicBezTo>
                      <a:pt x="2485" y="4433"/>
                      <a:pt x="2719" y="4469"/>
                      <a:pt x="2954" y="4469"/>
                    </a:cubicBezTo>
                    <a:cubicBezTo>
                      <a:pt x="2988" y="4469"/>
                      <a:pt x="3021" y="4468"/>
                      <a:pt x="3055" y="4467"/>
                    </a:cubicBezTo>
                    <a:cubicBezTo>
                      <a:pt x="3441" y="4467"/>
                      <a:pt x="3828" y="4420"/>
                      <a:pt x="4214" y="4361"/>
                    </a:cubicBezTo>
                    <a:cubicBezTo>
                      <a:pt x="4225" y="4361"/>
                      <a:pt x="4225" y="4350"/>
                      <a:pt x="4237" y="4350"/>
                    </a:cubicBezTo>
                    <a:cubicBezTo>
                      <a:pt x="4284" y="4315"/>
                      <a:pt x="5384" y="3507"/>
                      <a:pt x="5513" y="1494"/>
                    </a:cubicBezTo>
                    <a:lnTo>
                      <a:pt x="5513" y="1482"/>
                    </a:lnTo>
                    <a:cubicBezTo>
                      <a:pt x="5513" y="1435"/>
                      <a:pt x="5349" y="312"/>
                      <a:pt x="4436" y="89"/>
                    </a:cubicBezTo>
                    <a:cubicBezTo>
                      <a:pt x="4221" y="34"/>
                      <a:pt x="3938" y="1"/>
                      <a:pt x="3622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0" name="Google Shape;1250;p32"/>
              <p:cNvSpPr/>
              <p:nvPr/>
            </p:nvSpPr>
            <p:spPr>
              <a:xfrm>
                <a:off x="4156312" y="4628866"/>
                <a:ext cx="92408" cy="163615"/>
              </a:xfrm>
              <a:custGeom>
                <a:avLst/>
                <a:gdLst/>
                <a:ahLst/>
                <a:cxnLst/>
                <a:rect l="l" t="t" r="r" b="b"/>
                <a:pathLst>
                  <a:path w="1944" h="3442" extrusionOk="0">
                    <a:moveTo>
                      <a:pt x="363" y="0"/>
                    </a:moveTo>
                    <a:lnTo>
                      <a:pt x="0" y="3441"/>
                    </a:lnTo>
                    <a:cubicBezTo>
                      <a:pt x="0" y="3441"/>
                      <a:pt x="1943" y="3067"/>
                      <a:pt x="1943" y="2049"/>
                    </a:cubicBezTo>
                    <a:cubicBezTo>
                      <a:pt x="1943" y="1019"/>
                      <a:pt x="363" y="0"/>
                      <a:pt x="363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1" name="Google Shape;1251;p32"/>
              <p:cNvSpPr/>
              <p:nvPr/>
            </p:nvSpPr>
            <p:spPr>
              <a:xfrm>
                <a:off x="4152414" y="4625111"/>
                <a:ext cx="99633" cy="170698"/>
              </a:xfrm>
              <a:custGeom>
                <a:avLst/>
                <a:gdLst/>
                <a:ahLst/>
                <a:cxnLst/>
                <a:rect l="l" t="t" r="r" b="b"/>
                <a:pathLst>
                  <a:path w="2096" h="3591" extrusionOk="0">
                    <a:moveTo>
                      <a:pt x="504" y="196"/>
                    </a:moveTo>
                    <a:cubicBezTo>
                      <a:pt x="855" y="442"/>
                      <a:pt x="1955" y="1297"/>
                      <a:pt x="1955" y="2116"/>
                    </a:cubicBezTo>
                    <a:cubicBezTo>
                      <a:pt x="1955" y="2947"/>
                      <a:pt x="551" y="3333"/>
                      <a:pt x="164" y="3415"/>
                    </a:cubicBezTo>
                    <a:lnTo>
                      <a:pt x="504" y="196"/>
                    </a:lnTo>
                    <a:close/>
                    <a:moveTo>
                      <a:pt x="453" y="0"/>
                    </a:moveTo>
                    <a:cubicBezTo>
                      <a:pt x="439" y="0"/>
                      <a:pt x="428" y="3"/>
                      <a:pt x="422" y="9"/>
                    </a:cubicBezTo>
                    <a:cubicBezTo>
                      <a:pt x="398" y="21"/>
                      <a:pt x="375" y="44"/>
                      <a:pt x="375" y="68"/>
                    </a:cubicBezTo>
                    <a:lnTo>
                      <a:pt x="1" y="3509"/>
                    </a:lnTo>
                    <a:cubicBezTo>
                      <a:pt x="1" y="3532"/>
                      <a:pt x="12" y="3555"/>
                      <a:pt x="24" y="3567"/>
                    </a:cubicBezTo>
                    <a:cubicBezTo>
                      <a:pt x="36" y="3579"/>
                      <a:pt x="59" y="3591"/>
                      <a:pt x="82" y="3591"/>
                    </a:cubicBezTo>
                    <a:lnTo>
                      <a:pt x="82" y="3579"/>
                    </a:lnTo>
                    <a:cubicBezTo>
                      <a:pt x="164" y="3567"/>
                      <a:pt x="2096" y="3169"/>
                      <a:pt x="2096" y="2116"/>
                    </a:cubicBezTo>
                    <a:cubicBezTo>
                      <a:pt x="2096" y="1063"/>
                      <a:pt x="551" y="44"/>
                      <a:pt x="492" y="9"/>
                    </a:cubicBezTo>
                    <a:cubicBezTo>
                      <a:pt x="480" y="3"/>
                      <a:pt x="466" y="0"/>
                      <a:pt x="453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2" name="Google Shape;1252;p32"/>
              <p:cNvSpPr/>
              <p:nvPr/>
            </p:nvSpPr>
            <p:spPr>
              <a:xfrm>
                <a:off x="3726273" y="4608854"/>
                <a:ext cx="464607" cy="511857"/>
              </a:xfrm>
              <a:custGeom>
                <a:avLst/>
                <a:gdLst/>
                <a:ahLst/>
                <a:cxnLst/>
                <a:rect l="l" t="t" r="r" b="b"/>
                <a:pathLst>
                  <a:path w="9774" h="10768" extrusionOk="0">
                    <a:moveTo>
                      <a:pt x="6531" y="0"/>
                    </a:moveTo>
                    <a:cubicBezTo>
                      <a:pt x="4003" y="0"/>
                      <a:pt x="667" y="2446"/>
                      <a:pt x="539" y="3066"/>
                    </a:cubicBezTo>
                    <a:cubicBezTo>
                      <a:pt x="398" y="3699"/>
                      <a:pt x="0" y="5688"/>
                      <a:pt x="539" y="7069"/>
                    </a:cubicBezTo>
                    <a:cubicBezTo>
                      <a:pt x="1042" y="8298"/>
                      <a:pt x="1838" y="9398"/>
                      <a:pt x="2844" y="10265"/>
                    </a:cubicBezTo>
                    <a:cubicBezTo>
                      <a:pt x="3222" y="10563"/>
                      <a:pt x="3814" y="10767"/>
                      <a:pt x="4418" y="10767"/>
                    </a:cubicBezTo>
                    <a:cubicBezTo>
                      <a:pt x="4880" y="10767"/>
                      <a:pt x="5349" y="10647"/>
                      <a:pt x="5735" y="10358"/>
                    </a:cubicBezTo>
                    <a:cubicBezTo>
                      <a:pt x="6613" y="9691"/>
                      <a:pt x="8392" y="7736"/>
                      <a:pt x="8439" y="6929"/>
                    </a:cubicBezTo>
                    <a:cubicBezTo>
                      <a:pt x="8486" y="6133"/>
                      <a:pt x="9235" y="5162"/>
                      <a:pt x="9422" y="3956"/>
                    </a:cubicBezTo>
                    <a:cubicBezTo>
                      <a:pt x="9598" y="2762"/>
                      <a:pt x="9773" y="632"/>
                      <a:pt x="9773" y="632"/>
                    </a:cubicBezTo>
                    <a:cubicBezTo>
                      <a:pt x="9773" y="632"/>
                      <a:pt x="9071" y="0"/>
                      <a:pt x="653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3" name="Google Shape;1253;p32"/>
              <p:cNvSpPr/>
              <p:nvPr/>
            </p:nvSpPr>
            <p:spPr>
              <a:xfrm>
                <a:off x="3730694" y="4605479"/>
                <a:ext cx="464084" cy="518607"/>
              </a:xfrm>
              <a:custGeom>
                <a:avLst/>
                <a:gdLst/>
                <a:ahLst/>
                <a:cxnLst/>
                <a:rect l="l" t="t" r="r" b="b"/>
                <a:pathLst>
                  <a:path w="9763" h="10910" extrusionOk="0">
                    <a:moveTo>
                      <a:pt x="6438" y="141"/>
                    </a:moveTo>
                    <a:cubicBezTo>
                      <a:pt x="8638" y="141"/>
                      <a:pt x="9446" y="621"/>
                      <a:pt x="9610" y="726"/>
                    </a:cubicBezTo>
                    <a:cubicBezTo>
                      <a:pt x="9586" y="1019"/>
                      <a:pt x="9423" y="2915"/>
                      <a:pt x="9259" y="4004"/>
                    </a:cubicBezTo>
                    <a:cubicBezTo>
                      <a:pt x="9142" y="4589"/>
                      <a:pt x="8954" y="5151"/>
                      <a:pt x="8697" y="5677"/>
                    </a:cubicBezTo>
                    <a:cubicBezTo>
                      <a:pt x="8498" y="6145"/>
                      <a:pt x="8299" y="6590"/>
                      <a:pt x="8276" y="6988"/>
                    </a:cubicBezTo>
                    <a:cubicBezTo>
                      <a:pt x="8229" y="7772"/>
                      <a:pt x="6473" y="9703"/>
                      <a:pt x="5595" y="10359"/>
                    </a:cubicBezTo>
                    <a:cubicBezTo>
                      <a:pt x="5225" y="10636"/>
                      <a:pt x="4763" y="10756"/>
                      <a:pt x="4306" y="10756"/>
                    </a:cubicBezTo>
                    <a:cubicBezTo>
                      <a:pt x="3737" y="10756"/>
                      <a:pt x="3174" y="10570"/>
                      <a:pt x="2798" y="10265"/>
                    </a:cubicBezTo>
                    <a:cubicBezTo>
                      <a:pt x="1803" y="9399"/>
                      <a:pt x="1019" y="8322"/>
                      <a:pt x="516" y="7105"/>
                    </a:cubicBezTo>
                    <a:cubicBezTo>
                      <a:pt x="153" y="6192"/>
                      <a:pt x="153" y="4823"/>
                      <a:pt x="516" y="3149"/>
                    </a:cubicBezTo>
                    <a:cubicBezTo>
                      <a:pt x="645" y="2552"/>
                      <a:pt x="3969" y="141"/>
                      <a:pt x="6438" y="141"/>
                    </a:cubicBezTo>
                    <a:close/>
                    <a:moveTo>
                      <a:pt x="6438" y="1"/>
                    </a:moveTo>
                    <a:cubicBezTo>
                      <a:pt x="3851" y="1"/>
                      <a:pt x="516" y="2482"/>
                      <a:pt x="375" y="3126"/>
                    </a:cubicBezTo>
                    <a:cubicBezTo>
                      <a:pt x="1" y="4823"/>
                      <a:pt x="13" y="6216"/>
                      <a:pt x="375" y="7164"/>
                    </a:cubicBezTo>
                    <a:cubicBezTo>
                      <a:pt x="890" y="8404"/>
                      <a:pt x="1686" y="9516"/>
                      <a:pt x="2704" y="10394"/>
                    </a:cubicBezTo>
                    <a:cubicBezTo>
                      <a:pt x="3173" y="10733"/>
                      <a:pt x="3734" y="10909"/>
                      <a:pt x="4308" y="10909"/>
                    </a:cubicBezTo>
                    <a:cubicBezTo>
                      <a:pt x="4326" y="10909"/>
                      <a:pt x="4343" y="10910"/>
                      <a:pt x="4361" y="10910"/>
                    </a:cubicBezTo>
                    <a:cubicBezTo>
                      <a:pt x="4834" y="10910"/>
                      <a:pt x="5294" y="10758"/>
                      <a:pt x="5689" y="10476"/>
                    </a:cubicBezTo>
                    <a:cubicBezTo>
                      <a:pt x="6567" y="9821"/>
                      <a:pt x="8381" y="7843"/>
                      <a:pt x="8428" y="7012"/>
                    </a:cubicBezTo>
                    <a:cubicBezTo>
                      <a:pt x="8451" y="6637"/>
                      <a:pt x="8627" y="6216"/>
                      <a:pt x="8837" y="5736"/>
                    </a:cubicBezTo>
                    <a:cubicBezTo>
                      <a:pt x="9095" y="5197"/>
                      <a:pt x="9294" y="4624"/>
                      <a:pt x="9399" y="4039"/>
                    </a:cubicBezTo>
                    <a:cubicBezTo>
                      <a:pt x="9575" y="2845"/>
                      <a:pt x="9762" y="726"/>
                      <a:pt x="9762" y="703"/>
                    </a:cubicBezTo>
                    <a:cubicBezTo>
                      <a:pt x="9762" y="680"/>
                      <a:pt x="9750" y="656"/>
                      <a:pt x="9727" y="645"/>
                    </a:cubicBezTo>
                    <a:cubicBezTo>
                      <a:pt x="9704" y="609"/>
                      <a:pt x="8966" y="1"/>
                      <a:pt x="6438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4" name="Google Shape;1254;p32"/>
              <p:cNvSpPr/>
              <p:nvPr/>
            </p:nvSpPr>
            <p:spPr>
              <a:xfrm>
                <a:off x="4011666" y="4871431"/>
                <a:ext cx="58468" cy="104102"/>
              </a:xfrm>
              <a:custGeom>
                <a:avLst/>
                <a:gdLst/>
                <a:ahLst/>
                <a:cxnLst/>
                <a:rect l="l" t="t" r="r" b="b"/>
                <a:pathLst>
                  <a:path w="1230" h="2190" extrusionOk="0">
                    <a:moveTo>
                      <a:pt x="960" y="0"/>
                    </a:moveTo>
                    <a:cubicBezTo>
                      <a:pt x="925" y="0"/>
                      <a:pt x="890" y="47"/>
                      <a:pt x="902" y="82"/>
                    </a:cubicBezTo>
                    <a:cubicBezTo>
                      <a:pt x="948" y="527"/>
                      <a:pt x="1077" y="1697"/>
                      <a:pt x="1077" y="1803"/>
                    </a:cubicBezTo>
                    <a:cubicBezTo>
                      <a:pt x="1042" y="1885"/>
                      <a:pt x="984" y="1943"/>
                      <a:pt x="913" y="1978"/>
                    </a:cubicBezTo>
                    <a:cubicBezTo>
                      <a:pt x="851" y="2006"/>
                      <a:pt x="757" y="2040"/>
                      <a:pt x="632" y="2040"/>
                    </a:cubicBezTo>
                    <a:cubicBezTo>
                      <a:pt x="496" y="2040"/>
                      <a:pt x="324" y="2001"/>
                      <a:pt x="117" y="1873"/>
                    </a:cubicBezTo>
                    <a:cubicBezTo>
                      <a:pt x="109" y="1870"/>
                      <a:pt x="100" y="1869"/>
                      <a:pt x="91" y="1869"/>
                    </a:cubicBezTo>
                    <a:cubicBezTo>
                      <a:pt x="65" y="1869"/>
                      <a:pt x="41" y="1882"/>
                      <a:pt x="24" y="1908"/>
                    </a:cubicBezTo>
                    <a:cubicBezTo>
                      <a:pt x="0" y="1932"/>
                      <a:pt x="12" y="1978"/>
                      <a:pt x="47" y="2002"/>
                    </a:cubicBezTo>
                    <a:cubicBezTo>
                      <a:pt x="223" y="2119"/>
                      <a:pt x="422" y="2177"/>
                      <a:pt x="632" y="2189"/>
                    </a:cubicBezTo>
                    <a:cubicBezTo>
                      <a:pt x="761" y="2189"/>
                      <a:pt x="878" y="2154"/>
                      <a:pt x="995" y="2095"/>
                    </a:cubicBezTo>
                    <a:cubicBezTo>
                      <a:pt x="1112" y="2049"/>
                      <a:pt x="1194" y="1932"/>
                      <a:pt x="1229" y="1803"/>
                    </a:cubicBezTo>
                    <a:cubicBezTo>
                      <a:pt x="1229" y="1674"/>
                      <a:pt x="1042" y="129"/>
                      <a:pt x="1042" y="71"/>
                    </a:cubicBezTo>
                    <a:cubicBezTo>
                      <a:pt x="1042" y="24"/>
                      <a:pt x="1007" y="0"/>
                      <a:pt x="960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5" name="Google Shape;1255;p32"/>
              <p:cNvSpPr/>
              <p:nvPr/>
            </p:nvSpPr>
            <p:spPr>
              <a:xfrm>
                <a:off x="3926533" y="4960034"/>
                <a:ext cx="96876" cy="47202"/>
              </a:xfrm>
              <a:custGeom>
                <a:avLst/>
                <a:gdLst/>
                <a:ahLst/>
                <a:cxnLst/>
                <a:rect l="l" t="t" r="r" b="b"/>
                <a:pathLst>
                  <a:path w="2038" h="993" extrusionOk="0">
                    <a:moveTo>
                      <a:pt x="105" y="1"/>
                    </a:moveTo>
                    <a:cubicBezTo>
                      <a:pt x="53" y="1"/>
                      <a:pt x="0" y="61"/>
                      <a:pt x="36" y="114"/>
                    </a:cubicBezTo>
                    <a:cubicBezTo>
                      <a:pt x="504" y="653"/>
                      <a:pt x="1171" y="969"/>
                      <a:pt x="1873" y="992"/>
                    </a:cubicBezTo>
                    <a:lnTo>
                      <a:pt x="1967" y="980"/>
                    </a:lnTo>
                    <a:cubicBezTo>
                      <a:pt x="2002" y="980"/>
                      <a:pt x="2037" y="945"/>
                      <a:pt x="2037" y="910"/>
                    </a:cubicBezTo>
                    <a:cubicBezTo>
                      <a:pt x="2037" y="863"/>
                      <a:pt x="2002" y="840"/>
                      <a:pt x="1955" y="840"/>
                    </a:cubicBezTo>
                    <a:cubicBezTo>
                      <a:pt x="1926" y="841"/>
                      <a:pt x="1897" y="842"/>
                      <a:pt x="1868" y="842"/>
                    </a:cubicBezTo>
                    <a:cubicBezTo>
                      <a:pt x="818" y="842"/>
                      <a:pt x="153" y="32"/>
                      <a:pt x="153" y="21"/>
                    </a:cubicBezTo>
                    <a:cubicBezTo>
                      <a:pt x="139" y="7"/>
                      <a:pt x="122" y="1"/>
                      <a:pt x="105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6" name="Google Shape;1256;p32"/>
              <p:cNvSpPr/>
              <p:nvPr/>
            </p:nvSpPr>
            <p:spPr>
              <a:xfrm>
                <a:off x="3863693" y="4768520"/>
                <a:ext cx="188619" cy="151351"/>
              </a:xfrm>
              <a:custGeom>
                <a:avLst/>
                <a:gdLst/>
                <a:ahLst/>
                <a:cxnLst/>
                <a:rect l="l" t="t" r="r" b="b"/>
                <a:pathLst>
                  <a:path w="3968" h="3184" extrusionOk="0">
                    <a:moveTo>
                      <a:pt x="1185" y="296"/>
                    </a:moveTo>
                    <a:cubicBezTo>
                      <a:pt x="2042" y="296"/>
                      <a:pt x="2884" y="503"/>
                      <a:pt x="3652" y="901"/>
                    </a:cubicBezTo>
                    <a:cubicBezTo>
                      <a:pt x="3418" y="2212"/>
                      <a:pt x="2739" y="2891"/>
                      <a:pt x="2177" y="2891"/>
                    </a:cubicBezTo>
                    <a:cubicBezTo>
                      <a:pt x="1533" y="2891"/>
                      <a:pt x="855" y="2622"/>
                      <a:pt x="562" y="2236"/>
                    </a:cubicBezTo>
                    <a:cubicBezTo>
                      <a:pt x="363" y="1978"/>
                      <a:pt x="363" y="1100"/>
                      <a:pt x="410" y="609"/>
                    </a:cubicBezTo>
                    <a:cubicBezTo>
                      <a:pt x="410" y="574"/>
                      <a:pt x="398" y="538"/>
                      <a:pt x="375" y="503"/>
                    </a:cubicBezTo>
                    <a:cubicBezTo>
                      <a:pt x="351" y="468"/>
                      <a:pt x="328" y="433"/>
                      <a:pt x="316" y="386"/>
                    </a:cubicBezTo>
                    <a:cubicBezTo>
                      <a:pt x="363" y="351"/>
                      <a:pt x="421" y="340"/>
                      <a:pt x="492" y="340"/>
                    </a:cubicBezTo>
                    <a:lnTo>
                      <a:pt x="503" y="340"/>
                    </a:lnTo>
                    <a:cubicBezTo>
                      <a:pt x="731" y="310"/>
                      <a:pt x="959" y="296"/>
                      <a:pt x="1185" y="296"/>
                    </a:cubicBezTo>
                    <a:close/>
                    <a:moveTo>
                      <a:pt x="1195" y="0"/>
                    </a:moveTo>
                    <a:cubicBezTo>
                      <a:pt x="953" y="0"/>
                      <a:pt x="710" y="16"/>
                      <a:pt x="468" y="47"/>
                    </a:cubicBezTo>
                    <a:cubicBezTo>
                      <a:pt x="398" y="47"/>
                      <a:pt x="141" y="70"/>
                      <a:pt x="47" y="258"/>
                    </a:cubicBezTo>
                    <a:cubicBezTo>
                      <a:pt x="0" y="386"/>
                      <a:pt x="24" y="527"/>
                      <a:pt x="117" y="632"/>
                    </a:cubicBezTo>
                    <a:cubicBezTo>
                      <a:pt x="82" y="925"/>
                      <a:pt x="12" y="2025"/>
                      <a:pt x="328" y="2423"/>
                    </a:cubicBezTo>
                    <a:cubicBezTo>
                      <a:pt x="679" y="2868"/>
                      <a:pt x="1440" y="3184"/>
                      <a:pt x="2177" y="3184"/>
                    </a:cubicBezTo>
                    <a:cubicBezTo>
                      <a:pt x="3008" y="3184"/>
                      <a:pt x="3745" y="2224"/>
                      <a:pt x="3956" y="843"/>
                    </a:cubicBezTo>
                    <a:cubicBezTo>
                      <a:pt x="3968" y="784"/>
                      <a:pt x="3944" y="726"/>
                      <a:pt x="3898" y="691"/>
                    </a:cubicBezTo>
                    <a:cubicBezTo>
                      <a:pt x="3069" y="234"/>
                      <a:pt x="2136" y="0"/>
                      <a:pt x="1195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7" name="Google Shape;1257;p32"/>
              <p:cNvSpPr/>
              <p:nvPr/>
            </p:nvSpPr>
            <p:spPr>
              <a:xfrm>
                <a:off x="3736825" y="4771277"/>
                <a:ext cx="137471" cy="8414"/>
              </a:xfrm>
              <a:custGeom>
                <a:avLst/>
                <a:gdLst/>
                <a:ahLst/>
                <a:cxnLst/>
                <a:rect l="l" t="t" r="r" b="b"/>
                <a:pathLst>
                  <a:path w="2892" h="177" extrusionOk="0">
                    <a:moveTo>
                      <a:pt x="2891" y="176"/>
                    </a:moveTo>
                    <a:lnTo>
                      <a:pt x="1" y="1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8" name="Google Shape;1258;p32"/>
              <p:cNvSpPr/>
              <p:nvPr/>
            </p:nvSpPr>
            <p:spPr>
              <a:xfrm>
                <a:off x="3729600" y="4764527"/>
                <a:ext cx="153966" cy="22389"/>
              </a:xfrm>
              <a:custGeom>
                <a:avLst/>
                <a:gdLst/>
                <a:ahLst/>
                <a:cxnLst/>
                <a:rect l="l" t="t" r="r" b="b"/>
                <a:pathLst>
                  <a:path w="3239" h="471" extrusionOk="0">
                    <a:moveTo>
                      <a:pt x="146" y="1"/>
                    </a:moveTo>
                    <a:cubicBezTo>
                      <a:pt x="72" y="1"/>
                      <a:pt x="12" y="67"/>
                      <a:pt x="12" y="143"/>
                    </a:cubicBezTo>
                    <a:cubicBezTo>
                      <a:pt x="0" y="213"/>
                      <a:pt x="59" y="283"/>
                      <a:pt x="141" y="295"/>
                    </a:cubicBezTo>
                    <a:lnTo>
                      <a:pt x="3032" y="470"/>
                    </a:lnTo>
                    <a:lnTo>
                      <a:pt x="3043" y="470"/>
                    </a:lnTo>
                    <a:cubicBezTo>
                      <a:pt x="3047" y="471"/>
                      <a:pt x="3051" y="471"/>
                      <a:pt x="3054" y="471"/>
                    </a:cubicBezTo>
                    <a:cubicBezTo>
                      <a:pt x="3231" y="471"/>
                      <a:pt x="3239" y="189"/>
                      <a:pt x="3055" y="178"/>
                    </a:cubicBezTo>
                    <a:lnTo>
                      <a:pt x="164" y="2"/>
                    </a:lnTo>
                    <a:cubicBezTo>
                      <a:pt x="158" y="1"/>
                      <a:pt x="152" y="1"/>
                      <a:pt x="146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9" name="Google Shape;1259;p32"/>
              <p:cNvSpPr/>
              <p:nvPr/>
            </p:nvSpPr>
            <p:spPr>
              <a:xfrm>
                <a:off x="4034483" y="4800130"/>
                <a:ext cx="181964" cy="157579"/>
              </a:xfrm>
              <a:custGeom>
                <a:avLst/>
                <a:gdLst/>
                <a:ahLst/>
                <a:cxnLst/>
                <a:rect l="l" t="t" r="r" b="b"/>
                <a:pathLst>
                  <a:path w="3828" h="3315" extrusionOk="0">
                    <a:moveTo>
                      <a:pt x="1456" y="503"/>
                    </a:moveTo>
                    <a:cubicBezTo>
                      <a:pt x="2581" y="503"/>
                      <a:pt x="3351" y="949"/>
                      <a:pt x="3500" y="1056"/>
                    </a:cubicBezTo>
                    <a:cubicBezTo>
                      <a:pt x="3488" y="1067"/>
                      <a:pt x="3476" y="1079"/>
                      <a:pt x="3453" y="1079"/>
                    </a:cubicBezTo>
                    <a:cubicBezTo>
                      <a:pt x="3406" y="1102"/>
                      <a:pt x="3371" y="1149"/>
                      <a:pt x="3371" y="1196"/>
                    </a:cubicBezTo>
                    <a:cubicBezTo>
                      <a:pt x="3195" y="2390"/>
                      <a:pt x="2482" y="3022"/>
                      <a:pt x="2224" y="3022"/>
                    </a:cubicBezTo>
                    <a:cubicBezTo>
                      <a:pt x="1990" y="3010"/>
                      <a:pt x="1768" y="2975"/>
                      <a:pt x="1545" y="2905"/>
                    </a:cubicBezTo>
                    <a:cubicBezTo>
                      <a:pt x="1288" y="2835"/>
                      <a:pt x="1077" y="2647"/>
                      <a:pt x="983" y="2413"/>
                    </a:cubicBezTo>
                    <a:cubicBezTo>
                      <a:pt x="866" y="2121"/>
                      <a:pt x="995" y="1149"/>
                      <a:pt x="1100" y="517"/>
                    </a:cubicBezTo>
                    <a:lnTo>
                      <a:pt x="1112" y="517"/>
                    </a:lnTo>
                    <a:cubicBezTo>
                      <a:pt x="1230" y="508"/>
                      <a:pt x="1345" y="503"/>
                      <a:pt x="1456" y="503"/>
                    </a:cubicBezTo>
                    <a:close/>
                    <a:moveTo>
                      <a:pt x="206" y="0"/>
                    </a:moveTo>
                    <a:cubicBezTo>
                      <a:pt x="53" y="0"/>
                      <a:pt x="1" y="253"/>
                      <a:pt x="188" y="295"/>
                    </a:cubicBezTo>
                    <a:lnTo>
                      <a:pt x="808" y="482"/>
                    </a:lnTo>
                    <a:cubicBezTo>
                      <a:pt x="738" y="903"/>
                      <a:pt x="550" y="2109"/>
                      <a:pt x="714" y="2519"/>
                    </a:cubicBezTo>
                    <a:cubicBezTo>
                      <a:pt x="843" y="2846"/>
                      <a:pt x="1124" y="3092"/>
                      <a:pt x="1475" y="3186"/>
                    </a:cubicBezTo>
                    <a:cubicBezTo>
                      <a:pt x="1721" y="3256"/>
                      <a:pt x="1967" y="3303"/>
                      <a:pt x="2224" y="3314"/>
                    </a:cubicBezTo>
                    <a:cubicBezTo>
                      <a:pt x="2680" y="3314"/>
                      <a:pt x="3453" y="2542"/>
                      <a:pt x="3640" y="1313"/>
                    </a:cubicBezTo>
                    <a:cubicBezTo>
                      <a:pt x="3722" y="1278"/>
                      <a:pt x="3769" y="1208"/>
                      <a:pt x="3804" y="1126"/>
                    </a:cubicBezTo>
                    <a:cubicBezTo>
                      <a:pt x="3827" y="1056"/>
                      <a:pt x="3816" y="974"/>
                      <a:pt x="3769" y="915"/>
                    </a:cubicBezTo>
                    <a:cubicBezTo>
                      <a:pt x="3652" y="755"/>
                      <a:pt x="2701" y="208"/>
                      <a:pt x="1401" y="208"/>
                    </a:cubicBezTo>
                    <a:cubicBezTo>
                      <a:pt x="1273" y="208"/>
                      <a:pt x="1141" y="213"/>
                      <a:pt x="1007" y="225"/>
                    </a:cubicBezTo>
                    <a:lnTo>
                      <a:pt x="269" y="14"/>
                    </a:lnTo>
                    <a:cubicBezTo>
                      <a:pt x="247" y="5"/>
                      <a:pt x="226" y="0"/>
                      <a:pt x="20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0" name="Google Shape;1260;p32"/>
              <p:cNvSpPr/>
              <p:nvPr/>
            </p:nvSpPr>
            <p:spPr>
              <a:xfrm>
                <a:off x="4035576" y="4819619"/>
                <a:ext cx="51243" cy="25716"/>
              </a:xfrm>
              <a:custGeom>
                <a:avLst/>
                <a:gdLst/>
                <a:ahLst/>
                <a:cxnLst/>
                <a:rect l="l" t="t" r="r" b="b"/>
                <a:pathLst>
                  <a:path w="1078" h="541" extrusionOk="0">
                    <a:moveTo>
                      <a:pt x="144" y="0"/>
                    </a:moveTo>
                    <a:cubicBezTo>
                      <a:pt x="71" y="0"/>
                      <a:pt x="12" y="56"/>
                      <a:pt x="12" y="131"/>
                    </a:cubicBezTo>
                    <a:cubicBezTo>
                      <a:pt x="1" y="213"/>
                      <a:pt x="71" y="283"/>
                      <a:pt x="153" y="294"/>
                    </a:cubicBezTo>
                    <a:cubicBezTo>
                      <a:pt x="352" y="306"/>
                      <a:pt x="691" y="376"/>
                      <a:pt x="773" y="482"/>
                    </a:cubicBezTo>
                    <a:cubicBezTo>
                      <a:pt x="808" y="517"/>
                      <a:pt x="843" y="540"/>
                      <a:pt x="890" y="540"/>
                    </a:cubicBezTo>
                    <a:cubicBezTo>
                      <a:pt x="1007" y="540"/>
                      <a:pt x="1077" y="400"/>
                      <a:pt x="1007" y="306"/>
                    </a:cubicBezTo>
                    <a:cubicBezTo>
                      <a:pt x="808" y="49"/>
                      <a:pt x="270" y="2"/>
                      <a:pt x="165" y="2"/>
                    </a:cubicBezTo>
                    <a:cubicBezTo>
                      <a:pt x="157" y="1"/>
                      <a:pt x="151" y="0"/>
                      <a:pt x="144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1" name="Google Shape;1261;p32"/>
              <p:cNvSpPr/>
              <p:nvPr/>
            </p:nvSpPr>
            <p:spPr>
              <a:xfrm>
                <a:off x="3946022" y="4823517"/>
                <a:ext cx="26762" cy="50244"/>
              </a:xfrm>
              <a:custGeom>
                <a:avLst/>
                <a:gdLst/>
                <a:ahLst/>
                <a:cxnLst/>
                <a:rect l="l" t="t" r="r" b="b"/>
                <a:pathLst>
                  <a:path w="563" h="1057" extrusionOk="0">
                    <a:moveTo>
                      <a:pt x="356" y="0"/>
                    </a:moveTo>
                    <a:cubicBezTo>
                      <a:pt x="232" y="0"/>
                      <a:pt x="92" y="215"/>
                      <a:pt x="47" y="493"/>
                    </a:cubicBezTo>
                    <a:cubicBezTo>
                      <a:pt x="0" y="774"/>
                      <a:pt x="59" y="1032"/>
                      <a:pt x="188" y="1055"/>
                    </a:cubicBezTo>
                    <a:cubicBezTo>
                      <a:pt x="194" y="1056"/>
                      <a:pt x="200" y="1057"/>
                      <a:pt x="206" y="1057"/>
                    </a:cubicBezTo>
                    <a:cubicBezTo>
                      <a:pt x="330" y="1057"/>
                      <a:pt x="459" y="842"/>
                      <a:pt x="504" y="564"/>
                    </a:cubicBezTo>
                    <a:cubicBezTo>
                      <a:pt x="562" y="283"/>
                      <a:pt x="492" y="25"/>
                      <a:pt x="375" y="2"/>
                    </a:cubicBezTo>
                    <a:cubicBezTo>
                      <a:pt x="369" y="1"/>
                      <a:pt x="362" y="0"/>
                      <a:pt x="35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2" name="Google Shape;1262;p32"/>
              <p:cNvSpPr/>
              <p:nvPr/>
            </p:nvSpPr>
            <p:spPr>
              <a:xfrm>
                <a:off x="4101791" y="4862875"/>
                <a:ext cx="25621" cy="44303"/>
              </a:xfrm>
              <a:custGeom>
                <a:avLst/>
                <a:gdLst/>
                <a:ahLst/>
                <a:cxnLst/>
                <a:rect l="l" t="t" r="r" b="b"/>
                <a:pathLst>
                  <a:path w="539" h="932" extrusionOk="0">
                    <a:moveTo>
                      <a:pt x="369" y="1"/>
                    </a:moveTo>
                    <a:cubicBezTo>
                      <a:pt x="259" y="1"/>
                      <a:pt x="135" y="177"/>
                      <a:pt x="71" y="403"/>
                    </a:cubicBezTo>
                    <a:cubicBezTo>
                      <a:pt x="0" y="660"/>
                      <a:pt x="24" y="894"/>
                      <a:pt x="141" y="929"/>
                    </a:cubicBezTo>
                    <a:cubicBezTo>
                      <a:pt x="147" y="931"/>
                      <a:pt x="154" y="932"/>
                      <a:pt x="160" y="932"/>
                    </a:cubicBezTo>
                    <a:cubicBezTo>
                      <a:pt x="264" y="932"/>
                      <a:pt x="403" y="762"/>
                      <a:pt x="469" y="520"/>
                    </a:cubicBezTo>
                    <a:cubicBezTo>
                      <a:pt x="539" y="262"/>
                      <a:pt x="504" y="28"/>
                      <a:pt x="398" y="5"/>
                    </a:cubicBezTo>
                    <a:cubicBezTo>
                      <a:pt x="389" y="2"/>
                      <a:pt x="379" y="1"/>
                      <a:pt x="369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3" name="Google Shape;1263;p32"/>
              <p:cNvSpPr/>
              <p:nvPr/>
            </p:nvSpPr>
            <p:spPr>
              <a:xfrm>
                <a:off x="3915981" y="4788960"/>
                <a:ext cx="95735" cy="30755"/>
              </a:xfrm>
              <a:custGeom>
                <a:avLst/>
                <a:gdLst/>
                <a:ahLst/>
                <a:cxnLst/>
                <a:rect l="l" t="t" r="r" b="b"/>
                <a:pathLst>
                  <a:path w="2014" h="647" extrusionOk="0">
                    <a:moveTo>
                      <a:pt x="953" y="0"/>
                    </a:moveTo>
                    <a:cubicBezTo>
                      <a:pt x="548" y="0"/>
                      <a:pt x="201" y="114"/>
                      <a:pt x="176" y="120"/>
                    </a:cubicBezTo>
                    <a:cubicBezTo>
                      <a:pt x="0" y="172"/>
                      <a:pt x="53" y="415"/>
                      <a:pt x="204" y="415"/>
                    </a:cubicBezTo>
                    <a:cubicBezTo>
                      <a:pt x="224" y="415"/>
                      <a:pt x="246" y="411"/>
                      <a:pt x="269" y="401"/>
                    </a:cubicBezTo>
                    <a:cubicBezTo>
                      <a:pt x="269" y="401"/>
                      <a:pt x="592" y="293"/>
                      <a:pt x="954" y="293"/>
                    </a:cubicBezTo>
                    <a:cubicBezTo>
                      <a:pt x="1234" y="293"/>
                      <a:pt x="1538" y="358"/>
                      <a:pt x="1732" y="588"/>
                    </a:cubicBezTo>
                    <a:cubicBezTo>
                      <a:pt x="1756" y="623"/>
                      <a:pt x="1803" y="647"/>
                      <a:pt x="1850" y="647"/>
                    </a:cubicBezTo>
                    <a:cubicBezTo>
                      <a:pt x="1885" y="647"/>
                      <a:pt x="1920" y="635"/>
                      <a:pt x="1943" y="612"/>
                    </a:cubicBezTo>
                    <a:cubicBezTo>
                      <a:pt x="2002" y="553"/>
                      <a:pt x="2013" y="460"/>
                      <a:pt x="1967" y="401"/>
                    </a:cubicBezTo>
                    <a:cubicBezTo>
                      <a:pt x="1700" y="86"/>
                      <a:pt x="1305" y="0"/>
                      <a:pt x="953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4" name="Google Shape;1264;p32"/>
              <p:cNvSpPr/>
              <p:nvPr/>
            </p:nvSpPr>
            <p:spPr>
              <a:xfrm>
                <a:off x="4090573" y="4826274"/>
                <a:ext cx="62984" cy="30185"/>
              </a:xfrm>
              <a:custGeom>
                <a:avLst/>
                <a:gdLst/>
                <a:ahLst/>
                <a:cxnLst/>
                <a:rect l="l" t="t" r="r" b="b"/>
                <a:pathLst>
                  <a:path w="1325" h="635" extrusionOk="0">
                    <a:moveTo>
                      <a:pt x="615" y="1"/>
                    </a:moveTo>
                    <a:cubicBezTo>
                      <a:pt x="438" y="1"/>
                      <a:pt x="260" y="65"/>
                      <a:pt x="119" y="201"/>
                    </a:cubicBezTo>
                    <a:cubicBezTo>
                      <a:pt x="1" y="302"/>
                      <a:pt x="96" y="452"/>
                      <a:pt x="210" y="452"/>
                    </a:cubicBezTo>
                    <a:cubicBezTo>
                      <a:pt x="242" y="452"/>
                      <a:pt x="276" y="440"/>
                      <a:pt x="307" y="412"/>
                    </a:cubicBezTo>
                    <a:cubicBezTo>
                      <a:pt x="401" y="338"/>
                      <a:pt x="515" y="293"/>
                      <a:pt x="630" y="293"/>
                    </a:cubicBezTo>
                    <a:cubicBezTo>
                      <a:pt x="643" y="293"/>
                      <a:pt x="656" y="294"/>
                      <a:pt x="669" y="295"/>
                    </a:cubicBezTo>
                    <a:cubicBezTo>
                      <a:pt x="822" y="330"/>
                      <a:pt x="950" y="435"/>
                      <a:pt x="1021" y="576"/>
                    </a:cubicBezTo>
                    <a:cubicBezTo>
                      <a:pt x="1044" y="611"/>
                      <a:pt x="1091" y="634"/>
                      <a:pt x="1149" y="634"/>
                    </a:cubicBezTo>
                    <a:cubicBezTo>
                      <a:pt x="1266" y="634"/>
                      <a:pt x="1325" y="506"/>
                      <a:pt x="1266" y="412"/>
                    </a:cubicBezTo>
                    <a:cubicBezTo>
                      <a:pt x="1140" y="145"/>
                      <a:pt x="879" y="1"/>
                      <a:pt x="615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5" name="Google Shape;1265;p32"/>
              <p:cNvSpPr/>
              <p:nvPr/>
            </p:nvSpPr>
            <p:spPr>
              <a:xfrm>
                <a:off x="3635008" y="4412587"/>
                <a:ext cx="606499" cy="395111"/>
              </a:xfrm>
              <a:custGeom>
                <a:avLst/>
                <a:gdLst/>
                <a:ahLst/>
                <a:cxnLst/>
                <a:rect l="l" t="t" r="r" b="b"/>
                <a:pathLst>
                  <a:path w="12759" h="8312" extrusionOk="0">
                    <a:moveTo>
                      <a:pt x="5932" y="1"/>
                    </a:moveTo>
                    <a:cubicBezTo>
                      <a:pt x="3995" y="1"/>
                      <a:pt x="2099" y="762"/>
                      <a:pt x="1206" y="2093"/>
                    </a:cubicBezTo>
                    <a:cubicBezTo>
                      <a:pt x="1" y="3860"/>
                      <a:pt x="399" y="6002"/>
                      <a:pt x="762" y="6798"/>
                    </a:cubicBezTo>
                    <a:cubicBezTo>
                      <a:pt x="1124" y="7593"/>
                      <a:pt x="1382" y="8214"/>
                      <a:pt x="2049" y="8307"/>
                    </a:cubicBezTo>
                    <a:cubicBezTo>
                      <a:pt x="2073" y="8310"/>
                      <a:pt x="2098" y="8312"/>
                      <a:pt x="2123" y="8312"/>
                    </a:cubicBezTo>
                    <a:cubicBezTo>
                      <a:pt x="2807" y="8312"/>
                      <a:pt x="4004" y="7289"/>
                      <a:pt x="4004" y="7289"/>
                    </a:cubicBezTo>
                    <a:cubicBezTo>
                      <a:pt x="4004" y="7289"/>
                      <a:pt x="6403" y="6002"/>
                      <a:pt x="8451" y="5592"/>
                    </a:cubicBezTo>
                    <a:cubicBezTo>
                      <a:pt x="10499" y="5194"/>
                      <a:pt x="12044" y="5370"/>
                      <a:pt x="12407" y="4176"/>
                    </a:cubicBezTo>
                    <a:cubicBezTo>
                      <a:pt x="12758" y="2970"/>
                      <a:pt x="10359" y="981"/>
                      <a:pt x="7866" y="267"/>
                    </a:cubicBezTo>
                    <a:cubicBezTo>
                      <a:pt x="7241" y="87"/>
                      <a:pt x="6584" y="1"/>
                      <a:pt x="5932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6" name="Google Shape;1266;p32"/>
              <p:cNvSpPr/>
              <p:nvPr/>
            </p:nvSpPr>
            <p:spPr>
              <a:xfrm>
                <a:off x="3628876" y="4409022"/>
                <a:ext cx="603172" cy="402384"/>
              </a:xfrm>
              <a:custGeom>
                <a:avLst/>
                <a:gdLst/>
                <a:ahLst/>
                <a:cxnLst/>
                <a:rect l="l" t="t" r="r" b="b"/>
                <a:pathLst>
                  <a:path w="12689" h="8465" extrusionOk="0">
                    <a:moveTo>
                      <a:pt x="6040" y="143"/>
                    </a:moveTo>
                    <a:lnTo>
                      <a:pt x="6040" y="154"/>
                    </a:lnTo>
                    <a:cubicBezTo>
                      <a:pt x="6077" y="154"/>
                      <a:pt x="6114" y="153"/>
                      <a:pt x="6150" y="153"/>
                    </a:cubicBezTo>
                    <a:cubicBezTo>
                      <a:pt x="6769" y="153"/>
                      <a:pt x="7386" y="246"/>
                      <a:pt x="7983" y="412"/>
                    </a:cubicBezTo>
                    <a:cubicBezTo>
                      <a:pt x="9821" y="939"/>
                      <a:pt x="11670" y="2191"/>
                      <a:pt x="12290" y="3326"/>
                    </a:cubicBezTo>
                    <a:cubicBezTo>
                      <a:pt x="12489" y="3666"/>
                      <a:pt x="12548" y="3970"/>
                      <a:pt x="12466" y="4227"/>
                    </a:cubicBezTo>
                    <a:cubicBezTo>
                      <a:pt x="12208" y="5082"/>
                      <a:pt x="11284" y="5211"/>
                      <a:pt x="10008" y="5374"/>
                    </a:cubicBezTo>
                    <a:cubicBezTo>
                      <a:pt x="9575" y="5433"/>
                      <a:pt x="9083" y="5503"/>
                      <a:pt x="8568" y="5597"/>
                    </a:cubicBezTo>
                    <a:cubicBezTo>
                      <a:pt x="6544" y="5995"/>
                      <a:pt x="4133" y="7282"/>
                      <a:pt x="4109" y="7294"/>
                    </a:cubicBezTo>
                    <a:lnTo>
                      <a:pt x="4097" y="7306"/>
                    </a:lnTo>
                    <a:cubicBezTo>
                      <a:pt x="4075" y="7317"/>
                      <a:pt x="2901" y="8317"/>
                      <a:pt x="2260" y="8317"/>
                    </a:cubicBezTo>
                    <a:cubicBezTo>
                      <a:pt x="2236" y="8317"/>
                      <a:pt x="2212" y="8315"/>
                      <a:pt x="2190" y="8312"/>
                    </a:cubicBezTo>
                    <a:cubicBezTo>
                      <a:pt x="1581" y="8230"/>
                      <a:pt x="1324" y="7657"/>
                      <a:pt x="972" y="6873"/>
                    </a:cubicBezTo>
                    <a:lnTo>
                      <a:pt x="961" y="6837"/>
                    </a:lnTo>
                    <a:cubicBezTo>
                      <a:pt x="668" y="6170"/>
                      <a:pt x="165" y="4040"/>
                      <a:pt x="1394" y="2203"/>
                    </a:cubicBezTo>
                    <a:cubicBezTo>
                      <a:pt x="2272" y="915"/>
                      <a:pt x="4109" y="143"/>
                      <a:pt x="6040" y="143"/>
                    </a:cubicBezTo>
                    <a:close/>
                    <a:moveTo>
                      <a:pt x="6058" y="1"/>
                    </a:moveTo>
                    <a:cubicBezTo>
                      <a:pt x="4079" y="1"/>
                      <a:pt x="2182" y="796"/>
                      <a:pt x="1277" y="2132"/>
                    </a:cubicBezTo>
                    <a:cubicBezTo>
                      <a:pt x="1" y="4017"/>
                      <a:pt x="516" y="6217"/>
                      <a:pt x="832" y="6908"/>
                    </a:cubicBezTo>
                    <a:lnTo>
                      <a:pt x="844" y="6943"/>
                    </a:lnTo>
                    <a:cubicBezTo>
                      <a:pt x="1195" y="7739"/>
                      <a:pt x="1476" y="8371"/>
                      <a:pt x="2178" y="8464"/>
                    </a:cubicBezTo>
                    <a:lnTo>
                      <a:pt x="2260" y="8464"/>
                    </a:lnTo>
                    <a:cubicBezTo>
                      <a:pt x="2950" y="8464"/>
                      <a:pt x="4086" y="7516"/>
                      <a:pt x="4179" y="7434"/>
                    </a:cubicBezTo>
                    <a:cubicBezTo>
                      <a:pt x="4320" y="7352"/>
                      <a:pt x="6637" y="6135"/>
                      <a:pt x="8592" y="5749"/>
                    </a:cubicBezTo>
                    <a:cubicBezTo>
                      <a:pt x="9107" y="5655"/>
                      <a:pt x="9587" y="5585"/>
                      <a:pt x="10020" y="5538"/>
                    </a:cubicBezTo>
                    <a:cubicBezTo>
                      <a:pt x="11354" y="5351"/>
                      <a:pt x="12325" y="5222"/>
                      <a:pt x="12606" y="4286"/>
                    </a:cubicBezTo>
                    <a:cubicBezTo>
                      <a:pt x="12688" y="3982"/>
                      <a:pt x="12630" y="3642"/>
                      <a:pt x="12419" y="3256"/>
                    </a:cubicBezTo>
                    <a:cubicBezTo>
                      <a:pt x="11775" y="2086"/>
                      <a:pt x="9891" y="810"/>
                      <a:pt x="8018" y="271"/>
                    </a:cubicBezTo>
                    <a:cubicBezTo>
                      <a:pt x="7378" y="88"/>
                      <a:pt x="6714" y="1"/>
                      <a:pt x="6058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7" name="Google Shape;1267;p32"/>
              <p:cNvSpPr/>
              <p:nvPr/>
            </p:nvSpPr>
            <p:spPr>
              <a:xfrm>
                <a:off x="3707877" y="4688235"/>
                <a:ext cx="39977" cy="32466"/>
              </a:xfrm>
              <a:custGeom>
                <a:avLst/>
                <a:gdLst/>
                <a:ahLst/>
                <a:cxnLst/>
                <a:rect l="l" t="t" r="r" b="b"/>
                <a:pathLst>
                  <a:path w="841" h="683" extrusionOk="0">
                    <a:moveTo>
                      <a:pt x="745" y="1"/>
                    </a:moveTo>
                    <a:cubicBezTo>
                      <a:pt x="732" y="1"/>
                      <a:pt x="718" y="5"/>
                      <a:pt x="703" y="15"/>
                    </a:cubicBezTo>
                    <a:cubicBezTo>
                      <a:pt x="446" y="156"/>
                      <a:pt x="223" y="343"/>
                      <a:pt x="36" y="566"/>
                    </a:cubicBezTo>
                    <a:cubicBezTo>
                      <a:pt x="1" y="612"/>
                      <a:pt x="24" y="683"/>
                      <a:pt x="95" y="683"/>
                    </a:cubicBezTo>
                    <a:cubicBezTo>
                      <a:pt x="118" y="683"/>
                      <a:pt x="130" y="671"/>
                      <a:pt x="141" y="659"/>
                    </a:cubicBezTo>
                    <a:cubicBezTo>
                      <a:pt x="329" y="448"/>
                      <a:pt x="539" y="273"/>
                      <a:pt x="773" y="144"/>
                    </a:cubicBezTo>
                    <a:cubicBezTo>
                      <a:pt x="841" y="96"/>
                      <a:pt x="805" y="1"/>
                      <a:pt x="74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8" name="Google Shape;1268;p32"/>
              <p:cNvSpPr/>
              <p:nvPr/>
            </p:nvSpPr>
            <p:spPr>
              <a:xfrm>
                <a:off x="3788352" y="4543828"/>
                <a:ext cx="360791" cy="128582"/>
              </a:xfrm>
              <a:custGeom>
                <a:avLst/>
                <a:gdLst/>
                <a:ahLst/>
                <a:cxnLst/>
                <a:rect l="l" t="t" r="r" b="b"/>
                <a:pathLst>
                  <a:path w="7590" h="2705" extrusionOk="0">
                    <a:moveTo>
                      <a:pt x="7402" y="0"/>
                    </a:moveTo>
                    <a:cubicBezTo>
                      <a:pt x="7338" y="0"/>
                      <a:pt x="7297" y="99"/>
                      <a:pt x="7367" y="139"/>
                    </a:cubicBezTo>
                    <a:cubicBezTo>
                      <a:pt x="7414" y="174"/>
                      <a:pt x="7437" y="233"/>
                      <a:pt x="7437" y="291"/>
                    </a:cubicBezTo>
                    <a:cubicBezTo>
                      <a:pt x="7425" y="397"/>
                      <a:pt x="7285" y="701"/>
                      <a:pt x="6138" y="1181"/>
                    </a:cubicBezTo>
                    <a:cubicBezTo>
                      <a:pt x="5471" y="1462"/>
                      <a:pt x="4429" y="1637"/>
                      <a:pt x="3341" y="1824"/>
                    </a:cubicBezTo>
                    <a:cubicBezTo>
                      <a:pt x="2217" y="2023"/>
                      <a:pt x="1058" y="2222"/>
                      <a:pt x="87" y="2562"/>
                    </a:cubicBezTo>
                    <a:cubicBezTo>
                      <a:pt x="0" y="2573"/>
                      <a:pt x="14" y="2705"/>
                      <a:pt x="91" y="2705"/>
                    </a:cubicBezTo>
                    <a:cubicBezTo>
                      <a:pt x="97" y="2705"/>
                      <a:pt x="104" y="2704"/>
                      <a:pt x="110" y="2702"/>
                    </a:cubicBezTo>
                    <a:cubicBezTo>
                      <a:pt x="122" y="2702"/>
                      <a:pt x="134" y="2702"/>
                      <a:pt x="134" y="2691"/>
                    </a:cubicBezTo>
                    <a:cubicBezTo>
                      <a:pt x="1094" y="2363"/>
                      <a:pt x="2264" y="2164"/>
                      <a:pt x="3364" y="1977"/>
                    </a:cubicBezTo>
                    <a:cubicBezTo>
                      <a:pt x="4464" y="1778"/>
                      <a:pt x="5506" y="1602"/>
                      <a:pt x="6197" y="1310"/>
                    </a:cubicBezTo>
                    <a:cubicBezTo>
                      <a:pt x="7098" y="947"/>
                      <a:pt x="7566" y="596"/>
                      <a:pt x="7589" y="291"/>
                    </a:cubicBezTo>
                    <a:cubicBezTo>
                      <a:pt x="7589" y="186"/>
                      <a:pt x="7531" y="81"/>
                      <a:pt x="7437" y="10"/>
                    </a:cubicBezTo>
                    <a:cubicBezTo>
                      <a:pt x="7425" y="3"/>
                      <a:pt x="7413" y="0"/>
                      <a:pt x="740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9" name="Google Shape;1269;p32"/>
              <p:cNvSpPr/>
              <p:nvPr/>
            </p:nvSpPr>
            <p:spPr>
              <a:xfrm>
                <a:off x="4017798" y="4495676"/>
                <a:ext cx="25621" cy="34225"/>
              </a:xfrm>
              <a:custGeom>
                <a:avLst/>
                <a:gdLst/>
                <a:ahLst/>
                <a:cxnLst/>
                <a:rect l="l" t="t" r="r" b="b"/>
                <a:pathLst>
                  <a:path w="539" h="720" extrusionOk="0">
                    <a:moveTo>
                      <a:pt x="427" y="0"/>
                    </a:moveTo>
                    <a:cubicBezTo>
                      <a:pt x="401" y="0"/>
                      <a:pt x="379" y="12"/>
                      <a:pt x="375" y="40"/>
                    </a:cubicBezTo>
                    <a:cubicBezTo>
                      <a:pt x="293" y="239"/>
                      <a:pt x="176" y="438"/>
                      <a:pt x="35" y="590"/>
                    </a:cubicBezTo>
                    <a:cubicBezTo>
                      <a:pt x="0" y="625"/>
                      <a:pt x="0" y="672"/>
                      <a:pt x="35" y="696"/>
                    </a:cubicBezTo>
                    <a:cubicBezTo>
                      <a:pt x="47" y="707"/>
                      <a:pt x="59" y="719"/>
                      <a:pt x="82" y="719"/>
                    </a:cubicBezTo>
                    <a:cubicBezTo>
                      <a:pt x="105" y="719"/>
                      <a:pt x="129" y="707"/>
                      <a:pt x="141" y="696"/>
                    </a:cubicBezTo>
                    <a:cubicBezTo>
                      <a:pt x="304" y="520"/>
                      <a:pt x="421" y="309"/>
                      <a:pt x="515" y="87"/>
                    </a:cubicBezTo>
                    <a:cubicBezTo>
                      <a:pt x="538" y="41"/>
                      <a:pt x="476" y="0"/>
                      <a:pt x="42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0" name="Google Shape;1270;p32"/>
              <p:cNvSpPr/>
              <p:nvPr/>
            </p:nvSpPr>
            <p:spPr>
              <a:xfrm>
                <a:off x="3682304" y="4548248"/>
                <a:ext cx="310926" cy="135760"/>
              </a:xfrm>
              <a:custGeom>
                <a:avLst/>
                <a:gdLst/>
                <a:ahLst/>
                <a:cxnLst/>
                <a:rect l="l" t="t" r="r" b="b"/>
                <a:pathLst>
                  <a:path w="6541" h="2856" extrusionOk="0">
                    <a:moveTo>
                      <a:pt x="6431" y="1"/>
                    </a:moveTo>
                    <a:cubicBezTo>
                      <a:pt x="6419" y="1"/>
                      <a:pt x="6405" y="4"/>
                      <a:pt x="6391" y="11"/>
                    </a:cubicBezTo>
                    <a:cubicBezTo>
                      <a:pt x="5572" y="456"/>
                      <a:pt x="4425" y="678"/>
                      <a:pt x="3313" y="900"/>
                    </a:cubicBezTo>
                    <a:cubicBezTo>
                      <a:pt x="2693" y="1018"/>
                      <a:pt x="2096" y="1135"/>
                      <a:pt x="1581" y="1287"/>
                    </a:cubicBezTo>
                    <a:cubicBezTo>
                      <a:pt x="715" y="1544"/>
                      <a:pt x="211" y="1872"/>
                      <a:pt x="59" y="2270"/>
                    </a:cubicBezTo>
                    <a:cubicBezTo>
                      <a:pt x="1" y="2457"/>
                      <a:pt x="12" y="2656"/>
                      <a:pt x="118" y="2820"/>
                    </a:cubicBezTo>
                    <a:cubicBezTo>
                      <a:pt x="129" y="2843"/>
                      <a:pt x="153" y="2855"/>
                      <a:pt x="176" y="2855"/>
                    </a:cubicBezTo>
                    <a:cubicBezTo>
                      <a:pt x="188" y="2855"/>
                      <a:pt x="200" y="2843"/>
                      <a:pt x="211" y="2843"/>
                    </a:cubicBezTo>
                    <a:cubicBezTo>
                      <a:pt x="246" y="2820"/>
                      <a:pt x="258" y="2773"/>
                      <a:pt x="235" y="2738"/>
                    </a:cubicBezTo>
                    <a:cubicBezTo>
                      <a:pt x="164" y="2609"/>
                      <a:pt x="153" y="2457"/>
                      <a:pt x="200" y="2317"/>
                    </a:cubicBezTo>
                    <a:cubicBezTo>
                      <a:pt x="293" y="2071"/>
                      <a:pt x="609" y="1720"/>
                      <a:pt x="1616" y="1427"/>
                    </a:cubicBezTo>
                    <a:cubicBezTo>
                      <a:pt x="2131" y="1275"/>
                      <a:pt x="2716" y="1158"/>
                      <a:pt x="3336" y="1041"/>
                    </a:cubicBezTo>
                    <a:cubicBezTo>
                      <a:pt x="4460" y="830"/>
                      <a:pt x="5619" y="596"/>
                      <a:pt x="6461" y="140"/>
                    </a:cubicBezTo>
                    <a:cubicBezTo>
                      <a:pt x="6541" y="100"/>
                      <a:pt x="6502" y="1"/>
                      <a:pt x="643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1" name="Google Shape;1271;p32"/>
              <p:cNvSpPr/>
              <p:nvPr/>
            </p:nvSpPr>
            <p:spPr>
              <a:xfrm>
                <a:off x="3672845" y="4756827"/>
                <a:ext cx="93501" cy="136378"/>
              </a:xfrm>
              <a:custGeom>
                <a:avLst/>
                <a:gdLst/>
                <a:ahLst/>
                <a:cxnLst/>
                <a:rect l="l" t="t" r="r" b="b"/>
                <a:pathLst>
                  <a:path w="1967" h="2869" extrusionOk="0">
                    <a:moveTo>
                      <a:pt x="855" y="0"/>
                    </a:moveTo>
                    <a:cubicBezTo>
                      <a:pt x="106" y="0"/>
                      <a:pt x="1" y="796"/>
                      <a:pt x="305" y="1779"/>
                    </a:cubicBezTo>
                    <a:cubicBezTo>
                      <a:pt x="533" y="2509"/>
                      <a:pt x="874" y="2869"/>
                      <a:pt x="1223" y="2869"/>
                    </a:cubicBezTo>
                    <a:cubicBezTo>
                      <a:pt x="1339" y="2869"/>
                      <a:pt x="1455" y="2829"/>
                      <a:pt x="1569" y="2751"/>
                    </a:cubicBezTo>
                    <a:lnTo>
                      <a:pt x="1967" y="1733"/>
                    </a:lnTo>
                    <a:cubicBezTo>
                      <a:pt x="1967" y="1733"/>
                      <a:pt x="1616" y="0"/>
                      <a:pt x="85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2" name="Google Shape;1272;p32"/>
              <p:cNvSpPr/>
              <p:nvPr/>
            </p:nvSpPr>
            <p:spPr>
              <a:xfrm>
                <a:off x="3673415" y="4752881"/>
                <a:ext cx="96924" cy="143651"/>
              </a:xfrm>
              <a:custGeom>
                <a:avLst/>
                <a:gdLst/>
                <a:ahLst/>
                <a:cxnLst/>
                <a:rect l="l" t="t" r="r" b="b"/>
                <a:pathLst>
                  <a:path w="2039" h="3022" extrusionOk="0">
                    <a:moveTo>
                      <a:pt x="808" y="1"/>
                    </a:moveTo>
                    <a:cubicBezTo>
                      <a:pt x="587" y="1"/>
                      <a:pt x="379" y="104"/>
                      <a:pt x="234" y="282"/>
                    </a:cubicBezTo>
                    <a:cubicBezTo>
                      <a:pt x="12" y="598"/>
                      <a:pt x="0" y="1160"/>
                      <a:pt x="223" y="1874"/>
                    </a:cubicBezTo>
                    <a:cubicBezTo>
                      <a:pt x="410" y="2494"/>
                      <a:pt x="691" y="2881"/>
                      <a:pt x="1019" y="2986"/>
                    </a:cubicBezTo>
                    <a:cubicBezTo>
                      <a:pt x="1077" y="3009"/>
                      <a:pt x="1147" y="3021"/>
                      <a:pt x="1206" y="3021"/>
                    </a:cubicBezTo>
                    <a:cubicBezTo>
                      <a:pt x="1346" y="3021"/>
                      <a:pt x="1487" y="2974"/>
                      <a:pt x="1592" y="2904"/>
                    </a:cubicBezTo>
                    <a:cubicBezTo>
                      <a:pt x="1659" y="2856"/>
                      <a:pt x="1616" y="2760"/>
                      <a:pt x="1553" y="2760"/>
                    </a:cubicBezTo>
                    <a:cubicBezTo>
                      <a:pt x="1539" y="2760"/>
                      <a:pt x="1525" y="2765"/>
                      <a:pt x="1510" y="2775"/>
                    </a:cubicBezTo>
                    <a:cubicBezTo>
                      <a:pt x="1423" y="2846"/>
                      <a:pt x="1320" y="2880"/>
                      <a:pt x="1216" y="2880"/>
                    </a:cubicBezTo>
                    <a:cubicBezTo>
                      <a:pt x="1165" y="2880"/>
                      <a:pt x="1115" y="2872"/>
                      <a:pt x="1065" y="2857"/>
                    </a:cubicBezTo>
                    <a:cubicBezTo>
                      <a:pt x="784" y="2764"/>
                      <a:pt x="539" y="2401"/>
                      <a:pt x="363" y="1839"/>
                    </a:cubicBezTo>
                    <a:cubicBezTo>
                      <a:pt x="164" y="1183"/>
                      <a:pt x="164" y="645"/>
                      <a:pt x="363" y="376"/>
                    </a:cubicBezTo>
                    <a:cubicBezTo>
                      <a:pt x="473" y="233"/>
                      <a:pt x="634" y="152"/>
                      <a:pt x="808" y="152"/>
                    </a:cubicBezTo>
                    <a:cubicBezTo>
                      <a:pt x="819" y="152"/>
                      <a:pt x="831" y="153"/>
                      <a:pt x="843" y="154"/>
                    </a:cubicBezTo>
                    <a:cubicBezTo>
                      <a:pt x="1417" y="154"/>
                      <a:pt x="1791" y="1359"/>
                      <a:pt x="1885" y="1827"/>
                    </a:cubicBezTo>
                    <a:cubicBezTo>
                      <a:pt x="1890" y="1867"/>
                      <a:pt x="1920" y="1886"/>
                      <a:pt x="1952" y="1886"/>
                    </a:cubicBezTo>
                    <a:cubicBezTo>
                      <a:pt x="1994" y="1886"/>
                      <a:pt x="2039" y="1852"/>
                      <a:pt x="2025" y="1792"/>
                    </a:cubicBezTo>
                    <a:cubicBezTo>
                      <a:pt x="2013" y="1722"/>
                      <a:pt x="1651" y="1"/>
                      <a:pt x="843" y="1"/>
                    </a:cubicBezTo>
                    <a:cubicBezTo>
                      <a:pt x="831" y="1"/>
                      <a:pt x="819" y="1"/>
                      <a:pt x="808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3" name="Google Shape;1273;p32"/>
              <p:cNvSpPr/>
              <p:nvPr/>
            </p:nvSpPr>
            <p:spPr>
              <a:xfrm>
                <a:off x="3434177" y="5429430"/>
                <a:ext cx="64030" cy="593142"/>
              </a:xfrm>
              <a:custGeom>
                <a:avLst/>
                <a:gdLst/>
                <a:ahLst/>
                <a:cxnLst/>
                <a:rect l="l" t="t" r="r" b="b"/>
                <a:pathLst>
                  <a:path w="1347" h="12478" extrusionOk="0">
                    <a:moveTo>
                      <a:pt x="71" y="1"/>
                    </a:moveTo>
                    <a:cubicBezTo>
                      <a:pt x="24" y="1"/>
                      <a:pt x="1" y="36"/>
                      <a:pt x="1" y="71"/>
                    </a:cubicBezTo>
                    <a:cubicBezTo>
                      <a:pt x="1" y="1522"/>
                      <a:pt x="235" y="4823"/>
                      <a:pt x="457" y="6496"/>
                    </a:cubicBezTo>
                    <a:cubicBezTo>
                      <a:pt x="562" y="7222"/>
                      <a:pt x="703" y="8041"/>
                      <a:pt x="832" y="8837"/>
                    </a:cubicBezTo>
                    <a:cubicBezTo>
                      <a:pt x="1031" y="9949"/>
                      <a:pt x="1206" y="11002"/>
                      <a:pt x="1206" y="11424"/>
                    </a:cubicBezTo>
                    <a:cubicBezTo>
                      <a:pt x="1206" y="12126"/>
                      <a:pt x="1031" y="12360"/>
                      <a:pt x="1031" y="12360"/>
                    </a:cubicBezTo>
                    <a:cubicBezTo>
                      <a:pt x="1007" y="12395"/>
                      <a:pt x="1019" y="12442"/>
                      <a:pt x="1042" y="12465"/>
                    </a:cubicBezTo>
                    <a:cubicBezTo>
                      <a:pt x="1054" y="12477"/>
                      <a:pt x="1077" y="12477"/>
                      <a:pt x="1089" y="12477"/>
                    </a:cubicBezTo>
                    <a:cubicBezTo>
                      <a:pt x="1112" y="12477"/>
                      <a:pt x="1136" y="12465"/>
                      <a:pt x="1148" y="12442"/>
                    </a:cubicBezTo>
                    <a:cubicBezTo>
                      <a:pt x="1159" y="12430"/>
                      <a:pt x="1347" y="12185"/>
                      <a:pt x="1347" y="11424"/>
                    </a:cubicBezTo>
                    <a:cubicBezTo>
                      <a:pt x="1347" y="10979"/>
                      <a:pt x="1171" y="9926"/>
                      <a:pt x="984" y="8814"/>
                    </a:cubicBezTo>
                    <a:cubicBezTo>
                      <a:pt x="843" y="8018"/>
                      <a:pt x="703" y="7187"/>
                      <a:pt x="609" y="6485"/>
                    </a:cubicBezTo>
                    <a:cubicBezTo>
                      <a:pt x="375" y="4811"/>
                      <a:pt x="141" y="1522"/>
                      <a:pt x="141" y="71"/>
                    </a:cubicBezTo>
                    <a:cubicBezTo>
                      <a:pt x="141" y="36"/>
                      <a:pt x="106" y="1"/>
                      <a:pt x="71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4" name="Google Shape;1274;p32"/>
              <p:cNvSpPr/>
              <p:nvPr/>
            </p:nvSpPr>
            <p:spPr>
              <a:xfrm>
                <a:off x="3704122" y="5760408"/>
                <a:ext cx="26620" cy="32942"/>
              </a:xfrm>
              <a:custGeom>
                <a:avLst/>
                <a:gdLst/>
                <a:ahLst/>
                <a:cxnLst/>
                <a:rect l="l" t="t" r="r" b="b"/>
                <a:pathLst>
                  <a:path w="560" h="693" extrusionOk="0">
                    <a:moveTo>
                      <a:pt x="102" y="0"/>
                    </a:moveTo>
                    <a:cubicBezTo>
                      <a:pt x="52" y="0"/>
                      <a:pt x="1" y="54"/>
                      <a:pt x="33" y="119"/>
                    </a:cubicBezTo>
                    <a:cubicBezTo>
                      <a:pt x="150" y="306"/>
                      <a:pt x="279" y="481"/>
                      <a:pt x="431" y="657"/>
                    </a:cubicBezTo>
                    <a:cubicBezTo>
                      <a:pt x="443" y="680"/>
                      <a:pt x="466" y="692"/>
                      <a:pt x="478" y="692"/>
                    </a:cubicBezTo>
                    <a:cubicBezTo>
                      <a:pt x="501" y="692"/>
                      <a:pt x="513" y="680"/>
                      <a:pt x="525" y="669"/>
                    </a:cubicBezTo>
                    <a:cubicBezTo>
                      <a:pt x="560" y="645"/>
                      <a:pt x="560" y="598"/>
                      <a:pt x="536" y="563"/>
                    </a:cubicBezTo>
                    <a:cubicBezTo>
                      <a:pt x="396" y="399"/>
                      <a:pt x="279" y="224"/>
                      <a:pt x="162" y="37"/>
                    </a:cubicBezTo>
                    <a:cubicBezTo>
                      <a:pt x="147" y="11"/>
                      <a:pt x="125" y="0"/>
                      <a:pt x="102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5" name="Google Shape;1275;p32"/>
              <p:cNvSpPr/>
              <p:nvPr/>
            </p:nvSpPr>
            <p:spPr>
              <a:xfrm>
                <a:off x="3581865" y="5352615"/>
                <a:ext cx="114940" cy="386222"/>
              </a:xfrm>
              <a:custGeom>
                <a:avLst/>
                <a:gdLst/>
                <a:ahLst/>
                <a:cxnLst/>
                <a:rect l="l" t="t" r="r" b="b"/>
                <a:pathLst>
                  <a:path w="2418" h="8125" extrusionOk="0">
                    <a:moveTo>
                      <a:pt x="81" y="0"/>
                    </a:moveTo>
                    <a:cubicBezTo>
                      <a:pt x="42" y="0"/>
                      <a:pt x="0" y="31"/>
                      <a:pt x="7" y="83"/>
                    </a:cubicBezTo>
                    <a:cubicBezTo>
                      <a:pt x="19" y="130"/>
                      <a:pt x="861" y="5268"/>
                      <a:pt x="2277" y="8089"/>
                    </a:cubicBezTo>
                    <a:cubicBezTo>
                      <a:pt x="2289" y="8112"/>
                      <a:pt x="2313" y="8124"/>
                      <a:pt x="2336" y="8124"/>
                    </a:cubicBezTo>
                    <a:cubicBezTo>
                      <a:pt x="2348" y="8124"/>
                      <a:pt x="2359" y="8124"/>
                      <a:pt x="2371" y="8112"/>
                    </a:cubicBezTo>
                    <a:cubicBezTo>
                      <a:pt x="2406" y="8101"/>
                      <a:pt x="2418" y="8054"/>
                      <a:pt x="2406" y="8019"/>
                    </a:cubicBezTo>
                    <a:cubicBezTo>
                      <a:pt x="1002" y="5221"/>
                      <a:pt x="159" y="107"/>
                      <a:pt x="147" y="60"/>
                    </a:cubicBezTo>
                    <a:cubicBezTo>
                      <a:pt x="142" y="19"/>
                      <a:pt x="112" y="0"/>
                      <a:pt x="81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6" name="Google Shape;1276;p32"/>
              <p:cNvSpPr/>
              <p:nvPr/>
            </p:nvSpPr>
            <p:spPr>
              <a:xfrm>
                <a:off x="3720141" y="5560528"/>
                <a:ext cx="35081" cy="53097"/>
              </a:xfrm>
              <a:custGeom>
                <a:avLst/>
                <a:gdLst/>
                <a:ahLst/>
                <a:cxnLst/>
                <a:rect l="l" t="t" r="r" b="b"/>
                <a:pathLst>
                  <a:path w="738" h="1117" extrusionOk="0">
                    <a:moveTo>
                      <a:pt x="85" y="0"/>
                    </a:moveTo>
                    <a:cubicBezTo>
                      <a:pt x="77" y="0"/>
                      <a:pt x="68" y="2"/>
                      <a:pt x="59" y="5"/>
                    </a:cubicBezTo>
                    <a:cubicBezTo>
                      <a:pt x="24" y="28"/>
                      <a:pt x="0" y="75"/>
                      <a:pt x="24" y="110"/>
                    </a:cubicBezTo>
                    <a:cubicBezTo>
                      <a:pt x="223" y="485"/>
                      <a:pt x="410" y="812"/>
                      <a:pt x="597" y="1093"/>
                    </a:cubicBezTo>
                    <a:cubicBezTo>
                      <a:pt x="609" y="1105"/>
                      <a:pt x="632" y="1117"/>
                      <a:pt x="656" y="1117"/>
                    </a:cubicBezTo>
                    <a:cubicBezTo>
                      <a:pt x="668" y="1117"/>
                      <a:pt x="691" y="1117"/>
                      <a:pt x="703" y="1105"/>
                    </a:cubicBezTo>
                    <a:cubicBezTo>
                      <a:pt x="726" y="1081"/>
                      <a:pt x="738" y="1035"/>
                      <a:pt x="714" y="1011"/>
                    </a:cubicBezTo>
                    <a:cubicBezTo>
                      <a:pt x="539" y="730"/>
                      <a:pt x="352" y="403"/>
                      <a:pt x="153" y="40"/>
                    </a:cubicBezTo>
                    <a:cubicBezTo>
                      <a:pt x="135" y="13"/>
                      <a:pt x="111" y="0"/>
                      <a:pt x="85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7" name="Google Shape;1277;p32"/>
              <p:cNvSpPr/>
              <p:nvPr/>
            </p:nvSpPr>
            <p:spPr>
              <a:xfrm>
                <a:off x="3607771" y="5284072"/>
                <a:ext cx="104625" cy="252791"/>
              </a:xfrm>
              <a:custGeom>
                <a:avLst/>
                <a:gdLst/>
                <a:ahLst/>
                <a:cxnLst/>
                <a:rect l="l" t="t" r="r" b="b"/>
                <a:pathLst>
                  <a:path w="2201" h="5318" extrusionOk="0">
                    <a:moveTo>
                      <a:pt x="82" y="1"/>
                    </a:moveTo>
                    <a:cubicBezTo>
                      <a:pt x="75" y="1"/>
                      <a:pt x="67" y="2"/>
                      <a:pt x="59" y="4"/>
                    </a:cubicBezTo>
                    <a:cubicBezTo>
                      <a:pt x="24" y="15"/>
                      <a:pt x="0" y="51"/>
                      <a:pt x="12" y="97"/>
                    </a:cubicBezTo>
                    <a:cubicBezTo>
                      <a:pt x="35" y="121"/>
                      <a:pt x="972" y="3012"/>
                      <a:pt x="2060" y="5282"/>
                    </a:cubicBezTo>
                    <a:cubicBezTo>
                      <a:pt x="2072" y="5306"/>
                      <a:pt x="2095" y="5317"/>
                      <a:pt x="2130" y="5317"/>
                    </a:cubicBezTo>
                    <a:lnTo>
                      <a:pt x="2154" y="5317"/>
                    </a:lnTo>
                    <a:cubicBezTo>
                      <a:pt x="2189" y="5294"/>
                      <a:pt x="2201" y="5247"/>
                      <a:pt x="2189" y="5212"/>
                    </a:cubicBezTo>
                    <a:cubicBezTo>
                      <a:pt x="1100" y="2953"/>
                      <a:pt x="164" y="74"/>
                      <a:pt x="152" y="51"/>
                    </a:cubicBezTo>
                    <a:cubicBezTo>
                      <a:pt x="143" y="22"/>
                      <a:pt x="117" y="1"/>
                      <a:pt x="82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8" name="Google Shape;1278;p32"/>
              <p:cNvSpPr/>
              <p:nvPr/>
            </p:nvSpPr>
            <p:spPr>
              <a:xfrm>
                <a:off x="3128202" y="5924019"/>
                <a:ext cx="296000" cy="130531"/>
              </a:xfrm>
              <a:custGeom>
                <a:avLst/>
                <a:gdLst/>
                <a:ahLst/>
                <a:cxnLst/>
                <a:rect l="l" t="t" r="r" b="b"/>
                <a:pathLst>
                  <a:path w="6227" h="2746" extrusionOk="0">
                    <a:moveTo>
                      <a:pt x="176" y="0"/>
                    </a:moveTo>
                    <a:cubicBezTo>
                      <a:pt x="363" y="984"/>
                      <a:pt x="0" y="2330"/>
                      <a:pt x="0" y="2330"/>
                    </a:cubicBezTo>
                    <a:cubicBezTo>
                      <a:pt x="0" y="2330"/>
                      <a:pt x="2376" y="2564"/>
                      <a:pt x="3535" y="2704"/>
                    </a:cubicBezTo>
                    <a:cubicBezTo>
                      <a:pt x="3767" y="2732"/>
                      <a:pt x="4003" y="2745"/>
                      <a:pt x="4233" y="2745"/>
                    </a:cubicBezTo>
                    <a:cubicBezTo>
                      <a:pt x="5154" y="2745"/>
                      <a:pt x="5986" y="2536"/>
                      <a:pt x="6098" y="2236"/>
                    </a:cubicBezTo>
                    <a:cubicBezTo>
                      <a:pt x="6227" y="1861"/>
                      <a:pt x="6227" y="562"/>
                      <a:pt x="4928" y="235"/>
                    </a:cubicBezTo>
                    <a:cubicBezTo>
                      <a:pt x="4611" y="155"/>
                      <a:pt x="4320" y="125"/>
                      <a:pt x="4046" y="125"/>
                    </a:cubicBezTo>
                    <a:cubicBezTo>
                      <a:pt x="3184" y="125"/>
                      <a:pt x="2490" y="422"/>
                      <a:pt x="1709" y="422"/>
                    </a:cubicBezTo>
                    <a:cubicBezTo>
                      <a:pt x="691" y="422"/>
                      <a:pt x="176" y="1"/>
                      <a:pt x="17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9" name="Google Shape;1279;p32"/>
              <p:cNvSpPr/>
              <p:nvPr/>
            </p:nvSpPr>
            <p:spPr>
              <a:xfrm>
                <a:off x="3123734" y="5920834"/>
                <a:ext cx="302703" cy="137329"/>
              </a:xfrm>
              <a:custGeom>
                <a:avLst/>
                <a:gdLst/>
                <a:ahLst/>
                <a:cxnLst/>
                <a:rect l="l" t="t" r="r" b="b"/>
                <a:pathLst>
                  <a:path w="6368" h="2889" extrusionOk="0">
                    <a:moveTo>
                      <a:pt x="375" y="231"/>
                    </a:moveTo>
                    <a:lnTo>
                      <a:pt x="375" y="231"/>
                    </a:lnTo>
                    <a:cubicBezTo>
                      <a:pt x="789" y="455"/>
                      <a:pt x="1266" y="572"/>
                      <a:pt x="1736" y="572"/>
                    </a:cubicBezTo>
                    <a:cubicBezTo>
                      <a:pt x="1758" y="572"/>
                      <a:pt x="1781" y="571"/>
                      <a:pt x="1803" y="571"/>
                    </a:cubicBezTo>
                    <a:cubicBezTo>
                      <a:pt x="2189" y="559"/>
                      <a:pt x="2564" y="512"/>
                      <a:pt x="2927" y="419"/>
                    </a:cubicBezTo>
                    <a:cubicBezTo>
                      <a:pt x="3306" y="347"/>
                      <a:pt x="3694" y="271"/>
                      <a:pt x="4123" y="271"/>
                    </a:cubicBezTo>
                    <a:cubicBezTo>
                      <a:pt x="4396" y="271"/>
                      <a:pt x="4685" y="302"/>
                      <a:pt x="4998" y="384"/>
                    </a:cubicBezTo>
                    <a:cubicBezTo>
                      <a:pt x="5420" y="465"/>
                      <a:pt x="5783" y="735"/>
                      <a:pt x="5981" y="1109"/>
                    </a:cubicBezTo>
                    <a:cubicBezTo>
                      <a:pt x="6169" y="1472"/>
                      <a:pt x="6216" y="1882"/>
                      <a:pt x="6110" y="2280"/>
                    </a:cubicBezTo>
                    <a:cubicBezTo>
                      <a:pt x="6016" y="2525"/>
                      <a:pt x="5235" y="2740"/>
                      <a:pt x="4310" y="2740"/>
                    </a:cubicBezTo>
                    <a:cubicBezTo>
                      <a:pt x="4089" y="2740"/>
                      <a:pt x="3859" y="2728"/>
                      <a:pt x="3629" y="2701"/>
                    </a:cubicBezTo>
                    <a:cubicBezTo>
                      <a:pt x="2599" y="2572"/>
                      <a:pt x="609" y="2373"/>
                      <a:pt x="176" y="2338"/>
                    </a:cubicBezTo>
                    <a:cubicBezTo>
                      <a:pt x="258" y="2045"/>
                      <a:pt x="481" y="1051"/>
                      <a:pt x="375" y="231"/>
                    </a:cubicBezTo>
                    <a:close/>
                    <a:moveTo>
                      <a:pt x="276" y="0"/>
                    </a:moveTo>
                    <a:cubicBezTo>
                      <a:pt x="261" y="0"/>
                      <a:pt x="246" y="3"/>
                      <a:pt x="235" y="9"/>
                    </a:cubicBezTo>
                    <a:cubicBezTo>
                      <a:pt x="200" y="21"/>
                      <a:pt x="188" y="56"/>
                      <a:pt x="200" y="91"/>
                    </a:cubicBezTo>
                    <a:cubicBezTo>
                      <a:pt x="375" y="1039"/>
                      <a:pt x="12" y="2361"/>
                      <a:pt x="12" y="2385"/>
                    </a:cubicBezTo>
                    <a:cubicBezTo>
                      <a:pt x="1" y="2397"/>
                      <a:pt x="12" y="2420"/>
                      <a:pt x="24" y="2443"/>
                    </a:cubicBezTo>
                    <a:cubicBezTo>
                      <a:pt x="36" y="2455"/>
                      <a:pt x="48" y="2467"/>
                      <a:pt x="71" y="2467"/>
                    </a:cubicBezTo>
                    <a:cubicBezTo>
                      <a:pt x="94" y="2479"/>
                      <a:pt x="2459" y="2701"/>
                      <a:pt x="3606" y="2841"/>
                    </a:cubicBezTo>
                    <a:cubicBezTo>
                      <a:pt x="3840" y="2865"/>
                      <a:pt x="4085" y="2888"/>
                      <a:pt x="4320" y="2888"/>
                    </a:cubicBezTo>
                    <a:cubicBezTo>
                      <a:pt x="5232" y="2888"/>
                      <a:pt x="6110" y="2689"/>
                      <a:pt x="6239" y="2315"/>
                    </a:cubicBezTo>
                    <a:cubicBezTo>
                      <a:pt x="6368" y="1882"/>
                      <a:pt x="6309" y="1425"/>
                      <a:pt x="6110" y="1027"/>
                    </a:cubicBezTo>
                    <a:cubicBezTo>
                      <a:pt x="5888" y="618"/>
                      <a:pt x="5490" y="313"/>
                      <a:pt x="5033" y="220"/>
                    </a:cubicBezTo>
                    <a:cubicBezTo>
                      <a:pt x="4710" y="139"/>
                      <a:pt x="4414" y="108"/>
                      <a:pt x="4135" y="108"/>
                    </a:cubicBezTo>
                    <a:cubicBezTo>
                      <a:pt x="3689" y="108"/>
                      <a:pt x="3288" y="187"/>
                      <a:pt x="2892" y="266"/>
                    </a:cubicBezTo>
                    <a:cubicBezTo>
                      <a:pt x="2540" y="348"/>
                      <a:pt x="2166" y="395"/>
                      <a:pt x="1803" y="407"/>
                    </a:cubicBezTo>
                    <a:cubicBezTo>
                      <a:pt x="820" y="407"/>
                      <a:pt x="317" y="9"/>
                      <a:pt x="317" y="9"/>
                    </a:cubicBezTo>
                    <a:cubicBezTo>
                      <a:pt x="305" y="3"/>
                      <a:pt x="290" y="0"/>
                      <a:pt x="27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0" name="Google Shape;1280;p32"/>
              <p:cNvSpPr/>
              <p:nvPr/>
            </p:nvSpPr>
            <p:spPr>
              <a:xfrm>
                <a:off x="3268949" y="5970840"/>
                <a:ext cx="484619" cy="264770"/>
              </a:xfrm>
              <a:custGeom>
                <a:avLst/>
                <a:gdLst/>
                <a:ahLst/>
                <a:cxnLst/>
                <a:rect l="l" t="t" r="r" b="b"/>
                <a:pathLst>
                  <a:path w="10195" h="5570" extrusionOk="0">
                    <a:moveTo>
                      <a:pt x="3228" y="1"/>
                    </a:moveTo>
                    <a:cubicBezTo>
                      <a:pt x="1919" y="1"/>
                      <a:pt x="708" y="189"/>
                      <a:pt x="0" y="455"/>
                    </a:cubicBezTo>
                    <a:lnTo>
                      <a:pt x="504" y="1005"/>
                    </a:lnTo>
                    <a:cubicBezTo>
                      <a:pt x="504" y="1005"/>
                      <a:pt x="1487" y="1052"/>
                      <a:pt x="2564" y="2304"/>
                    </a:cubicBezTo>
                    <a:cubicBezTo>
                      <a:pt x="3640" y="3545"/>
                      <a:pt x="4717" y="5523"/>
                      <a:pt x="4717" y="5523"/>
                    </a:cubicBezTo>
                    <a:lnTo>
                      <a:pt x="5361" y="5570"/>
                    </a:lnTo>
                    <a:lnTo>
                      <a:pt x="10195" y="3896"/>
                    </a:lnTo>
                    <a:cubicBezTo>
                      <a:pt x="10195" y="3896"/>
                      <a:pt x="9024" y="1438"/>
                      <a:pt x="6824" y="584"/>
                    </a:cubicBezTo>
                    <a:cubicBezTo>
                      <a:pt x="5761" y="165"/>
                      <a:pt x="4451" y="1"/>
                      <a:pt x="322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1" name="Google Shape;1281;p32"/>
              <p:cNvSpPr/>
              <p:nvPr/>
            </p:nvSpPr>
            <p:spPr>
              <a:xfrm>
                <a:off x="3265622" y="5967560"/>
                <a:ext cx="490751" cy="271377"/>
              </a:xfrm>
              <a:custGeom>
                <a:avLst/>
                <a:gdLst/>
                <a:ahLst/>
                <a:cxnLst/>
                <a:rect l="l" t="t" r="r" b="b"/>
                <a:pathLst>
                  <a:path w="10324" h="5709" extrusionOk="0">
                    <a:moveTo>
                      <a:pt x="3310" y="144"/>
                    </a:moveTo>
                    <a:cubicBezTo>
                      <a:pt x="4527" y="144"/>
                      <a:pt x="5821" y="305"/>
                      <a:pt x="6859" y="711"/>
                    </a:cubicBezTo>
                    <a:cubicBezTo>
                      <a:pt x="8790" y="1472"/>
                      <a:pt x="9937" y="3509"/>
                      <a:pt x="10148" y="3918"/>
                    </a:cubicBezTo>
                    <a:lnTo>
                      <a:pt x="5419" y="5569"/>
                    </a:lnTo>
                    <a:lnTo>
                      <a:pt x="4834" y="5522"/>
                    </a:lnTo>
                    <a:cubicBezTo>
                      <a:pt x="4682" y="5253"/>
                      <a:pt x="3675" y="3474"/>
                      <a:pt x="2692" y="2327"/>
                    </a:cubicBezTo>
                    <a:cubicBezTo>
                      <a:pt x="1697" y="1180"/>
                      <a:pt x="784" y="1027"/>
                      <a:pt x="609" y="1016"/>
                    </a:cubicBezTo>
                    <a:lnTo>
                      <a:pt x="188" y="559"/>
                    </a:lnTo>
                    <a:cubicBezTo>
                      <a:pt x="914" y="311"/>
                      <a:pt x="2072" y="144"/>
                      <a:pt x="3310" y="144"/>
                    </a:cubicBezTo>
                    <a:close/>
                    <a:moveTo>
                      <a:pt x="3290" y="0"/>
                    </a:moveTo>
                    <a:cubicBezTo>
                      <a:pt x="1982" y="0"/>
                      <a:pt x="767" y="184"/>
                      <a:pt x="47" y="454"/>
                    </a:cubicBezTo>
                    <a:cubicBezTo>
                      <a:pt x="24" y="466"/>
                      <a:pt x="12" y="477"/>
                      <a:pt x="0" y="501"/>
                    </a:cubicBezTo>
                    <a:cubicBezTo>
                      <a:pt x="0" y="524"/>
                      <a:pt x="0" y="548"/>
                      <a:pt x="24" y="571"/>
                    </a:cubicBezTo>
                    <a:lnTo>
                      <a:pt x="515" y="1121"/>
                    </a:lnTo>
                    <a:cubicBezTo>
                      <a:pt x="527" y="1133"/>
                      <a:pt x="550" y="1144"/>
                      <a:pt x="574" y="1144"/>
                    </a:cubicBezTo>
                    <a:cubicBezTo>
                      <a:pt x="574" y="1144"/>
                      <a:pt x="1545" y="1203"/>
                      <a:pt x="2587" y="2408"/>
                    </a:cubicBezTo>
                    <a:cubicBezTo>
                      <a:pt x="3640" y="3649"/>
                      <a:pt x="4717" y="5615"/>
                      <a:pt x="4729" y="5627"/>
                    </a:cubicBezTo>
                    <a:cubicBezTo>
                      <a:pt x="4740" y="5650"/>
                      <a:pt x="4764" y="5662"/>
                      <a:pt x="4787" y="5674"/>
                    </a:cubicBezTo>
                    <a:lnTo>
                      <a:pt x="5431" y="5709"/>
                    </a:lnTo>
                    <a:lnTo>
                      <a:pt x="5454" y="5709"/>
                    </a:lnTo>
                    <a:lnTo>
                      <a:pt x="10276" y="4024"/>
                    </a:lnTo>
                    <a:cubicBezTo>
                      <a:pt x="10300" y="4024"/>
                      <a:pt x="10312" y="4012"/>
                      <a:pt x="10323" y="3989"/>
                    </a:cubicBezTo>
                    <a:cubicBezTo>
                      <a:pt x="10323" y="3965"/>
                      <a:pt x="10323" y="3942"/>
                      <a:pt x="10323" y="3930"/>
                    </a:cubicBezTo>
                    <a:cubicBezTo>
                      <a:pt x="10312" y="3907"/>
                      <a:pt x="9106" y="1437"/>
                      <a:pt x="6929" y="583"/>
                    </a:cubicBezTo>
                    <a:cubicBezTo>
                      <a:pt x="5862" y="166"/>
                      <a:pt x="4534" y="0"/>
                      <a:pt x="3290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2" name="Google Shape;1282;p32"/>
              <p:cNvSpPr/>
              <p:nvPr/>
            </p:nvSpPr>
            <p:spPr>
              <a:xfrm>
                <a:off x="3375948" y="5999978"/>
                <a:ext cx="195131" cy="197793"/>
              </a:xfrm>
              <a:custGeom>
                <a:avLst/>
                <a:gdLst/>
                <a:ahLst/>
                <a:cxnLst/>
                <a:rect l="l" t="t" r="r" b="b"/>
                <a:pathLst>
                  <a:path w="4105" h="4161" extrusionOk="0">
                    <a:moveTo>
                      <a:pt x="183" y="1"/>
                    </a:moveTo>
                    <a:cubicBezTo>
                      <a:pt x="131" y="1"/>
                      <a:pt x="99" y="5"/>
                      <a:pt x="90" y="6"/>
                    </a:cubicBezTo>
                    <a:cubicBezTo>
                      <a:pt x="0" y="17"/>
                      <a:pt x="18" y="147"/>
                      <a:pt x="103" y="147"/>
                    </a:cubicBezTo>
                    <a:cubicBezTo>
                      <a:pt x="106" y="147"/>
                      <a:pt x="110" y="147"/>
                      <a:pt x="114" y="146"/>
                    </a:cubicBezTo>
                    <a:cubicBezTo>
                      <a:pt x="115" y="146"/>
                      <a:pt x="130" y="145"/>
                      <a:pt x="158" y="145"/>
                    </a:cubicBezTo>
                    <a:cubicBezTo>
                      <a:pt x="453" y="145"/>
                      <a:pt x="2168" y="311"/>
                      <a:pt x="3953" y="4114"/>
                    </a:cubicBezTo>
                    <a:cubicBezTo>
                      <a:pt x="3964" y="4137"/>
                      <a:pt x="3988" y="4161"/>
                      <a:pt x="4023" y="4161"/>
                    </a:cubicBezTo>
                    <a:cubicBezTo>
                      <a:pt x="4035" y="4161"/>
                      <a:pt x="4046" y="4149"/>
                      <a:pt x="4046" y="4149"/>
                    </a:cubicBezTo>
                    <a:cubicBezTo>
                      <a:pt x="4093" y="4137"/>
                      <a:pt x="4105" y="4091"/>
                      <a:pt x="4081" y="4056"/>
                    </a:cubicBezTo>
                    <a:cubicBezTo>
                      <a:pt x="2303" y="250"/>
                      <a:pt x="599" y="1"/>
                      <a:pt x="183" y="1"/>
                    </a:cubicBezTo>
                    <a:close/>
                  </a:path>
                </a:pathLst>
              </a:custGeom>
              <a:solidFill>
                <a:srgbClr val="F0AE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3" name="Google Shape;1283;p32"/>
              <p:cNvSpPr/>
              <p:nvPr/>
            </p:nvSpPr>
            <p:spPr>
              <a:xfrm>
                <a:off x="3420487" y="5990566"/>
                <a:ext cx="195654" cy="198316"/>
              </a:xfrm>
              <a:custGeom>
                <a:avLst/>
                <a:gdLst/>
                <a:ahLst/>
                <a:cxnLst/>
                <a:rect l="l" t="t" r="r" b="b"/>
                <a:pathLst>
                  <a:path w="4116" h="4172" extrusionOk="0">
                    <a:moveTo>
                      <a:pt x="186" y="0"/>
                    </a:moveTo>
                    <a:cubicBezTo>
                      <a:pt x="138" y="0"/>
                      <a:pt x="109" y="4"/>
                      <a:pt x="101" y="5"/>
                    </a:cubicBezTo>
                    <a:cubicBezTo>
                      <a:pt x="0" y="27"/>
                      <a:pt x="18" y="158"/>
                      <a:pt x="102" y="158"/>
                    </a:cubicBezTo>
                    <a:cubicBezTo>
                      <a:pt x="106" y="158"/>
                      <a:pt x="109" y="158"/>
                      <a:pt x="113" y="157"/>
                    </a:cubicBezTo>
                    <a:cubicBezTo>
                      <a:pt x="115" y="157"/>
                      <a:pt x="131" y="156"/>
                      <a:pt x="160" y="156"/>
                    </a:cubicBezTo>
                    <a:cubicBezTo>
                      <a:pt x="464" y="156"/>
                      <a:pt x="2179" y="321"/>
                      <a:pt x="3964" y="4125"/>
                    </a:cubicBezTo>
                    <a:cubicBezTo>
                      <a:pt x="3975" y="4148"/>
                      <a:pt x="3999" y="4172"/>
                      <a:pt x="4022" y="4172"/>
                    </a:cubicBezTo>
                    <a:cubicBezTo>
                      <a:pt x="4034" y="4172"/>
                      <a:pt x="4046" y="4160"/>
                      <a:pt x="4057" y="4160"/>
                    </a:cubicBezTo>
                    <a:cubicBezTo>
                      <a:pt x="4092" y="4137"/>
                      <a:pt x="4116" y="4101"/>
                      <a:pt x="4092" y="4066"/>
                    </a:cubicBezTo>
                    <a:cubicBezTo>
                      <a:pt x="2307" y="245"/>
                      <a:pt x="587" y="0"/>
                      <a:pt x="186" y="0"/>
                    </a:cubicBezTo>
                    <a:close/>
                  </a:path>
                </a:pathLst>
              </a:custGeom>
              <a:solidFill>
                <a:srgbClr val="F0AE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4" name="Google Shape;1284;p32"/>
              <p:cNvSpPr/>
              <p:nvPr/>
            </p:nvSpPr>
            <p:spPr>
              <a:xfrm>
                <a:off x="3459750" y="5983864"/>
                <a:ext cx="193658" cy="197793"/>
              </a:xfrm>
              <a:custGeom>
                <a:avLst/>
                <a:gdLst/>
                <a:ahLst/>
                <a:cxnLst/>
                <a:rect l="l" t="t" r="r" b="b"/>
                <a:pathLst>
                  <a:path w="4074" h="4161" extrusionOk="0">
                    <a:moveTo>
                      <a:pt x="153" y="0"/>
                    </a:moveTo>
                    <a:cubicBezTo>
                      <a:pt x="100" y="0"/>
                      <a:pt x="69" y="4"/>
                      <a:pt x="59" y="6"/>
                    </a:cubicBezTo>
                    <a:cubicBezTo>
                      <a:pt x="24" y="6"/>
                      <a:pt x="1" y="41"/>
                      <a:pt x="1" y="87"/>
                    </a:cubicBezTo>
                    <a:cubicBezTo>
                      <a:pt x="11" y="118"/>
                      <a:pt x="39" y="148"/>
                      <a:pt x="69" y="148"/>
                    </a:cubicBezTo>
                    <a:cubicBezTo>
                      <a:pt x="73" y="148"/>
                      <a:pt x="78" y="148"/>
                      <a:pt x="83" y="146"/>
                    </a:cubicBezTo>
                    <a:cubicBezTo>
                      <a:pt x="85" y="146"/>
                      <a:pt x="101" y="144"/>
                      <a:pt x="130" y="144"/>
                    </a:cubicBezTo>
                    <a:cubicBezTo>
                      <a:pt x="433" y="144"/>
                      <a:pt x="2148" y="310"/>
                      <a:pt x="3922" y="4114"/>
                    </a:cubicBezTo>
                    <a:cubicBezTo>
                      <a:pt x="3934" y="4137"/>
                      <a:pt x="3969" y="4160"/>
                      <a:pt x="3992" y="4160"/>
                    </a:cubicBezTo>
                    <a:cubicBezTo>
                      <a:pt x="4004" y="4160"/>
                      <a:pt x="4015" y="4160"/>
                      <a:pt x="4027" y="4149"/>
                    </a:cubicBezTo>
                    <a:cubicBezTo>
                      <a:pt x="4062" y="4137"/>
                      <a:pt x="4074" y="4090"/>
                      <a:pt x="4062" y="4055"/>
                    </a:cubicBezTo>
                    <a:cubicBezTo>
                      <a:pt x="2274" y="249"/>
                      <a:pt x="568" y="0"/>
                      <a:pt x="153" y="0"/>
                    </a:cubicBezTo>
                    <a:close/>
                  </a:path>
                </a:pathLst>
              </a:custGeom>
              <a:solidFill>
                <a:srgbClr val="F0AE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5" name="Google Shape;1285;p32"/>
              <p:cNvSpPr/>
              <p:nvPr/>
            </p:nvSpPr>
            <p:spPr>
              <a:xfrm>
                <a:off x="2894573" y="5985195"/>
                <a:ext cx="629221" cy="268763"/>
              </a:xfrm>
              <a:custGeom>
                <a:avLst/>
                <a:gdLst/>
                <a:ahLst/>
                <a:cxnLst/>
                <a:rect l="l" t="t" r="r" b="b"/>
                <a:pathLst>
                  <a:path w="13237" h="5654" extrusionOk="0">
                    <a:moveTo>
                      <a:pt x="8341" y="0"/>
                    </a:moveTo>
                    <a:cubicBezTo>
                      <a:pt x="7919" y="0"/>
                      <a:pt x="7572" y="135"/>
                      <a:pt x="7385" y="340"/>
                    </a:cubicBezTo>
                    <a:cubicBezTo>
                      <a:pt x="7116" y="680"/>
                      <a:pt x="6882" y="1043"/>
                      <a:pt x="6683" y="1417"/>
                    </a:cubicBezTo>
                    <a:cubicBezTo>
                      <a:pt x="6683" y="1417"/>
                      <a:pt x="6378" y="964"/>
                      <a:pt x="5546" y="964"/>
                    </a:cubicBezTo>
                    <a:cubicBezTo>
                      <a:pt x="5359" y="964"/>
                      <a:pt x="5146" y="987"/>
                      <a:pt x="4904" y="1043"/>
                    </a:cubicBezTo>
                    <a:cubicBezTo>
                      <a:pt x="3277" y="1417"/>
                      <a:pt x="2387" y="2143"/>
                      <a:pt x="1919" y="2634"/>
                    </a:cubicBezTo>
                    <a:cubicBezTo>
                      <a:pt x="1278" y="3343"/>
                      <a:pt x="0" y="4278"/>
                      <a:pt x="15" y="4278"/>
                    </a:cubicBezTo>
                    <a:cubicBezTo>
                      <a:pt x="15" y="4278"/>
                      <a:pt x="18" y="4276"/>
                      <a:pt x="23" y="4273"/>
                    </a:cubicBezTo>
                    <a:lnTo>
                      <a:pt x="409" y="4706"/>
                    </a:lnTo>
                    <a:cubicBezTo>
                      <a:pt x="409" y="4706"/>
                      <a:pt x="2399" y="1765"/>
                      <a:pt x="6107" y="1765"/>
                    </a:cubicBezTo>
                    <a:cubicBezTo>
                      <a:pt x="6257" y="1765"/>
                      <a:pt x="6410" y="1770"/>
                      <a:pt x="6566" y="1780"/>
                    </a:cubicBezTo>
                    <a:lnTo>
                      <a:pt x="7163" y="1698"/>
                    </a:lnTo>
                    <a:cubicBezTo>
                      <a:pt x="7163" y="1698"/>
                      <a:pt x="7472" y="976"/>
                      <a:pt x="8343" y="976"/>
                    </a:cubicBezTo>
                    <a:cubicBezTo>
                      <a:pt x="8445" y="976"/>
                      <a:pt x="8555" y="985"/>
                      <a:pt x="8672" y="1007"/>
                    </a:cubicBezTo>
                    <a:cubicBezTo>
                      <a:pt x="9796" y="1230"/>
                      <a:pt x="12675" y="5654"/>
                      <a:pt x="12675" y="5654"/>
                    </a:cubicBezTo>
                    <a:lnTo>
                      <a:pt x="13237" y="5268"/>
                    </a:lnTo>
                    <a:cubicBezTo>
                      <a:pt x="13237" y="5268"/>
                      <a:pt x="11715" y="2681"/>
                      <a:pt x="10545" y="1218"/>
                    </a:cubicBezTo>
                    <a:cubicBezTo>
                      <a:pt x="9839" y="327"/>
                      <a:pt x="8998" y="0"/>
                      <a:pt x="834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6" name="Google Shape;1286;p32"/>
              <p:cNvSpPr/>
              <p:nvPr/>
            </p:nvSpPr>
            <p:spPr>
              <a:xfrm>
                <a:off x="2890627" y="5981868"/>
                <a:ext cx="637064" cy="275465"/>
              </a:xfrm>
              <a:custGeom>
                <a:avLst/>
                <a:gdLst/>
                <a:ahLst/>
                <a:cxnLst/>
                <a:rect l="l" t="t" r="r" b="b"/>
                <a:pathLst>
                  <a:path w="13402" h="5795" extrusionOk="0">
                    <a:moveTo>
                      <a:pt x="8430" y="140"/>
                    </a:moveTo>
                    <a:cubicBezTo>
                      <a:pt x="8449" y="140"/>
                      <a:pt x="8467" y="141"/>
                      <a:pt x="8486" y="141"/>
                    </a:cubicBezTo>
                    <a:cubicBezTo>
                      <a:pt x="9235" y="165"/>
                      <a:pt x="9996" y="609"/>
                      <a:pt x="10581" y="1335"/>
                    </a:cubicBezTo>
                    <a:cubicBezTo>
                      <a:pt x="11623" y="2658"/>
                      <a:pt x="12992" y="4928"/>
                      <a:pt x="13215" y="5314"/>
                    </a:cubicBezTo>
                    <a:lnTo>
                      <a:pt x="12782" y="5619"/>
                    </a:lnTo>
                    <a:cubicBezTo>
                      <a:pt x="12407" y="5057"/>
                      <a:pt x="9844" y="1206"/>
                      <a:pt x="8767" y="1007"/>
                    </a:cubicBezTo>
                    <a:cubicBezTo>
                      <a:pt x="8662" y="984"/>
                      <a:pt x="8545" y="972"/>
                      <a:pt x="8428" y="972"/>
                    </a:cubicBezTo>
                    <a:cubicBezTo>
                      <a:pt x="8417" y="972"/>
                      <a:pt x="8407" y="972"/>
                      <a:pt x="8397" y="972"/>
                    </a:cubicBezTo>
                    <a:cubicBezTo>
                      <a:pt x="7894" y="972"/>
                      <a:pt x="7440" y="1251"/>
                      <a:pt x="7199" y="1698"/>
                    </a:cubicBezTo>
                    <a:lnTo>
                      <a:pt x="6649" y="1780"/>
                    </a:lnTo>
                    <a:cubicBezTo>
                      <a:pt x="6494" y="1770"/>
                      <a:pt x="6342" y="1765"/>
                      <a:pt x="6192" y="1765"/>
                    </a:cubicBezTo>
                    <a:cubicBezTo>
                      <a:pt x="2818" y="1765"/>
                      <a:pt x="829" y="4199"/>
                      <a:pt x="492" y="4659"/>
                    </a:cubicBezTo>
                    <a:lnTo>
                      <a:pt x="211" y="4355"/>
                    </a:lnTo>
                    <a:lnTo>
                      <a:pt x="317" y="4273"/>
                    </a:lnTo>
                    <a:cubicBezTo>
                      <a:pt x="925" y="3805"/>
                      <a:pt x="1511" y="3301"/>
                      <a:pt x="2061" y="2763"/>
                    </a:cubicBezTo>
                    <a:cubicBezTo>
                      <a:pt x="2540" y="2236"/>
                      <a:pt x="3442" y="1546"/>
                      <a:pt x="5010" y="1183"/>
                    </a:cubicBezTo>
                    <a:cubicBezTo>
                      <a:pt x="5248" y="1130"/>
                      <a:pt x="5455" y="1108"/>
                      <a:pt x="5636" y="1108"/>
                    </a:cubicBezTo>
                    <a:cubicBezTo>
                      <a:pt x="6408" y="1108"/>
                      <a:pt x="6686" y="1503"/>
                      <a:pt x="6695" y="1522"/>
                    </a:cubicBezTo>
                    <a:cubicBezTo>
                      <a:pt x="6719" y="1546"/>
                      <a:pt x="6742" y="1557"/>
                      <a:pt x="6766" y="1557"/>
                    </a:cubicBezTo>
                    <a:cubicBezTo>
                      <a:pt x="6789" y="1557"/>
                      <a:pt x="6812" y="1546"/>
                      <a:pt x="6824" y="1522"/>
                    </a:cubicBezTo>
                    <a:cubicBezTo>
                      <a:pt x="7023" y="1148"/>
                      <a:pt x="7257" y="797"/>
                      <a:pt x="7515" y="469"/>
                    </a:cubicBezTo>
                    <a:cubicBezTo>
                      <a:pt x="7705" y="257"/>
                      <a:pt x="8044" y="140"/>
                      <a:pt x="8430" y="140"/>
                    </a:cubicBezTo>
                    <a:close/>
                    <a:moveTo>
                      <a:pt x="8445" y="0"/>
                    </a:moveTo>
                    <a:cubicBezTo>
                      <a:pt x="8011" y="0"/>
                      <a:pt x="7635" y="139"/>
                      <a:pt x="7421" y="364"/>
                    </a:cubicBezTo>
                    <a:cubicBezTo>
                      <a:pt x="7164" y="680"/>
                      <a:pt x="6941" y="1007"/>
                      <a:pt x="6754" y="1358"/>
                    </a:cubicBezTo>
                    <a:cubicBezTo>
                      <a:pt x="6619" y="1223"/>
                      <a:pt x="6282" y="963"/>
                      <a:pt x="5637" y="963"/>
                    </a:cubicBezTo>
                    <a:cubicBezTo>
                      <a:pt x="5444" y="963"/>
                      <a:pt x="5225" y="986"/>
                      <a:pt x="4975" y="1042"/>
                    </a:cubicBezTo>
                    <a:cubicBezTo>
                      <a:pt x="3383" y="1405"/>
                      <a:pt x="2447" y="2131"/>
                      <a:pt x="1955" y="2658"/>
                    </a:cubicBezTo>
                    <a:cubicBezTo>
                      <a:pt x="1417" y="3196"/>
                      <a:pt x="843" y="3699"/>
                      <a:pt x="235" y="4156"/>
                    </a:cubicBezTo>
                    <a:cubicBezTo>
                      <a:pt x="1" y="4331"/>
                      <a:pt x="1" y="4331"/>
                      <a:pt x="48" y="4390"/>
                    </a:cubicBezTo>
                    <a:cubicBezTo>
                      <a:pt x="48" y="4401"/>
                      <a:pt x="59" y="4413"/>
                      <a:pt x="71" y="4425"/>
                    </a:cubicBezTo>
                    <a:lnTo>
                      <a:pt x="445" y="4835"/>
                    </a:lnTo>
                    <a:cubicBezTo>
                      <a:pt x="457" y="4846"/>
                      <a:pt x="481" y="4858"/>
                      <a:pt x="504" y="4858"/>
                    </a:cubicBezTo>
                    <a:cubicBezTo>
                      <a:pt x="527" y="4846"/>
                      <a:pt x="551" y="4835"/>
                      <a:pt x="562" y="4823"/>
                    </a:cubicBezTo>
                    <a:cubicBezTo>
                      <a:pt x="585" y="4789"/>
                      <a:pt x="2572" y="1917"/>
                      <a:pt x="6191" y="1917"/>
                    </a:cubicBezTo>
                    <a:cubicBezTo>
                      <a:pt x="6341" y="1917"/>
                      <a:pt x="6493" y="1922"/>
                      <a:pt x="6649" y="1932"/>
                    </a:cubicBezTo>
                    <a:lnTo>
                      <a:pt x="6660" y="1932"/>
                    </a:lnTo>
                    <a:lnTo>
                      <a:pt x="7269" y="1838"/>
                    </a:lnTo>
                    <a:cubicBezTo>
                      <a:pt x="7292" y="1838"/>
                      <a:pt x="7316" y="1815"/>
                      <a:pt x="7327" y="1791"/>
                    </a:cubicBezTo>
                    <a:cubicBezTo>
                      <a:pt x="7338" y="1760"/>
                      <a:pt x="7627" y="1116"/>
                      <a:pt x="8426" y="1116"/>
                    </a:cubicBezTo>
                    <a:cubicBezTo>
                      <a:pt x="8524" y="1116"/>
                      <a:pt x="8630" y="1126"/>
                      <a:pt x="8744" y="1148"/>
                    </a:cubicBezTo>
                    <a:cubicBezTo>
                      <a:pt x="9820" y="1358"/>
                      <a:pt x="12664" y="5724"/>
                      <a:pt x="12700" y="5771"/>
                    </a:cubicBezTo>
                    <a:cubicBezTo>
                      <a:pt x="12711" y="5783"/>
                      <a:pt x="12723" y="5794"/>
                      <a:pt x="12746" y="5794"/>
                    </a:cubicBezTo>
                    <a:lnTo>
                      <a:pt x="12758" y="5794"/>
                    </a:lnTo>
                    <a:cubicBezTo>
                      <a:pt x="12770" y="5794"/>
                      <a:pt x="12793" y="5794"/>
                      <a:pt x="12805" y="5783"/>
                    </a:cubicBezTo>
                    <a:lnTo>
                      <a:pt x="13367" y="5396"/>
                    </a:lnTo>
                    <a:cubicBezTo>
                      <a:pt x="13402" y="5373"/>
                      <a:pt x="13402" y="5338"/>
                      <a:pt x="13390" y="5303"/>
                    </a:cubicBezTo>
                    <a:cubicBezTo>
                      <a:pt x="13367" y="5279"/>
                      <a:pt x="11845" y="2704"/>
                      <a:pt x="10698" y="1253"/>
                    </a:cubicBezTo>
                    <a:cubicBezTo>
                      <a:pt x="10090" y="481"/>
                      <a:pt x="9282" y="24"/>
                      <a:pt x="8498" y="1"/>
                    </a:cubicBezTo>
                    <a:cubicBezTo>
                      <a:pt x="8480" y="0"/>
                      <a:pt x="8463" y="0"/>
                      <a:pt x="8445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7" name="Google Shape;1287;p32"/>
              <p:cNvSpPr/>
              <p:nvPr/>
            </p:nvSpPr>
            <p:spPr>
              <a:xfrm>
                <a:off x="3497065" y="6156031"/>
                <a:ext cx="255928" cy="97922"/>
              </a:xfrm>
              <a:custGeom>
                <a:avLst/>
                <a:gdLst/>
                <a:ahLst/>
                <a:cxnLst/>
                <a:rect l="l" t="t" r="r" b="b"/>
                <a:pathLst>
                  <a:path w="5384" h="2060" extrusionOk="0">
                    <a:moveTo>
                      <a:pt x="5384" y="0"/>
                    </a:moveTo>
                    <a:lnTo>
                      <a:pt x="562" y="1674"/>
                    </a:lnTo>
                    <a:lnTo>
                      <a:pt x="0" y="2060"/>
                    </a:lnTo>
                    <a:lnTo>
                      <a:pt x="0" y="2060"/>
                    </a:lnTo>
                    <a:lnTo>
                      <a:pt x="5127" y="293"/>
                    </a:lnTo>
                    <a:lnTo>
                      <a:pt x="538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8" name="Google Shape;1288;p32"/>
              <p:cNvSpPr/>
              <p:nvPr/>
            </p:nvSpPr>
            <p:spPr>
              <a:xfrm>
                <a:off x="3493167" y="6152324"/>
                <a:ext cx="264532" cy="105005"/>
              </a:xfrm>
              <a:custGeom>
                <a:avLst/>
                <a:gdLst/>
                <a:ahLst/>
                <a:cxnLst/>
                <a:rect l="l" t="t" r="r" b="b"/>
                <a:pathLst>
                  <a:path w="5565" h="2209" extrusionOk="0">
                    <a:moveTo>
                      <a:pt x="5220" y="230"/>
                    </a:moveTo>
                    <a:lnTo>
                      <a:pt x="5150" y="312"/>
                    </a:lnTo>
                    <a:lnTo>
                      <a:pt x="550" y="1892"/>
                    </a:lnTo>
                    <a:lnTo>
                      <a:pt x="667" y="1822"/>
                    </a:lnTo>
                    <a:lnTo>
                      <a:pt x="5220" y="230"/>
                    </a:lnTo>
                    <a:close/>
                    <a:moveTo>
                      <a:pt x="5473" y="0"/>
                    </a:moveTo>
                    <a:cubicBezTo>
                      <a:pt x="5464" y="0"/>
                      <a:pt x="5453" y="3"/>
                      <a:pt x="5443" y="8"/>
                    </a:cubicBezTo>
                    <a:lnTo>
                      <a:pt x="621" y="1682"/>
                    </a:lnTo>
                    <a:cubicBezTo>
                      <a:pt x="609" y="1682"/>
                      <a:pt x="609" y="1693"/>
                      <a:pt x="597" y="1693"/>
                    </a:cubicBezTo>
                    <a:lnTo>
                      <a:pt x="47" y="2079"/>
                    </a:lnTo>
                    <a:cubicBezTo>
                      <a:pt x="12" y="2103"/>
                      <a:pt x="0" y="2138"/>
                      <a:pt x="24" y="2173"/>
                    </a:cubicBezTo>
                    <a:cubicBezTo>
                      <a:pt x="35" y="2197"/>
                      <a:pt x="59" y="2208"/>
                      <a:pt x="82" y="2208"/>
                    </a:cubicBezTo>
                    <a:lnTo>
                      <a:pt x="106" y="2208"/>
                    </a:lnTo>
                    <a:lnTo>
                      <a:pt x="5232" y="441"/>
                    </a:lnTo>
                    <a:cubicBezTo>
                      <a:pt x="5244" y="441"/>
                      <a:pt x="5255" y="429"/>
                      <a:pt x="5255" y="418"/>
                    </a:cubicBezTo>
                    <a:lnTo>
                      <a:pt x="5525" y="125"/>
                    </a:lnTo>
                    <a:cubicBezTo>
                      <a:pt x="5564" y="75"/>
                      <a:pt x="5528" y="0"/>
                      <a:pt x="5473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9" name="Google Shape;1289;p32"/>
              <p:cNvSpPr/>
              <p:nvPr/>
            </p:nvSpPr>
            <p:spPr>
              <a:xfrm>
                <a:off x="4076217" y="5270857"/>
                <a:ext cx="844412" cy="1159331"/>
              </a:xfrm>
              <a:custGeom>
                <a:avLst/>
                <a:gdLst/>
                <a:ahLst/>
                <a:cxnLst/>
                <a:rect l="l" t="t" r="r" b="b"/>
                <a:pathLst>
                  <a:path w="17764" h="24389" extrusionOk="0">
                    <a:moveTo>
                      <a:pt x="445" y="1"/>
                    </a:moveTo>
                    <a:lnTo>
                      <a:pt x="843" y="3337"/>
                    </a:lnTo>
                    <a:lnTo>
                      <a:pt x="0" y="11284"/>
                    </a:lnTo>
                    <a:lnTo>
                      <a:pt x="1264" y="12735"/>
                    </a:lnTo>
                    <a:cubicBezTo>
                      <a:pt x="1264" y="12735"/>
                      <a:pt x="1358" y="13332"/>
                      <a:pt x="1592" y="13613"/>
                    </a:cubicBezTo>
                    <a:cubicBezTo>
                      <a:pt x="1814" y="13882"/>
                      <a:pt x="2657" y="14397"/>
                      <a:pt x="2657" y="14397"/>
                    </a:cubicBezTo>
                    <a:lnTo>
                      <a:pt x="2751" y="14725"/>
                    </a:lnTo>
                    <a:cubicBezTo>
                      <a:pt x="2844" y="15052"/>
                      <a:pt x="3453" y="15649"/>
                      <a:pt x="3453" y="15649"/>
                    </a:cubicBezTo>
                    <a:lnTo>
                      <a:pt x="9527" y="21127"/>
                    </a:lnTo>
                    <a:cubicBezTo>
                      <a:pt x="9527" y="21127"/>
                      <a:pt x="10276" y="22157"/>
                      <a:pt x="10744" y="22438"/>
                    </a:cubicBezTo>
                    <a:cubicBezTo>
                      <a:pt x="11201" y="22707"/>
                      <a:pt x="12418" y="23035"/>
                      <a:pt x="12921" y="23269"/>
                    </a:cubicBezTo>
                    <a:cubicBezTo>
                      <a:pt x="13436" y="23503"/>
                      <a:pt x="13717" y="24205"/>
                      <a:pt x="13951" y="24345"/>
                    </a:cubicBezTo>
                    <a:cubicBezTo>
                      <a:pt x="13998" y="24371"/>
                      <a:pt x="14033" y="24383"/>
                      <a:pt x="14058" y="24383"/>
                    </a:cubicBezTo>
                    <a:cubicBezTo>
                      <a:pt x="14161" y="24383"/>
                      <a:pt x="14120" y="24196"/>
                      <a:pt x="14139" y="23971"/>
                    </a:cubicBezTo>
                    <a:cubicBezTo>
                      <a:pt x="14185" y="23269"/>
                      <a:pt x="13237" y="22192"/>
                      <a:pt x="13237" y="22192"/>
                    </a:cubicBezTo>
                    <a:lnTo>
                      <a:pt x="13237" y="22192"/>
                    </a:lnTo>
                    <a:cubicBezTo>
                      <a:pt x="13238" y="22192"/>
                      <a:pt x="14115" y="22590"/>
                      <a:pt x="14396" y="22964"/>
                    </a:cubicBezTo>
                    <a:cubicBezTo>
                      <a:pt x="14677" y="23339"/>
                      <a:pt x="14981" y="24299"/>
                      <a:pt x="14981" y="24299"/>
                    </a:cubicBezTo>
                    <a:lnTo>
                      <a:pt x="15192" y="24357"/>
                    </a:lnTo>
                    <a:cubicBezTo>
                      <a:pt x="15261" y="24379"/>
                      <a:pt x="15332" y="24389"/>
                      <a:pt x="15405" y="24389"/>
                    </a:cubicBezTo>
                    <a:cubicBezTo>
                      <a:pt x="15531" y="24389"/>
                      <a:pt x="15659" y="24358"/>
                      <a:pt x="15777" y="24299"/>
                    </a:cubicBezTo>
                    <a:lnTo>
                      <a:pt x="15964" y="24345"/>
                    </a:lnTo>
                    <a:cubicBezTo>
                      <a:pt x="16059" y="24369"/>
                      <a:pt x="16157" y="24381"/>
                      <a:pt x="16255" y="24381"/>
                    </a:cubicBezTo>
                    <a:cubicBezTo>
                      <a:pt x="16400" y="24381"/>
                      <a:pt x="16546" y="24354"/>
                      <a:pt x="16678" y="24299"/>
                    </a:cubicBezTo>
                    <a:lnTo>
                      <a:pt x="16702" y="24299"/>
                    </a:lnTo>
                    <a:cubicBezTo>
                      <a:pt x="16784" y="24123"/>
                      <a:pt x="16819" y="23936"/>
                      <a:pt x="16795" y="23737"/>
                    </a:cubicBezTo>
                    <a:cubicBezTo>
                      <a:pt x="16749" y="23468"/>
                      <a:pt x="16561" y="22110"/>
                      <a:pt x="16561" y="22110"/>
                    </a:cubicBezTo>
                    <a:lnTo>
                      <a:pt x="16561" y="22110"/>
                    </a:lnTo>
                    <a:cubicBezTo>
                      <a:pt x="16667" y="22426"/>
                      <a:pt x="16795" y="22742"/>
                      <a:pt x="16936" y="23046"/>
                    </a:cubicBezTo>
                    <a:cubicBezTo>
                      <a:pt x="17018" y="23187"/>
                      <a:pt x="17310" y="23842"/>
                      <a:pt x="17544" y="23877"/>
                    </a:cubicBezTo>
                    <a:cubicBezTo>
                      <a:pt x="17549" y="23878"/>
                      <a:pt x="17554" y="23879"/>
                      <a:pt x="17558" y="23879"/>
                    </a:cubicBezTo>
                    <a:cubicBezTo>
                      <a:pt x="17764" y="23879"/>
                      <a:pt x="17401" y="22777"/>
                      <a:pt x="17240" y="22204"/>
                    </a:cubicBezTo>
                    <a:cubicBezTo>
                      <a:pt x="16901" y="21021"/>
                      <a:pt x="16468" y="20647"/>
                      <a:pt x="16257" y="20530"/>
                    </a:cubicBezTo>
                    <a:cubicBezTo>
                      <a:pt x="15796" y="20284"/>
                      <a:pt x="14651" y="20179"/>
                      <a:pt x="13990" y="20179"/>
                    </a:cubicBezTo>
                    <a:cubicBezTo>
                      <a:pt x="13863" y="20179"/>
                      <a:pt x="13753" y="20183"/>
                      <a:pt x="13670" y="20190"/>
                    </a:cubicBezTo>
                    <a:cubicBezTo>
                      <a:pt x="13610" y="20196"/>
                      <a:pt x="13526" y="20198"/>
                      <a:pt x="13424" y="20198"/>
                    </a:cubicBezTo>
                    <a:cubicBezTo>
                      <a:pt x="12663" y="20198"/>
                      <a:pt x="10932" y="20062"/>
                      <a:pt x="10932" y="20062"/>
                    </a:cubicBezTo>
                    <a:lnTo>
                      <a:pt x="7210" y="14303"/>
                    </a:lnTo>
                    <a:cubicBezTo>
                      <a:pt x="7210" y="14303"/>
                      <a:pt x="7022" y="13273"/>
                      <a:pt x="6929" y="12489"/>
                    </a:cubicBezTo>
                    <a:cubicBezTo>
                      <a:pt x="6847" y="11693"/>
                      <a:pt x="5864" y="11646"/>
                      <a:pt x="5864" y="11646"/>
                    </a:cubicBezTo>
                    <a:cubicBezTo>
                      <a:pt x="5864" y="11646"/>
                      <a:pt x="5817" y="11178"/>
                      <a:pt x="5817" y="10581"/>
                    </a:cubicBezTo>
                    <a:cubicBezTo>
                      <a:pt x="5817" y="9973"/>
                      <a:pt x="4986" y="9505"/>
                      <a:pt x="4611" y="8720"/>
                    </a:cubicBezTo>
                    <a:cubicBezTo>
                      <a:pt x="4237" y="7925"/>
                      <a:pt x="2856" y="2587"/>
                      <a:pt x="2575" y="1616"/>
                    </a:cubicBezTo>
                    <a:cubicBezTo>
                      <a:pt x="2294" y="645"/>
                      <a:pt x="445" y="1"/>
                      <a:pt x="44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0" name="Google Shape;1290;p32"/>
              <p:cNvSpPr/>
              <p:nvPr/>
            </p:nvSpPr>
            <p:spPr>
              <a:xfrm>
                <a:off x="4072842" y="5267910"/>
                <a:ext cx="847929" cy="1166366"/>
              </a:xfrm>
              <a:custGeom>
                <a:avLst/>
                <a:gdLst/>
                <a:ahLst/>
                <a:cxnLst/>
                <a:rect l="l" t="t" r="r" b="b"/>
                <a:pathLst>
                  <a:path w="17838" h="24537" extrusionOk="0">
                    <a:moveTo>
                      <a:pt x="515" y="0"/>
                    </a:moveTo>
                    <a:cubicBezTo>
                      <a:pt x="488" y="0"/>
                      <a:pt x="463" y="15"/>
                      <a:pt x="446" y="51"/>
                    </a:cubicBezTo>
                    <a:cubicBezTo>
                      <a:pt x="434" y="86"/>
                      <a:pt x="457" y="121"/>
                      <a:pt x="492" y="133"/>
                    </a:cubicBezTo>
                    <a:cubicBezTo>
                      <a:pt x="516" y="145"/>
                      <a:pt x="2307" y="777"/>
                      <a:pt x="2576" y="1701"/>
                    </a:cubicBezTo>
                    <a:cubicBezTo>
                      <a:pt x="2646" y="1947"/>
                      <a:pt x="2775" y="2439"/>
                      <a:pt x="2950" y="3059"/>
                    </a:cubicBezTo>
                    <a:cubicBezTo>
                      <a:pt x="3465" y="4990"/>
                      <a:pt x="4331" y="8221"/>
                      <a:pt x="4612" y="8818"/>
                    </a:cubicBezTo>
                    <a:cubicBezTo>
                      <a:pt x="4788" y="9157"/>
                      <a:pt x="5010" y="9461"/>
                      <a:pt x="5279" y="9730"/>
                    </a:cubicBezTo>
                    <a:cubicBezTo>
                      <a:pt x="5572" y="10070"/>
                      <a:pt x="5818" y="10339"/>
                      <a:pt x="5818" y="10655"/>
                    </a:cubicBezTo>
                    <a:cubicBezTo>
                      <a:pt x="5818" y="11252"/>
                      <a:pt x="5865" y="11732"/>
                      <a:pt x="5865" y="11732"/>
                    </a:cubicBezTo>
                    <a:cubicBezTo>
                      <a:pt x="5865" y="11767"/>
                      <a:pt x="5900" y="11790"/>
                      <a:pt x="5935" y="11790"/>
                    </a:cubicBezTo>
                    <a:cubicBezTo>
                      <a:pt x="5970" y="11802"/>
                      <a:pt x="6848" y="11849"/>
                      <a:pt x="6930" y="12563"/>
                    </a:cubicBezTo>
                    <a:cubicBezTo>
                      <a:pt x="7023" y="13347"/>
                      <a:pt x="7211" y="14377"/>
                      <a:pt x="7211" y="14389"/>
                    </a:cubicBezTo>
                    <a:cubicBezTo>
                      <a:pt x="7211" y="14400"/>
                      <a:pt x="7222" y="14400"/>
                      <a:pt x="7222" y="14412"/>
                    </a:cubicBezTo>
                    <a:lnTo>
                      <a:pt x="10956" y="20171"/>
                    </a:lnTo>
                    <a:cubicBezTo>
                      <a:pt x="10968" y="20194"/>
                      <a:pt x="10991" y="20206"/>
                      <a:pt x="11014" y="20206"/>
                    </a:cubicBezTo>
                    <a:cubicBezTo>
                      <a:pt x="11096" y="20216"/>
                      <a:pt x="12748" y="20343"/>
                      <a:pt x="13504" y="20343"/>
                    </a:cubicBezTo>
                    <a:cubicBezTo>
                      <a:pt x="13611" y="20343"/>
                      <a:pt x="13701" y="20340"/>
                      <a:pt x="13765" y="20334"/>
                    </a:cubicBezTo>
                    <a:cubicBezTo>
                      <a:pt x="13842" y="20328"/>
                      <a:pt x="13939" y="20324"/>
                      <a:pt x="14050" y="20324"/>
                    </a:cubicBezTo>
                    <a:cubicBezTo>
                      <a:pt x="14710" y="20324"/>
                      <a:pt x="15864" y="20443"/>
                      <a:pt x="16305" y="20674"/>
                    </a:cubicBezTo>
                    <a:cubicBezTo>
                      <a:pt x="16480" y="20767"/>
                      <a:pt x="16913" y="21095"/>
                      <a:pt x="17253" y="22301"/>
                    </a:cubicBezTo>
                    <a:cubicBezTo>
                      <a:pt x="17276" y="22371"/>
                      <a:pt x="17299" y="22465"/>
                      <a:pt x="17335" y="22570"/>
                    </a:cubicBezTo>
                    <a:cubicBezTo>
                      <a:pt x="17440" y="22956"/>
                      <a:pt x="17674" y="23729"/>
                      <a:pt x="17627" y="23881"/>
                    </a:cubicBezTo>
                    <a:cubicBezTo>
                      <a:pt x="17475" y="23834"/>
                      <a:pt x="17264" y="23448"/>
                      <a:pt x="17171" y="23260"/>
                    </a:cubicBezTo>
                    <a:cubicBezTo>
                      <a:pt x="17124" y="23178"/>
                      <a:pt x="17100" y="23120"/>
                      <a:pt x="17077" y="23085"/>
                    </a:cubicBezTo>
                    <a:cubicBezTo>
                      <a:pt x="16937" y="22792"/>
                      <a:pt x="16820" y="22488"/>
                      <a:pt x="16714" y="22172"/>
                    </a:cubicBezTo>
                    <a:cubicBezTo>
                      <a:pt x="16705" y="22143"/>
                      <a:pt x="16679" y="22122"/>
                      <a:pt x="16651" y="22122"/>
                    </a:cubicBezTo>
                    <a:cubicBezTo>
                      <a:pt x="16645" y="22122"/>
                      <a:pt x="16639" y="22123"/>
                      <a:pt x="16632" y="22125"/>
                    </a:cubicBezTo>
                    <a:cubicBezTo>
                      <a:pt x="16597" y="22137"/>
                      <a:pt x="16574" y="22172"/>
                      <a:pt x="16574" y="22207"/>
                    </a:cubicBezTo>
                    <a:cubicBezTo>
                      <a:pt x="16574" y="22230"/>
                      <a:pt x="16761" y="23553"/>
                      <a:pt x="16808" y="23834"/>
                    </a:cubicBezTo>
                    <a:cubicBezTo>
                      <a:pt x="16831" y="23998"/>
                      <a:pt x="16796" y="24173"/>
                      <a:pt x="16738" y="24325"/>
                    </a:cubicBezTo>
                    <a:cubicBezTo>
                      <a:pt x="16608" y="24373"/>
                      <a:pt x="16478" y="24397"/>
                      <a:pt x="16348" y="24397"/>
                    </a:cubicBezTo>
                    <a:cubicBezTo>
                      <a:pt x="16256" y="24397"/>
                      <a:pt x="16163" y="24385"/>
                      <a:pt x="16071" y="24361"/>
                    </a:cubicBezTo>
                    <a:lnTo>
                      <a:pt x="15872" y="24314"/>
                    </a:lnTo>
                    <a:cubicBezTo>
                      <a:pt x="15866" y="24308"/>
                      <a:pt x="15857" y="24305"/>
                      <a:pt x="15848" y="24305"/>
                    </a:cubicBezTo>
                    <a:cubicBezTo>
                      <a:pt x="15839" y="24305"/>
                      <a:pt x="15831" y="24308"/>
                      <a:pt x="15825" y="24314"/>
                    </a:cubicBezTo>
                    <a:cubicBezTo>
                      <a:pt x="15717" y="24368"/>
                      <a:pt x="15599" y="24396"/>
                      <a:pt x="15481" y="24396"/>
                    </a:cubicBezTo>
                    <a:cubicBezTo>
                      <a:pt x="15420" y="24396"/>
                      <a:pt x="15358" y="24388"/>
                      <a:pt x="15298" y="24372"/>
                    </a:cubicBezTo>
                    <a:lnTo>
                      <a:pt x="15122" y="24314"/>
                    </a:lnTo>
                    <a:cubicBezTo>
                      <a:pt x="15064" y="24126"/>
                      <a:pt x="14795" y="23342"/>
                      <a:pt x="14537" y="23003"/>
                    </a:cubicBezTo>
                    <a:cubicBezTo>
                      <a:pt x="14256" y="22617"/>
                      <a:pt x="13390" y="22219"/>
                      <a:pt x="13355" y="22195"/>
                    </a:cubicBezTo>
                    <a:cubicBezTo>
                      <a:pt x="13346" y="22192"/>
                      <a:pt x="13336" y="22191"/>
                      <a:pt x="13327" y="22191"/>
                    </a:cubicBezTo>
                    <a:cubicBezTo>
                      <a:pt x="13302" y="22191"/>
                      <a:pt x="13279" y="22202"/>
                      <a:pt x="13262" y="22219"/>
                    </a:cubicBezTo>
                    <a:cubicBezTo>
                      <a:pt x="13238" y="22254"/>
                      <a:pt x="13238" y="22289"/>
                      <a:pt x="13262" y="22312"/>
                    </a:cubicBezTo>
                    <a:cubicBezTo>
                      <a:pt x="13262" y="22324"/>
                      <a:pt x="14186" y="23377"/>
                      <a:pt x="14139" y="24045"/>
                    </a:cubicBezTo>
                    <a:lnTo>
                      <a:pt x="14139" y="24220"/>
                    </a:lnTo>
                    <a:cubicBezTo>
                      <a:pt x="14139" y="24279"/>
                      <a:pt x="14139" y="24325"/>
                      <a:pt x="14128" y="24384"/>
                    </a:cubicBezTo>
                    <a:cubicBezTo>
                      <a:pt x="14116" y="24372"/>
                      <a:pt x="14093" y="24372"/>
                      <a:pt x="14069" y="24361"/>
                    </a:cubicBezTo>
                    <a:cubicBezTo>
                      <a:pt x="13964" y="24255"/>
                      <a:pt x="13870" y="24150"/>
                      <a:pt x="13788" y="24021"/>
                    </a:cubicBezTo>
                    <a:cubicBezTo>
                      <a:pt x="13601" y="23764"/>
                      <a:pt x="13379" y="23424"/>
                      <a:pt x="13039" y="23284"/>
                    </a:cubicBezTo>
                    <a:cubicBezTo>
                      <a:pt x="12828" y="23178"/>
                      <a:pt x="12501" y="23073"/>
                      <a:pt x="12150" y="22956"/>
                    </a:cubicBezTo>
                    <a:cubicBezTo>
                      <a:pt x="11705" y="22816"/>
                      <a:pt x="11272" y="22652"/>
                      <a:pt x="10862" y="22453"/>
                    </a:cubicBezTo>
                    <a:cubicBezTo>
                      <a:pt x="10417" y="22184"/>
                      <a:pt x="9668" y="21177"/>
                      <a:pt x="9668" y="21165"/>
                    </a:cubicBezTo>
                    <a:cubicBezTo>
                      <a:pt x="9668" y="21165"/>
                      <a:pt x="9668" y="21154"/>
                      <a:pt x="9668" y="21154"/>
                    </a:cubicBezTo>
                    <a:lnTo>
                      <a:pt x="3571" y="15664"/>
                    </a:lnTo>
                    <a:cubicBezTo>
                      <a:pt x="3571" y="15664"/>
                      <a:pt x="2974" y="15068"/>
                      <a:pt x="2892" y="14763"/>
                    </a:cubicBezTo>
                    <a:lnTo>
                      <a:pt x="2798" y="14447"/>
                    </a:lnTo>
                    <a:cubicBezTo>
                      <a:pt x="2798" y="14424"/>
                      <a:pt x="2786" y="14412"/>
                      <a:pt x="2763" y="14400"/>
                    </a:cubicBezTo>
                    <a:cubicBezTo>
                      <a:pt x="2763" y="14400"/>
                      <a:pt x="1932" y="13885"/>
                      <a:pt x="1710" y="13628"/>
                    </a:cubicBezTo>
                    <a:cubicBezTo>
                      <a:pt x="1499" y="13359"/>
                      <a:pt x="1405" y="12774"/>
                      <a:pt x="1405" y="12774"/>
                    </a:cubicBezTo>
                    <a:cubicBezTo>
                      <a:pt x="1405" y="12762"/>
                      <a:pt x="1394" y="12750"/>
                      <a:pt x="1394" y="12738"/>
                    </a:cubicBezTo>
                    <a:lnTo>
                      <a:pt x="153" y="11322"/>
                    </a:lnTo>
                    <a:lnTo>
                      <a:pt x="984" y="3399"/>
                    </a:lnTo>
                    <a:cubicBezTo>
                      <a:pt x="990" y="3348"/>
                      <a:pt x="952" y="3318"/>
                      <a:pt x="913" y="3318"/>
                    </a:cubicBezTo>
                    <a:cubicBezTo>
                      <a:pt x="881" y="3318"/>
                      <a:pt x="849" y="3339"/>
                      <a:pt x="844" y="3387"/>
                    </a:cubicBezTo>
                    <a:lnTo>
                      <a:pt x="1" y="11334"/>
                    </a:lnTo>
                    <a:cubicBezTo>
                      <a:pt x="1" y="11357"/>
                      <a:pt x="13" y="11381"/>
                      <a:pt x="24" y="11392"/>
                    </a:cubicBezTo>
                    <a:lnTo>
                      <a:pt x="1265" y="12820"/>
                    </a:lnTo>
                    <a:cubicBezTo>
                      <a:pt x="1288" y="12937"/>
                      <a:pt x="1382" y="13464"/>
                      <a:pt x="1604" y="13722"/>
                    </a:cubicBezTo>
                    <a:cubicBezTo>
                      <a:pt x="1815" y="13979"/>
                      <a:pt x="2517" y="14424"/>
                      <a:pt x="2669" y="14506"/>
                    </a:cubicBezTo>
                    <a:lnTo>
                      <a:pt x="2751" y="14798"/>
                    </a:lnTo>
                    <a:cubicBezTo>
                      <a:pt x="2845" y="15138"/>
                      <a:pt x="3442" y="15735"/>
                      <a:pt x="3465" y="15770"/>
                    </a:cubicBezTo>
                    <a:lnTo>
                      <a:pt x="9563" y="21247"/>
                    </a:lnTo>
                    <a:cubicBezTo>
                      <a:pt x="9622" y="21341"/>
                      <a:pt x="10324" y="22289"/>
                      <a:pt x="10780" y="22570"/>
                    </a:cubicBezTo>
                    <a:cubicBezTo>
                      <a:pt x="11213" y="22781"/>
                      <a:pt x="11646" y="22956"/>
                      <a:pt x="12103" y="23085"/>
                    </a:cubicBezTo>
                    <a:cubicBezTo>
                      <a:pt x="12442" y="23202"/>
                      <a:pt x="12770" y="23319"/>
                      <a:pt x="12981" y="23413"/>
                    </a:cubicBezTo>
                    <a:cubicBezTo>
                      <a:pt x="13273" y="23541"/>
                      <a:pt x="13496" y="23857"/>
                      <a:pt x="13671" y="24103"/>
                    </a:cubicBezTo>
                    <a:cubicBezTo>
                      <a:pt x="13753" y="24244"/>
                      <a:pt x="13870" y="24372"/>
                      <a:pt x="13999" y="24478"/>
                    </a:cubicBezTo>
                    <a:cubicBezTo>
                      <a:pt x="14038" y="24509"/>
                      <a:pt x="14087" y="24524"/>
                      <a:pt x="14137" y="24524"/>
                    </a:cubicBezTo>
                    <a:cubicBezTo>
                      <a:pt x="14161" y="24524"/>
                      <a:pt x="14186" y="24521"/>
                      <a:pt x="14210" y="24513"/>
                    </a:cubicBezTo>
                    <a:cubicBezTo>
                      <a:pt x="14291" y="24466"/>
                      <a:pt x="14291" y="24361"/>
                      <a:pt x="14291" y="24220"/>
                    </a:cubicBezTo>
                    <a:lnTo>
                      <a:pt x="14291" y="24045"/>
                    </a:lnTo>
                    <a:cubicBezTo>
                      <a:pt x="14315" y="23541"/>
                      <a:pt x="13870" y="22851"/>
                      <a:pt x="13589" y="22488"/>
                    </a:cubicBezTo>
                    <a:lnTo>
                      <a:pt x="13589" y="22488"/>
                    </a:lnTo>
                    <a:cubicBezTo>
                      <a:pt x="13858" y="22628"/>
                      <a:pt x="14245" y="22862"/>
                      <a:pt x="14409" y="23085"/>
                    </a:cubicBezTo>
                    <a:cubicBezTo>
                      <a:pt x="14678" y="23448"/>
                      <a:pt x="14982" y="24384"/>
                      <a:pt x="14982" y="24396"/>
                    </a:cubicBezTo>
                    <a:cubicBezTo>
                      <a:pt x="14994" y="24407"/>
                      <a:pt x="15005" y="24431"/>
                      <a:pt x="15029" y="24443"/>
                    </a:cubicBezTo>
                    <a:lnTo>
                      <a:pt x="15240" y="24501"/>
                    </a:lnTo>
                    <a:cubicBezTo>
                      <a:pt x="15321" y="24524"/>
                      <a:pt x="15403" y="24536"/>
                      <a:pt x="15485" y="24536"/>
                    </a:cubicBezTo>
                    <a:cubicBezTo>
                      <a:pt x="15614" y="24536"/>
                      <a:pt x="15743" y="24513"/>
                      <a:pt x="15860" y="24454"/>
                    </a:cubicBezTo>
                    <a:lnTo>
                      <a:pt x="16024" y="24489"/>
                    </a:lnTo>
                    <a:cubicBezTo>
                      <a:pt x="16134" y="24519"/>
                      <a:pt x="16247" y="24534"/>
                      <a:pt x="16358" y="24534"/>
                    </a:cubicBezTo>
                    <a:cubicBezTo>
                      <a:pt x="16508" y="24534"/>
                      <a:pt x="16656" y="24508"/>
                      <a:pt x="16796" y="24454"/>
                    </a:cubicBezTo>
                    <a:lnTo>
                      <a:pt x="16808" y="24443"/>
                    </a:lnTo>
                    <a:cubicBezTo>
                      <a:pt x="16831" y="24431"/>
                      <a:pt x="16843" y="24419"/>
                      <a:pt x="16855" y="24407"/>
                    </a:cubicBezTo>
                    <a:cubicBezTo>
                      <a:pt x="16937" y="24220"/>
                      <a:pt x="16972" y="24009"/>
                      <a:pt x="16948" y="23799"/>
                    </a:cubicBezTo>
                    <a:cubicBezTo>
                      <a:pt x="16925" y="23658"/>
                      <a:pt x="16866" y="23237"/>
                      <a:pt x="16820" y="22862"/>
                    </a:cubicBezTo>
                    <a:lnTo>
                      <a:pt x="16820" y="22862"/>
                    </a:lnTo>
                    <a:cubicBezTo>
                      <a:pt x="16855" y="22968"/>
                      <a:pt x="16902" y="23061"/>
                      <a:pt x="16948" y="23167"/>
                    </a:cubicBezTo>
                    <a:cubicBezTo>
                      <a:pt x="16972" y="23190"/>
                      <a:pt x="16995" y="23249"/>
                      <a:pt x="17042" y="23319"/>
                    </a:cubicBezTo>
                    <a:cubicBezTo>
                      <a:pt x="17229" y="23670"/>
                      <a:pt x="17416" y="23986"/>
                      <a:pt x="17604" y="24021"/>
                    </a:cubicBezTo>
                    <a:cubicBezTo>
                      <a:pt x="17615" y="24024"/>
                      <a:pt x="17627" y="24026"/>
                      <a:pt x="17638" y="24026"/>
                    </a:cubicBezTo>
                    <a:cubicBezTo>
                      <a:pt x="17673" y="24026"/>
                      <a:pt x="17703" y="24012"/>
                      <a:pt x="17721" y="23986"/>
                    </a:cubicBezTo>
                    <a:cubicBezTo>
                      <a:pt x="17838" y="23869"/>
                      <a:pt x="17732" y="23436"/>
                      <a:pt x="17463" y="22523"/>
                    </a:cubicBezTo>
                    <a:cubicBezTo>
                      <a:pt x="17440" y="22429"/>
                      <a:pt x="17416" y="22336"/>
                      <a:pt x="17393" y="22254"/>
                    </a:cubicBezTo>
                    <a:cubicBezTo>
                      <a:pt x="17042" y="21048"/>
                      <a:pt x="16609" y="20662"/>
                      <a:pt x="16375" y="20545"/>
                    </a:cubicBezTo>
                    <a:cubicBezTo>
                      <a:pt x="15889" y="20283"/>
                      <a:pt x="14734" y="20182"/>
                      <a:pt x="14074" y="20182"/>
                    </a:cubicBezTo>
                    <a:cubicBezTo>
                      <a:pt x="13939" y="20182"/>
                      <a:pt x="13825" y="20186"/>
                      <a:pt x="13741" y="20194"/>
                    </a:cubicBezTo>
                    <a:cubicBezTo>
                      <a:pt x="13690" y="20198"/>
                      <a:pt x="13621" y="20200"/>
                      <a:pt x="13538" y="20200"/>
                    </a:cubicBezTo>
                    <a:cubicBezTo>
                      <a:pt x="12870" y="20200"/>
                      <a:pt x="11322" y="20086"/>
                      <a:pt x="11061" y="20065"/>
                    </a:cubicBezTo>
                    <a:lnTo>
                      <a:pt x="7363" y="14342"/>
                    </a:lnTo>
                    <a:cubicBezTo>
                      <a:pt x="7339" y="14213"/>
                      <a:pt x="7175" y="13265"/>
                      <a:pt x="7082" y="12551"/>
                    </a:cubicBezTo>
                    <a:cubicBezTo>
                      <a:pt x="7000" y="11837"/>
                      <a:pt x="6239" y="11685"/>
                      <a:pt x="6005" y="11662"/>
                    </a:cubicBezTo>
                    <a:cubicBezTo>
                      <a:pt x="5993" y="11509"/>
                      <a:pt x="5970" y="11123"/>
                      <a:pt x="5970" y="10655"/>
                    </a:cubicBezTo>
                    <a:cubicBezTo>
                      <a:pt x="5970" y="10292"/>
                      <a:pt x="5677" y="9976"/>
                      <a:pt x="5385" y="9637"/>
                    </a:cubicBezTo>
                    <a:cubicBezTo>
                      <a:pt x="5127" y="9379"/>
                      <a:pt x="4917" y="9087"/>
                      <a:pt x="4741" y="8759"/>
                    </a:cubicBezTo>
                    <a:cubicBezTo>
                      <a:pt x="4472" y="8162"/>
                      <a:pt x="3606" y="4955"/>
                      <a:pt x="3091" y="3024"/>
                    </a:cubicBezTo>
                    <a:cubicBezTo>
                      <a:pt x="2915" y="2392"/>
                      <a:pt x="2786" y="1900"/>
                      <a:pt x="2716" y="1666"/>
                    </a:cubicBezTo>
                    <a:cubicBezTo>
                      <a:pt x="2435" y="660"/>
                      <a:pt x="621" y="28"/>
                      <a:pt x="539" y="4"/>
                    </a:cubicBezTo>
                    <a:cubicBezTo>
                      <a:pt x="531" y="2"/>
                      <a:pt x="523" y="0"/>
                      <a:pt x="515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1" name="Google Shape;1291;p32"/>
              <p:cNvSpPr/>
              <p:nvPr/>
            </p:nvSpPr>
            <p:spPr>
              <a:xfrm>
                <a:off x="4076740" y="5270334"/>
                <a:ext cx="342204" cy="783377"/>
              </a:xfrm>
              <a:custGeom>
                <a:avLst/>
                <a:gdLst/>
                <a:ahLst/>
                <a:cxnLst/>
                <a:rect l="l" t="t" r="r" b="b"/>
                <a:pathLst>
                  <a:path w="7199" h="16480" extrusionOk="0">
                    <a:moveTo>
                      <a:pt x="446" y="0"/>
                    </a:moveTo>
                    <a:lnTo>
                      <a:pt x="364" y="5185"/>
                    </a:lnTo>
                    <a:lnTo>
                      <a:pt x="1" y="11295"/>
                    </a:lnTo>
                    <a:lnTo>
                      <a:pt x="1253" y="12734"/>
                    </a:lnTo>
                    <a:cubicBezTo>
                      <a:pt x="1253" y="12734"/>
                      <a:pt x="1347" y="13343"/>
                      <a:pt x="1581" y="13612"/>
                    </a:cubicBezTo>
                    <a:cubicBezTo>
                      <a:pt x="1815" y="13881"/>
                      <a:pt x="2646" y="14408"/>
                      <a:pt x="2646" y="14408"/>
                    </a:cubicBezTo>
                    <a:lnTo>
                      <a:pt x="2751" y="14724"/>
                    </a:lnTo>
                    <a:cubicBezTo>
                      <a:pt x="2833" y="15052"/>
                      <a:pt x="3442" y="15660"/>
                      <a:pt x="3442" y="15660"/>
                    </a:cubicBezTo>
                    <a:lnTo>
                      <a:pt x="4355" y="16480"/>
                    </a:lnTo>
                    <a:cubicBezTo>
                      <a:pt x="4729" y="15754"/>
                      <a:pt x="5607" y="14455"/>
                      <a:pt x="7199" y="14244"/>
                    </a:cubicBezTo>
                    <a:cubicBezTo>
                      <a:pt x="7164" y="14010"/>
                      <a:pt x="7011" y="13167"/>
                      <a:pt x="6930" y="12488"/>
                    </a:cubicBezTo>
                    <a:cubicBezTo>
                      <a:pt x="6836" y="11693"/>
                      <a:pt x="5865" y="11646"/>
                      <a:pt x="5865" y="11646"/>
                    </a:cubicBezTo>
                    <a:cubicBezTo>
                      <a:pt x="5865" y="11646"/>
                      <a:pt x="5818" y="11189"/>
                      <a:pt x="5818" y="10581"/>
                    </a:cubicBezTo>
                    <a:cubicBezTo>
                      <a:pt x="5818" y="9972"/>
                      <a:pt x="4975" y="9516"/>
                      <a:pt x="4612" y="8720"/>
                    </a:cubicBezTo>
                    <a:cubicBezTo>
                      <a:pt x="4238" y="7924"/>
                      <a:pt x="2857" y="2587"/>
                      <a:pt x="2576" y="1615"/>
                    </a:cubicBezTo>
                    <a:cubicBezTo>
                      <a:pt x="2295" y="644"/>
                      <a:pt x="446" y="0"/>
                      <a:pt x="44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2" name="Google Shape;1292;p32"/>
              <p:cNvSpPr/>
              <p:nvPr/>
            </p:nvSpPr>
            <p:spPr>
              <a:xfrm>
                <a:off x="4072842" y="5267387"/>
                <a:ext cx="349430" cy="790222"/>
              </a:xfrm>
              <a:custGeom>
                <a:avLst/>
                <a:gdLst/>
                <a:ahLst/>
                <a:cxnLst/>
                <a:rect l="l" t="t" r="r" b="b"/>
                <a:pathLst>
                  <a:path w="7351" h="16624" extrusionOk="0">
                    <a:moveTo>
                      <a:pt x="521" y="1"/>
                    </a:moveTo>
                    <a:cubicBezTo>
                      <a:pt x="492" y="1"/>
                      <a:pt x="465" y="22"/>
                      <a:pt x="446" y="50"/>
                    </a:cubicBezTo>
                    <a:cubicBezTo>
                      <a:pt x="434" y="86"/>
                      <a:pt x="457" y="132"/>
                      <a:pt x="492" y="144"/>
                    </a:cubicBezTo>
                    <a:cubicBezTo>
                      <a:pt x="516" y="156"/>
                      <a:pt x="2307" y="788"/>
                      <a:pt x="2576" y="1712"/>
                    </a:cubicBezTo>
                    <a:cubicBezTo>
                      <a:pt x="2646" y="1947"/>
                      <a:pt x="2775" y="2450"/>
                      <a:pt x="2950" y="3070"/>
                    </a:cubicBezTo>
                    <a:cubicBezTo>
                      <a:pt x="3465" y="5001"/>
                      <a:pt x="4331" y="8232"/>
                      <a:pt x="4612" y="8829"/>
                    </a:cubicBezTo>
                    <a:cubicBezTo>
                      <a:pt x="4788" y="9168"/>
                      <a:pt x="5010" y="9472"/>
                      <a:pt x="5279" y="9741"/>
                    </a:cubicBezTo>
                    <a:cubicBezTo>
                      <a:pt x="5572" y="10069"/>
                      <a:pt x="5818" y="10350"/>
                      <a:pt x="5818" y="10654"/>
                    </a:cubicBezTo>
                    <a:cubicBezTo>
                      <a:pt x="5818" y="11263"/>
                      <a:pt x="5865" y="11731"/>
                      <a:pt x="5865" y="11731"/>
                    </a:cubicBezTo>
                    <a:cubicBezTo>
                      <a:pt x="5865" y="11766"/>
                      <a:pt x="5900" y="11801"/>
                      <a:pt x="5935" y="11801"/>
                    </a:cubicBezTo>
                    <a:cubicBezTo>
                      <a:pt x="5970" y="11801"/>
                      <a:pt x="6848" y="11860"/>
                      <a:pt x="6930" y="12574"/>
                    </a:cubicBezTo>
                    <a:cubicBezTo>
                      <a:pt x="7012" y="13206"/>
                      <a:pt x="7140" y="13978"/>
                      <a:pt x="7187" y="14259"/>
                    </a:cubicBezTo>
                    <a:cubicBezTo>
                      <a:pt x="5677" y="14493"/>
                      <a:pt x="4811" y="15675"/>
                      <a:pt x="4413" y="16436"/>
                    </a:cubicBezTo>
                    <a:lnTo>
                      <a:pt x="3571" y="15675"/>
                    </a:lnTo>
                    <a:cubicBezTo>
                      <a:pt x="3559" y="15675"/>
                      <a:pt x="2974" y="15079"/>
                      <a:pt x="2892" y="14774"/>
                    </a:cubicBezTo>
                    <a:lnTo>
                      <a:pt x="2798" y="14458"/>
                    </a:lnTo>
                    <a:cubicBezTo>
                      <a:pt x="2786" y="14435"/>
                      <a:pt x="2786" y="14423"/>
                      <a:pt x="2763" y="14411"/>
                    </a:cubicBezTo>
                    <a:cubicBezTo>
                      <a:pt x="2763" y="14411"/>
                      <a:pt x="1932" y="13896"/>
                      <a:pt x="1710" y="13639"/>
                    </a:cubicBezTo>
                    <a:cubicBezTo>
                      <a:pt x="1499" y="13370"/>
                      <a:pt x="1405" y="12785"/>
                      <a:pt x="1405" y="12785"/>
                    </a:cubicBezTo>
                    <a:cubicBezTo>
                      <a:pt x="1405" y="12773"/>
                      <a:pt x="1394" y="12761"/>
                      <a:pt x="1382" y="12749"/>
                    </a:cubicBezTo>
                    <a:lnTo>
                      <a:pt x="153" y="11333"/>
                    </a:lnTo>
                    <a:lnTo>
                      <a:pt x="516" y="5247"/>
                    </a:lnTo>
                    <a:cubicBezTo>
                      <a:pt x="516" y="5212"/>
                      <a:pt x="481" y="5177"/>
                      <a:pt x="446" y="5177"/>
                    </a:cubicBezTo>
                    <a:cubicBezTo>
                      <a:pt x="439" y="5175"/>
                      <a:pt x="433" y="5175"/>
                      <a:pt x="428" y="5175"/>
                    </a:cubicBezTo>
                    <a:cubicBezTo>
                      <a:pt x="390" y="5175"/>
                      <a:pt x="364" y="5206"/>
                      <a:pt x="364" y="5247"/>
                    </a:cubicBezTo>
                    <a:lnTo>
                      <a:pt x="1" y="11357"/>
                    </a:lnTo>
                    <a:cubicBezTo>
                      <a:pt x="1" y="11368"/>
                      <a:pt x="13" y="11392"/>
                      <a:pt x="24" y="11403"/>
                    </a:cubicBezTo>
                    <a:lnTo>
                      <a:pt x="1265" y="12831"/>
                    </a:lnTo>
                    <a:cubicBezTo>
                      <a:pt x="1288" y="12948"/>
                      <a:pt x="1382" y="13475"/>
                      <a:pt x="1604" y="13733"/>
                    </a:cubicBezTo>
                    <a:cubicBezTo>
                      <a:pt x="1815" y="13990"/>
                      <a:pt x="2517" y="14435"/>
                      <a:pt x="2669" y="14517"/>
                    </a:cubicBezTo>
                    <a:lnTo>
                      <a:pt x="2751" y="14809"/>
                    </a:lnTo>
                    <a:cubicBezTo>
                      <a:pt x="2845" y="15149"/>
                      <a:pt x="3442" y="15746"/>
                      <a:pt x="3465" y="15781"/>
                    </a:cubicBezTo>
                    <a:lnTo>
                      <a:pt x="4378" y="16600"/>
                    </a:lnTo>
                    <a:cubicBezTo>
                      <a:pt x="4390" y="16612"/>
                      <a:pt x="4413" y="16623"/>
                      <a:pt x="4425" y="16623"/>
                    </a:cubicBezTo>
                    <a:lnTo>
                      <a:pt x="4448" y="16623"/>
                    </a:lnTo>
                    <a:cubicBezTo>
                      <a:pt x="4472" y="16623"/>
                      <a:pt x="4495" y="16600"/>
                      <a:pt x="4507" y="16588"/>
                    </a:cubicBezTo>
                    <a:cubicBezTo>
                      <a:pt x="4881" y="15851"/>
                      <a:pt x="5736" y="14599"/>
                      <a:pt x="7292" y="14388"/>
                    </a:cubicBezTo>
                    <a:cubicBezTo>
                      <a:pt x="7316" y="14388"/>
                      <a:pt x="7328" y="14376"/>
                      <a:pt x="7339" y="14365"/>
                    </a:cubicBezTo>
                    <a:cubicBezTo>
                      <a:pt x="7351" y="14341"/>
                      <a:pt x="7351" y="14329"/>
                      <a:pt x="7351" y="14306"/>
                    </a:cubicBezTo>
                    <a:cubicBezTo>
                      <a:pt x="7328" y="14131"/>
                      <a:pt x="7164" y="13253"/>
                      <a:pt x="7082" y="12562"/>
                    </a:cubicBezTo>
                    <a:cubicBezTo>
                      <a:pt x="7000" y="11836"/>
                      <a:pt x="6239" y="11696"/>
                      <a:pt x="6017" y="11661"/>
                    </a:cubicBezTo>
                    <a:cubicBezTo>
                      <a:pt x="6005" y="11520"/>
                      <a:pt x="5970" y="11134"/>
                      <a:pt x="5970" y="10666"/>
                    </a:cubicBezTo>
                    <a:cubicBezTo>
                      <a:pt x="5970" y="10292"/>
                      <a:pt x="5677" y="9976"/>
                      <a:pt x="5385" y="9648"/>
                    </a:cubicBezTo>
                    <a:cubicBezTo>
                      <a:pt x="5127" y="9390"/>
                      <a:pt x="4917" y="9086"/>
                      <a:pt x="4753" y="8770"/>
                    </a:cubicBezTo>
                    <a:cubicBezTo>
                      <a:pt x="4472" y="8173"/>
                      <a:pt x="3606" y="4954"/>
                      <a:pt x="3091" y="3035"/>
                    </a:cubicBezTo>
                    <a:cubicBezTo>
                      <a:pt x="2915" y="2403"/>
                      <a:pt x="2786" y="1911"/>
                      <a:pt x="2716" y="1677"/>
                    </a:cubicBezTo>
                    <a:cubicBezTo>
                      <a:pt x="2435" y="671"/>
                      <a:pt x="621" y="39"/>
                      <a:pt x="539" y="4"/>
                    </a:cubicBezTo>
                    <a:cubicBezTo>
                      <a:pt x="533" y="2"/>
                      <a:pt x="527" y="1"/>
                      <a:pt x="521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3" name="Google Shape;1293;p32"/>
              <p:cNvSpPr/>
              <p:nvPr/>
            </p:nvSpPr>
            <p:spPr>
              <a:xfrm>
                <a:off x="4076217" y="5604687"/>
                <a:ext cx="43399" cy="248180"/>
              </a:xfrm>
              <a:custGeom>
                <a:avLst/>
                <a:gdLst/>
                <a:ahLst/>
                <a:cxnLst/>
                <a:rect l="l" t="t" r="r" b="b"/>
                <a:pathLst>
                  <a:path w="913" h="5221" extrusionOk="0">
                    <a:moveTo>
                      <a:pt x="293" y="0"/>
                    </a:moveTo>
                    <a:lnTo>
                      <a:pt x="0" y="4261"/>
                    </a:lnTo>
                    <a:lnTo>
                      <a:pt x="913" y="5220"/>
                    </a:lnTo>
                    <a:lnTo>
                      <a:pt x="913" y="5220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4" name="Google Shape;1294;p32"/>
              <p:cNvSpPr/>
              <p:nvPr/>
            </p:nvSpPr>
            <p:spPr>
              <a:xfrm>
                <a:off x="4290928" y="5847775"/>
                <a:ext cx="28426" cy="19537"/>
              </a:xfrm>
              <a:custGeom>
                <a:avLst/>
                <a:gdLst/>
                <a:ahLst/>
                <a:cxnLst/>
                <a:rect l="l" t="t" r="r" b="b"/>
                <a:pathLst>
                  <a:path w="598" h="411" extrusionOk="0">
                    <a:moveTo>
                      <a:pt x="520" y="1"/>
                    </a:moveTo>
                    <a:cubicBezTo>
                      <a:pt x="507" y="1"/>
                      <a:pt x="493" y="4"/>
                      <a:pt x="481" y="13"/>
                    </a:cubicBezTo>
                    <a:cubicBezTo>
                      <a:pt x="329" y="95"/>
                      <a:pt x="188" y="177"/>
                      <a:pt x="59" y="282"/>
                    </a:cubicBezTo>
                    <a:cubicBezTo>
                      <a:pt x="1" y="317"/>
                      <a:pt x="24" y="411"/>
                      <a:pt x="106" y="411"/>
                    </a:cubicBezTo>
                    <a:cubicBezTo>
                      <a:pt x="118" y="411"/>
                      <a:pt x="130" y="399"/>
                      <a:pt x="141" y="399"/>
                    </a:cubicBezTo>
                    <a:cubicBezTo>
                      <a:pt x="270" y="305"/>
                      <a:pt x="399" y="223"/>
                      <a:pt x="551" y="141"/>
                    </a:cubicBezTo>
                    <a:cubicBezTo>
                      <a:pt x="586" y="118"/>
                      <a:pt x="598" y="71"/>
                      <a:pt x="574" y="36"/>
                    </a:cubicBezTo>
                    <a:cubicBezTo>
                      <a:pt x="567" y="13"/>
                      <a:pt x="545" y="1"/>
                      <a:pt x="52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5" name="Google Shape;1295;p32"/>
              <p:cNvSpPr/>
              <p:nvPr/>
            </p:nvSpPr>
            <p:spPr>
              <a:xfrm>
                <a:off x="4220293" y="5878101"/>
                <a:ext cx="57327" cy="69734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1467" extrusionOk="0">
                    <a:moveTo>
                      <a:pt x="1124" y="1"/>
                    </a:moveTo>
                    <a:cubicBezTo>
                      <a:pt x="1106" y="1"/>
                      <a:pt x="1089" y="7"/>
                      <a:pt x="1077" y="18"/>
                    </a:cubicBezTo>
                    <a:cubicBezTo>
                      <a:pt x="632" y="393"/>
                      <a:pt x="281" y="849"/>
                      <a:pt x="24" y="1364"/>
                    </a:cubicBezTo>
                    <a:cubicBezTo>
                      <a:pt x="0" y="1400"/>
                      <a:pt x="24" y="1446"/>
                      <a:pt x="59" y="1458"/>
                    </a:cubicBezTo>
                    <a:cubicBezTo>
                      <a:pt x="65" y="1464"/>
                      <a:pt x="71" y="1467"/>
                      <a:pt x="76" y="1467"/>
                    </a:cubicBezTo>
                    <a:cubicBezTo>
                      <a:pt x="82" y="1467"/>
                      <a:pt x="88" y="1464"/>
                      <a:pt x="94" y="1458"/>
                    </a:cubicBezTo>
                    <a:cubicBezTo>
                      <a:pt x="98" y="1460"/>
                      <a:pt x="103" y="1461"/>
                      <a:pt x="108" y="1461"/>
                    </a:cubicBezTo>
                    <a:cubicBezTo>
                      <a:pt x="130" y="1461"/>
                      <a:pt x="155" y="1442"/>
                      <a:pt x="164" y="1423"/>
                    </a:cubicBezTo>
                    <a:cubicBezTo>
                      <a:pt x="410" y="931"/>
                      <a:pt x="761" y="487"/>
                      <a:pt x="1171" y="124"/>
                    </a:cubicBezTo>
                    <a:cubicBezTo>
                      <a:pt x="1206" y="89"/>
                      <a:pt x="1206" y="42"/>
                      <a:pt x="1171" y="18"/>
                    </a:cubicBezTo>
                    <a:cubicBezTo>
                      <a:pt x="1159" y="7"/>
                      <a:pt x="1142" y="1"/>
                      <a:pt x="112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6" name="Google Shape;1296;p32"/>
              <p:cNvSpPr/>
              <p:nvPr/>
            </p:nvSpPr>
            <p:spPr>
              <a:xfrm>
                <a:off x="4269252" y="5818874"/>
                <a:ext cx="36222" cy="8937"/>
              </a:xfrm>
              <a:custGeom>
                <a:avLst/>
                <a:gdLst/>
                <a:ahLst/>
                <a:cxnLst/>
                <a:rect l="l" t="t" r="r" b="b"/>
                <a:pathLst>
                  <a:path w="762" h="188" extrusionOk="0">
                    <a:moveTo>
                      <a:pt x="691" y="0"/>
                    </a:moveTo>
                    <a:cubicBezTo>
                      <a:pt x="480" y="0"/>
                      <a:pt x="270" y="12"/>
                      <a:pt x="59" y="47"/>
                    </a:cubicBezTo>
                    <a:cubicBezTo>
                      <a:pt x="24" y="47"/>
                      <a:pt x="0" y="82"/>
                      <a:pt x="0" y="129"/>
                    </a:cubicBezTo>
                    <a:cubicBezTo>
                      <a:pt x="12" y="164"/>
                      <a:pt x="35" y="188"/>
                      <a:pt x="71" y="188"/>
                    </a:cubicBezTo>
                    <a:lnTo>
                      <a:pt x="82" y="188"/>
                    </a:lnTo>
                    <a:cubicBezTo>
                      <a:pt x="232" y="161"/>
                      <a:pt x="381" y="148"/>
                      <a:pt x="535" y="148"/>
                    </a:cubicBezTo>
                    <a:cubicBezTo>
                      <a:pt x="586" y="148"/>
                      <a:pt x="638" y="150"/>
                      <a:pt x="691" y="153"/>
                    </a:cubicBezTo>
                    <a:cubicBezTo>
                      <a:pt x="726" y="153"/>
                      <a:pt x="761" y="117"/>
                      <a:pt x="761" y="82"/>
                    </a:cubicBezTo>
                    <a:cubicBezTo>
                      <a:pt x="761" y="36"/>
                      <a:pt x="726" y="0"/>
                      <a:pt x="691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7" name="Google Shape;1297;p32"/>
              <p:cNvSpPr/>
              <p:nvPr/>
            </p:nvSpPr>
            <p:spPr>
              <a:xfrm>
                <a:off x="4160780" y="5829855"/>
                <a:ext cx="81237" cy="51385"/>
              </a:xfrm>
              <a:custGeom>
                <a:avLst/>
                <a:gdLst/>
                <a:ahLst/>
                <a:cxnLst/>
                <a:rect l="l" t="t" r="r" b="b"/>
                <a:pathLst>
                  <a:path w="1709" h="1081" extrusionOk="0">
                    <a:moveTo>
                      <a:pt x="1623" y="0"/>
                    </a:moveTo>
                    <a:cubicBezTo>
                      <a:pt x="1616" y="0"/>
                      <a:pt x="1610" y="1"/>
                      <a:pt x="1604" y="3"/>
                    </a:cubicBezTo>
                    <a:cubicBezTo>
                      <a:pt x="1030" y="226"/>
                      <a:pt x="492" y="542"/>
                      <a:pt x="35" y="963"/>
                    </a:cubicBezTo>
                    <a:cubicBezTo>
                      <a:pt x="0" y="987"/>
                      <a:pt x="0" y="1033"/>
                      <a:pt x="35" y="1057"/>
                    </a:cubicBezTo>
                    <a:cubicBezTo>
                      <a:pt x="47" y="1080"/>
                      <a:pt x="70" y="1080"/>
                      <a:pt x="82" y="1080"/>
                    </a:cubicBezTo>
                    <a:cubicBezTo>
                      <a:pt x="105" y="1080"/>
                      <a:pt x="117" y="1080"/>
                      <a:pt x="141" y="1069"/>
                    </a:cubicBezTo>
                    <a:cubicBezTo>
                      <a:pt x="585" y="671"/>
                      <a:pt x="1100" y="355"/>
                      <a:pt x="1650" y="144"/>
                    </a:cubicBezTo>
                    <a:cubicBezTo>
                      <a:pt x="1697" y="132"/>
                      <a:pt x="1709" y="85"/>
                      <a:pt x="1697" y="50"/>
                    </a:cubicBezTo>
                    <a:cubicBezTo>
                      <a:pt x="1688" y="21"/>
                      <a:pt x="1654" y="0"/>
                      <a:pt x="1623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8" name="Google Shape;1298;p32"/>
              <p:cNvSpPr/>
              <p:nvPr/>
            </p:nvSpPr>
            <p:spPr>
              <a:xfrm>
                <a:off x="4656463" y="6303339"/>
                <a:ext cx="65123" cy="42449"/>
              </a:xfrm>
              <a:custGeom>
                <a:avLst/>
                <a:gdLst/>
                <a:ahLst/>
                <a:cxnLst/>
                <a:rect l="l" t="t" r="r" b="b"/>
                <a:pathLst>
                  <a:path w="1370" h="893" extrusionOk="0">
                    <a:moveTo>
                      <a:pt x="69" y="0"/>
                    </a:moveTo>
                    <a:cubicBezTo>
                      <a:pt x="38" y="0"/>
                      <a:pt x="11" y="32"/>
                      <a:pt x="0" y="73"/>
                    </a:cubicBezTo>
                    <a:cubicBezTo>
                      <a:pt x="0" y="108"/>
                      <a:pt x="36" y="143"/>
                      <a:pt x="71" y="143"/>
                    </a:cubicBezTo>
                    <a:cubicBezTo>
                      <a:pt x="726" y="190"/>
                      <a:pt x="1229" y="857"/>
                      <a:pt x="1229" y="857"/>
                    </a:cubicBezTo>
                    <a:cubicBezTo>
                      <a:pt x="1241" y="880"/>
                      <a:pt x="1264" y="892"/>
                      <a:pt x="1288" y="892"/>
                    </a:cubicBezTo>
                    <a:cubicBezTo>
                      <a:pt x="1300" y="892"/>
                      <a:pt x="1323" y="880"/>
                      <a:pt x="1335" y="880"/>
                    </a:cubicBezTo>
                    <a:cubicBezTo>
                      <a:pt x="1358" y="857"/>
                      <a:pt x="1370" y="810"/>
                      <a:pt x="1346" y="775"/>
                    </a:cubicBezTo>
                    <a:cubicBezTo>
                      <a:pt x="1323" y="740"/>
                      <a:pt x="808" y="49"/>
                      <a:pt x="82" y="3"/>
                    </a:cubicBezTo>
                    <a:cubicBezTo>
                      <a:pt x="78" y="1"/>
                      <a:pt x="73" y="0"/>
                      <a:pt x="6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9" name="Google Shape;1299;p32"/>
              <p:cNvSpPr/>
              <p:nvPr/>
            </p:nvSpPr>
            <p:spPr>
              <a:xfrm>
                <a:off x="4723581" y="6265502"/>
                <a:ext cx="110376" cy="159813"/>
              </a:xfrm>
              <a:custGeom>
                <a:avLst/>
                <a:gdLst/>
                <a:ahLst/>
                <a:cxnLst/>
                <a:rect l="l" t="t" r="r" b="b"/>
                <a:pathLst>
                  <a:path w="2322" h="3362" extrusionOk="0">
                    <a:moveTo>
                      <a:pt x="101" y="0"/>
                    </a:moveTo>
                    <a:cubicBezTo>
                      <a:pt x="23" y="0"/>
                      <a:pt x="0" y="123"/>
                      <a:pt x="87" y="155"/>
                    </a:cubicBezTo>
                    <a:cubicBezTo>
                      <a:pt x="98" y="155"/>
                      <a:pt x="625" y="284"/>
                      <a:pt x="1304" y="1150"/>
                    </a:cubicBezTo>
                    <a:cubicBezTo>
                      <a:pt x="1983" y="2004"/>
                      <a:pt x="2170" y="3292"/>
                      <a:pt x="2170" y="3303"/>
                    </a:cubicBezTo>
                    <a:cubicBezTo>
                      <a:pt x="2182" y="3338"/>
                      <a:pt x="2217" y="3362"/>
                      <a:pt x="2252" y="3362"/>
                    </a:cubicBezTo>
                    <a:lnTo>
                      <a:pt x="2263" y="3362"/>
                    </a:lnTo>
                    <a:cubicBezTo>
                      <a:pt x="2299" y="3350"/>
                      <a:pt x="2322" y="3315"/>
                      <a:pt x="2322" y="3268"/>
                    </a:cubicBezTo>
                    <a:cubicBezTo>
                      <a:pt x="2310" y="3221"/>
                      <a:pt x="2135" y="1946"/>
                      <a:pt x="1421" y="1056"/>
                    </a:cubicBezTo>
                    <a:cubicBezTo>
                      <a:pt x="707" y="155"/>
                      <a:pt x="145" y="3"/>
                      <a:pt x="122" y="3"/>
                    </a:cubicBezTo>
                    <a:cubicBezTo>
                      <a:pt x="114" y="1"/>
                      <a:pt x="108" y="0"/>
                      <a:pt x="101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0" name="Google Shape;1300;p32"/>
              <p:cNvSpPr/>
              <p:nvPr/>
            </p:nvSpPr>
            <p:spPr>
              <a:xfrm>
                <a:off x="4788322" y="6256803"/>
                <a:ext cx="85706" cy="172980"/>
              </a:xfrm>
              <a:custGeom>
                <a:avLst/>
                <a:gdLst/>
                <a:ahLst/>
                <a:cxnLst/>
                <a:rect l="l" t="t" r="r" b="b"/>
                <a:pathLst>
                  <a:path w="1803" h="3639" extrusionOk="0">
                    <a:moveTo>
                      <a:pt x="81" y="1"/>
                    </a:moveTo>
                    <a:cubicBezTo>
                      <a:pt x="59" y="1"/>
                      <a:pt x="37" y="13"/>
                      <a:pt x="24" y="34"/>
                    </a:cubicBezTo>
                    <a:cubicBezTo>
                      <a:pt x="0" y="57"/>
                      <a:pt x="0" y="104"/>
                      <a:pt x="35" y="127"/>
                    </a:cubicBezTo>
                    <a:cubicBezTo>
                      <a:pt x="35" y="139"/>
                      <a:pt x="1054" y="958"/>
                      <a:pt x="1229" y="1719"/>
                    </a:cubicBezTo>
                    <a:cubicBezTo>
                      <a:pt x="1416" y="2503"/>
                      <a:pt x="1651" y="3568"/>
                      <a:pt x="1651" y="3580"/>
                    </a:cubicBezTo>
                    <a:cubicBezTo>
                      <a:pt x="1662" y="3615"/>
                      <a:pt x="1686" y="3639"/>
                      <a:pt x="1721" y="3639"/>
                    </a:cubicBezTo>
                    <a:lnTo>
                      <a:pt x="1732" y="3639"/>
                    </a:lnTo>
                    <a:cubicBezTo>
                      <a:pt x="1779" y="3627"/>
                      <a:pt x="1803" y="3592"/>
                      <a:pt x="1791" y="3545"/>
                    </a:cubicBezTo>
                    <a:cubicBezTo>
                      <a:pt x="1791" y="3533"/>
                      <a:pt x="1557" y="2468"/>
                      <a:pt x="1381" y="1684"/>
                    </a:cubicBezTo>
                    <a:cubicBezTo>
                      <a:pt x="1182" y="876"/>
                      <a:pt x="164" y="57"/>
                      <a:pt x="129" y="22"/>
                    </a:cubicBezTo>
                    <a:cubicBezTo>
                      <a:pt x="114" y="7"/>
                      <a:pt x="98" y="1"/>
                      <a:pt x="81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1" name="Google Shape;1301;p32"/>
              <p:cNvSpPr/>
              <p:nvPr/>
            </p:nvSpPr>
            <p:spPr>
              <a:xfrm>
                <a:off x="4828346" y="6247772"/>
                <a:ext cx="39026" cy="77957"/>
              </a:xfrm>
              <a:custGeom>
                <a:avLst/>
                <a:gdLst/>
                <a:ahLst/>
                <a:cxnLst/>
                <a:rect l="l" t="t" r="r" b="b"/>
                <a:pathLst>
                  <a:path w="821" h="1640" extrusionOk="0">
                    <a:moveTo>
                      <a:pt x="88" y="1"/>
                    </a:moveTo>
                    <a:cubicBezTo>
                      <a:pt x="74" y="1"/>
                      <a:pt x="60" y="5"/>
                      <a:pt x="48" y="13"/>
                    </a:cubicBezTo>
                    <a:cubicBezTo>
                      <a:pt x="13" y="36"/>
                      <a:pt x="1" y="83"/>
                      <a:pt x="36" y="118"/>
                    </a:cubicBezTo>
                    <a:cubicBezTo>
                      <a:pt x="329" y="563"/>
                      <a:pt x="539" y="1066"/>
                      <a:pt x="668" y="1581"/>
                    </a:cubicBezTo>
                    <a:cubicBezTo>
                      <a:pt x="680" y="1616"/>
                      <a:pt x="703" y="1640"/>
                      <a:pt x="738" y="1640"/>
                    </a:cubicBezTo>
                    <a:lnTo>
                      <a:pt x="762" y="1640"/>
                    </a:lnTo>
                    <a:cubicBezTo>
                      <a:pt x="797" y="1628"/>
                      <a:pt x="820" y="1593"/>
                      <a:pt x="809" y="1546"/>
                    </a:cubicBezTo>
                    <a:cubicBezTo>
                      <a:pt x="680" y="1008"/>
                      <a:pt x="457" y="493"/>
                      <a:pt x="153" y="36"/>
                    </a:cubicBezTo>
                    <a:cubicBezTo>
                      <a:pt x="138" y="14"/>
                      <a:pt x="113" y="1"/>
                      <a:pt x="88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2" name="Google Shape;1302;p32"/>
              <p:cNvSpPr/>
              <p:nvPr/>
            </p:nvSpPr>
            <p:spPr>
              <a:xfrm>
                <a:off x="4923509" y="5853384"/>
                <a:ext cx="778386" cy="557490"/>
              </a:xfrm>
              <a:custGeom>
                <a:avLst/>
                <a:gdLst/>
                <a:ahLst/>
                <a:cxnLst/>
                <a:rect l="l" t="t" r="r" b="b"/>
                <a:pathLst>
                  <a:path w="16375" h="11728" extrusionOk="0">
                    <a:moveTo>
                      <a:pt x="3535" y="0"/>
                    </a:moveTo>
                    <a:lnTo>
                      <a:pt x="0" y="11728"/>
                    </a:lnTo>
                    <a:lnTo>
                      <a:pt x="12840" y="11728"/>
                    </a:lnTo>
                    <a:lnTo>
                      <a:pt x="1637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3" name="Google Shape;1303;p32"/>
              <p:cNvSpPr/>
              <p:nvPr/>
            </p:nvSpPr>
            <p:spPr>
              <a:xfrm>
                <a:off x="4919611" y="5850009"/>
                <a:ext cx="785611" cy="564193"/>
              </a:xfrm>
              <a:custGeom>
                <a:avLst/>
                <a:gdLst/>
                <a:ahLst/>
                <a:cxnLst/>
                <a:rect l="l" t="t" r="r" b="b"/>
                <a:pathLst>
                  <a:path w="16527" h="11869" extrusionOk="0">
                    <a:moveTo>
                      <a:pt x="16351" y="141"/>
                    </a:moveTo>
                    <a:lnTo>
                      <a:pt x="12863" y="11717"/>
                    </a:lnTo>
                    <a:lnTo>
                      <a:pt x="176" y="11717"/>
                    </a:lnTo>
                    <a:lnTo>
                      <a:pt x="3664" y="141"/>
                    </a:lnTo>
                    <a:close/>
                    <a:moveTo>
                      <a:pt x="3617" y="1"/>
                    </a:moveTo>
                    <a:cubicBezTo>
                      <a:pt x="3582" y="1"/>
                      <a:pt x="3547" y="24"/>
                      <a:pt x="3547" y="48"/>
                    </a:cubicBezTo>
                    <a:lnTo>
                      <a:pt x="12" y="11775"/>
                    </a:lnTo>
                    <a:cubicBezTo>
                      <a:pt x="0" y="11799"/>
                      <a:pt x="0" y="11822"/>
                      <a:pt x="24" y="11834"/>
                    </a:cubicBezTo>
                    <a:cubicBezTo>
                      <a:pt x="36" y="11857"/>
                      <a:pt x="59" y="11869"/>
                      <a:pt x="82" y="11869"/>
                    </a:cubicBezTo>
                    <a:lnTo>
                      <a:pt x="12922" y="11869"/>
                    </a:lnTo>
                    <a:cubicBezTo>
                      <a:pt x="12945" y="11869"/>
                      <a:pt x="12969" y="11845"/>
                      <a:pt x="12992" y="11822"/>
                    </a:cubicBezTo>
                    <a:lnTo>
                      <a:pt x="16527" y="94"/>
                    </a:lnTo>
                    <a:cubicBezTo>
                      <a:pt x="16527" y="71"/>
                      <a:pt x="16527" y="48"/>
                      <a:pt x="16515" y="24"/>
                    </a:cubicBezTo>
                    <a:cubicBezTo>
                      <a:pt x="16491" y="13"/>
                      <a:pt x="16468" y="1"/>
                      <a:pt x="16456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4" name="Google Shape;1304;p32"/>
              <p:cNvSpPr/>
              <p:nvPr/>
            </p:nvSpPr>
            <p:spPr>
              <a:xfrm>
                <a:off x="5002510" y="5938469"/>
                <a:ext cx="673238" cy="472403"/>
              </a:xfrm>
              <a:custGeom>
                <a:avLst/>
                <a:gdLst/>
                <a:ahLst/>
                <a:cxnLst/>
                <a:rect l="l" t="t" r="r" b="b"/>
                <a:pathLst>
                  <a:path w="14163" h="9938" extrusionOk="0">
                    <a:moveTo>
                      <a:pt x="14162" y="1"/>
                    </a:moveTo>
                    <a:lnTo>
                      <a:pt x="14162" y="1"/>
                    </a:lnTo>
                    <a:cubicBezTo>
                      <a:pt x="10382" y="469"/>
                      <a:pt x="8146" y="3594"/>
                      <a:pt x="4635" y="7023"/>
                    </a:cubicBezTo>
                    <a:cubicBezTo>
                      <a:pt x="2435" y="9177"/>
                      <a:pt x="902" y="9797"/>
                      <a:pt x="0" y="9938"/>
                    </a:cubicBezTo>
                    <a:lnTo>
                      <a:pt x="11178" y="9938"/>
                    </a:lnTo>
                    <a:lnTo>
                      <a:pt x="14162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5" name="Google Shape;1305;p32"/>
              <p:cNvSpPr/>
              <p:nvPr/>
            </p:nvSpPr>
            <p:spPr>
              <a:xfrm>
                <a:off x="4999183" y="5935142"/>
                <a:ext cx="680464" cy="479058"/>
              </a:xfrm>
              <a:custGeom>
                <a:avLst/>
                <a:gdLst/>
                <a:ahLst/>
                <a:cxnLst/>
                <a:rect l="l" t="t" r="r" b="b"/>
                <a:pathLst>
                  <a:path w="14315" h="10078" extrusionOk="0">
                    <a:moveTo>
                      <a:pt x="14139" y="164"/>
                    </a:moveTo>
                    <a:lnTo>
                      <a:pt x="11189" y="9926"/>
                    </a:lnTo>
                    <a:lnTo>
                      <a:pt x="691" y="9926"/>
                    </a:lnTo>
                    <a:cubicBezTo>
                      <a:pt x="1615" y="9633"/>
                      <a:pt x="2973" y="8884"/>
                      <a:pt x="4764" y="7140"/>
                    </a:cubicBezTo>
                    <a:cubicBezTo>
                      <a:pt x="5431" y="6485"/>
                      <a:pt x="6063" y="5841"/>
                      <a:pt x="6660" y="5209"/>
                    </a:cubicBezTo>
                    <a:cubicBezTo>
                      <a:pt x="9176" y="2622"/>
                      <a:pt x="11166" y="574"/>
                      <a:pt x="14139" y="164"/>
                    </a:cubicBezTo>
                    <a:close/>
                    <a:moveTo>
                      <a:pt x="14232" y="1"/>
                    </a:moveTo>
                    <a:cubicBezTo>
                      <a:pt x="11142" y="375"/>
                      <a:pt x="9118" y="2470"/>
                      <a:pt x="6554" y="5115"/>
                    </a:cubicBezTo>
                    <a:cubicBezTo>
                      <a:pt x="5957" y="5736"/>
                      <a:pt x="5337" y="6379"/>
                      <a:pt x="4658" y="7035"/>
                    </a:cubicBezTo>
                    <a:cubicBezTo>
                      <a:pt x="2470" y="9177"/>
                      <a:pt x="948" y="9785"/>
                      <a:pt x="59" y="9926"/>
                    </a:cubicBezTo>
                    <a:cubicBezTo>
                      <a:pt x="24" y="9937"/>
                      <a:pt x="0" y="9972"/>
                      <a:pt x="0" y="10008"/>
                    </a:cubicBezTo>
                    <a:cubicBezTo>
                      <a:pt x="0" y="10043"/>
                      <a:pt x="35" y="10078"/>
                      <a:pt x="70" y="10078"/>
                    </a:cubicBezTo>
                    <a:lnTo>
                      <a:pt x="11248" y="10078"/>
                    </a:lnTo>
                    <a:cubicBezTo>
                      <a:pt x="11271" y="10078"/>
                      <a:pt x="11295" y="10054"/>
                      <a:pt x="11318" y="10031"/>
                    </a:cubicBezTo>
                    <a:lnTo>
                      <a:pt x="14314" y="94"/>
                    </a:lnTo>
                    <a:cubicBezTo>
                      <a:pt x="14314" y="71"/>
                      <a:pt x="14314" y="47"/>
                      <a:pt x="14291" y="24"/>
                    </a:cubicBezTo>
                    <a:cubicBezTo>
                      <a:pt x="14279" y="1"/>
                      <a:pt x="14256" y="1"/>
                      <a:pt x="14232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6" name="Google Shape;1306;p32"/>
              <p:cNvSpPr/>
              <p:nvPr/>
            </p:nvSpPr>
            <p:spPr>
              <a:xfrm>
                <a:off x="4399448" y="6408579"/>
                <a:ext cx="1140555" cy="35128"/>
              </a:xfrm>
              <a:custGeom>
                <a:avLst/>
                <a:gdLst/>
                <a:ahLst/>
                <a:cxnLst/>
                <a:rect l="l" t="t" r="r" b="b"/>
                <a:pathLst>
                  <a:path w="23994" h="739" extrusionOk="0">
                    <a:moveTo>
                      <a:pt x="0" y="1"/>
                    </a:moveTo>
                    <a:lnTo>
                      <a:pt x="0" y="738"/>
                    </a:lnTo>
                    <a:lnTo>
                      <a:pt x="23993" y="738"/>
                    </a:lnTo>
                    <a:lnTo>
                      <a:pt x="2399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7" name="Google Shape;1307;p32"/>
              <p:cNvSpPr/>
              <p:nvPr/>
            </p:nvSpPr>
            <p:spPr>
              <a:xfrm>
                <a:off x="4395550" y="6404681"/>
                <a:ext cx="1148351" cy="42924"/>
              </a:xfrm>
              <a:custGeom>
                <a:avLst/>
                <a:gdLst/>
                <a:ahLst/>
                <a:cxnLst/>
                <a:rect l="l" t="t" r="r" b="b"/>
                <a:pathLst>
                  <a:path w="24158" h="903" extrusionOk="0">
                    <a:moveTo>
                      <a:pt x="24017" y="153"/>
                    </a:moveTo>
                    <a:lnTo>
                      <a:pt x="24017" y="750"/>
                    </a:lnTo>
                    <a:lnTo>
                      <a:pt x="164" y="750"/>
                    </a:lnTo>
                    <a:lnTo>
                      <a:pt x="152" y="153"/>
                    </a:lnTo>
                    <a:close/>
                    <a:moveTo>
                      <a:pt x="82" y="1"/>
                    </a:moveTo>
                    <a:cubicBezTo>
                      <a:pt x="35" y="1"/>
                      <a:pt x="0" y="36"/>
                      <a:pt x="0" y="83"/>
                    </a:cubicBezTo>
                    <a:lnTo>
                      <a:pt x="0" y="820"/>
                    </a:lnTo>
                    <a:cubicBezTo>
                      <a:pt x="0" y="867"/>
                      <a:pt x="35" y="902"/>
                      <a:pt x="82" y="902"/>
                    </a:cubicBezTo>
                    <a:lnTo>
                      <a:pt x="24087" y="902"/>
                    </a:lnTo>
                    <a:cubicBezTo>
                      <a:pt x="24122" y="902"/>
                      <a:pt x="24157" y="867"/>
                      <a:pt x="24157" y="820"/>
                    </a:cubicBezTo>
                    <a:lnTo>
                      <a:pt x="24157" y="83"/>
                    </a:lnTo>
                    <a:cubicBezTo>
                      <a:pt x="24157" y="36"/>
                      <a:pt x="24122" y="1"/>
                      <a:pt x="2408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8" name="Google Shape;1308;p32"/>
              <p:cNvSpPr/>
              <p:nvPr/>
            </p:nvSpPr>
            <p:spPr>
              <a:xfrm>
                <a:off x="4956307" y="6408579"/>
                <a:ext cx="583682" cy="35128"/>
              </a:xfrm>
              <a:custGeom>
                <a:avLst/>
                <a:gdLst/>
                <a:ahLst/>
                <a:cxnLst/>
                <a:rect l="l" t="t" r="r" b="b"/>
                <a:pathLst>
                  <a:path w="12279" h="739" extrusionOk="0">
                    <a:moveTo>
                      <a:pt x="1" y="1"/>
                    </a:moveTo>
                    <a:lnTo>
                      <a:pt x="1" y="738"/>
                    </a:lnTo>
                    <a:lnTo>
                      <a:pt x="12278" y="738"/>
                    </a:lnTo>
                    <a:lnTo>
                      <a:pt x="12278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9" name="Google Shape;1309;p32"/>
              <p:cNvSpPr/>
              <p:nvPr/>
            </p:nvSpPr>
            <p:spPr>
              <a:xfrm>
                <a:off x="4952980" y="6404681"/>
                <a:ext cx="590908" cy="42924"/>
              </a:xfrm>
              <a:custGeom>
                <a:avLst/>
                <a:gdLst/>
                <a:ahLst/>
                <a:cxnLst/>
                <a:rect l="l" t="t" r="r" b="b"/>
                <a:pathLst>
                  <a:path w="12431" h="903" extrusionOk="0">
                    <a:moveTo>
                      <a:pt x="12290" y="153"/>
                    </a:moveTo>
                    <a:lnTo>
                      <a:pt x="12290" y="750"/>
                    </a:lnTo>
                    <a:lnTo>
                      <a:pt x="153" y="750"/>
                    </a:lnTo>
                    <a:lnTo>
                      <a:pt x="153" y="153"/>
                    </a:lnTo>
                    <a:close/>
                    <a:moveTo>
                      <a:pt x="71" y="1"/>
                    </a:moveTo>
                    <a:cubicBezTo>
                      <a:pt x="36" y="1"/>
                      <a:pt x="1" y="36"/>
                      <a:pt x="1" y="83"/>
                    </a:cubicBezTo>
                    <a:lnTo>
                      <a:pt x="1" y="820"/>
                    </a:lnTo>
                    <a:cubicBezTo>
                      <a:pt x="1" y="867"/>
                      <a:pt x="36" y="890"/>
                      <a:pt x="71" y="902"/>
                    </a:cubicBezTo>
                    <a:lnTo>
                      <a:pt x="12360" y="902"/>
                    </a:lnTo>
                    <a:cubicBezTo>
                      <a:pt x="12395" y="902"/>
                      <a:pt x="12430" y="867"/>
                      <a:pt x="12430" y="820"/>
                    </a:cubicBezTo>
                    <a:lnTo>
                      <a:pt x="12430" y="83"/>
                    </a:lnTo>
                    <a:cubicBezTo>
                      <a:pt x="12430" y="36"/>
                      <a:pt x="12395" y="1"/>
                      <a:pt x="1236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0" name="Google Shape;1310;p32"/>
              <p:cNvSpPr/>
              <p:nvPr/>
            </p:nvSpPr>
            <p:spPr>
              <a:xfrm>
                <a:off x="4475644" y="5677556"/>
                <a:ext cx="240384" cy="76294"/>
              </a:xfrm>
              <a:custGeom>
                <a:avLst/>
                <a:gdLst/>
                <a:ahLst/>
                <a:cxnLst/>
                <a:rect l="l" t="t" r="r" b="b"/>
                <a:pathLst>
                  <a:path w="5057" h="1605" extrusionOk="0">
                    <a:moveTo>
                      <a:pt x="328" y="1"/>
                    </a:moveTo>
                    <a:cubicBezTo>
                      <a:pt x="141" y="1"/>
                      <a:pt x="1" y="141"/>
                      <a:pt x="1" y="328"/>
                    </a:cubicBezTo>
                    <a:lnTo>
                      <a:pt x="1" y="1276"/>
                    </a:lnTo>
                    <a:cubicBezTo>
                      <a:pt x="1" y="1464"/>
                      <a:pt x="141" y="1604"/>
                      <a:pt x="328" y="1604"/>
                    </a:cubicBezTo>
                    <a:lnTo>
                      <a:pt x="3617" y="1604"/>
                    </a:lnTo>
                    <a:cubicBezTo>
                      <a:pt x="3652" y="1604"/>
                      <a:pt x="3687" y="1569"/>
                      <a:pt x="3687" y="1534"/>
                    </a:cubicBezTo>
                    <a:cubicBezTo>
                      <a:pt x="3687" y="1487"/>
                      <a:pt x="3652" y="1464"/>
                      <a:pt x="3617" y="1464"/>
                    </a:cubicBezTo>
                    <a:lnTo>
                      <a:pt x="328" y="1464"/>
                    </a:lnTo>
                    <a:cubicBezTo>
                      <a:pt x="223" y="1464"/>
                      <a:pt x="141" y="1382"/>
                      <a:pt x="141" y="1276"/>
                    </a:cubicBezTo>
                    <a:lnTo>
                      <a:pt x="141" y="328"/>
                    </a:lnTo>
                    <a:cubicBezTo>
                      <a:pt x="141" y="223"/>
                      <a:pt x="223" y="141"/>
                      <a:pt x="328" y="141"/>
                    </a:cubicBezTo>
                    <a:lnTo>
                      <a:pt x="4729" y="141"/>
                    </a:lnTo>
                    <a:cubicBezTo>
                      <a:pt x="4834" y="141"/>
                      <a:pt x="4905" y="223"/>
                      <a:pt x="4905" y="328"/>
                    </a:cubicBezTo>
                    <a:lnTo>
                      <a:pt x="4905" y="703"/>
                    </a:lnTo>
                    <a:cubicBezTo>
                      <a:pt x="4905" y="750"/>
                      <a:pt x="4943" y="773"/>
                      <a:pt x="4981" y="773"/>
                    </a:cubicBezTo>
                    <a:cubicBezTo>
                      <a:pt x="5019" y="773"/>
                      <a:pt x="5057" y="750"/>
                      <a:pt x="5057" y="703"/>
                    </a:cubicBezTo>
                    <a:lnTo>
                      <a:pt x="5057" y="328"/>
                    </a:lnTo>
                    <a:cubicBezTo>
                      <a:pt x="5057" y="141"/>
                      <a:pt x="4905" y="1"/>
                      <a:pt x="4729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1" name="Google Shape;1311;p32"/>
              <p:cNvSpPr/>
              <p:nvPr/>
            </p:nvSpPr>
            <p:spPr>
              <a:xfrm>
                <a:off x="4642536" y="5708168"/>
                <a:ext cx="245423" cy="138565"/>
              </a:xfrm>
              <a:custGeom>
                <a:avLst/>
                <a:gdLst/>
                <a:ahLst/>
                <a:cxnLst/>
                <a:rect l="l" t="t" r="r" b="b"/>
                <a:pathLst>
                  <a:path w="5163" h="2915" extrusionOk="0">
                    <a:moveTo>
                      <a:pt x="399" y="0"/>
                    </a:moveTo>
                    <a:cubicBezTo>
                      <a:pt x="176" y="0"/>
                      <a:pt x="1" y="176"/>
                      <a:pt x="1" y="398"/>
                    </a:cubicBezTo>
                    <a:lnTo>
                      <a:pt x="1" y="2446"/>
                    </a:lnTo>
                    <a:cubicBezTo>
                      <a:pt x="1" y="2482"/>
                      <a:pt x="24" y="2517"/>
                      <a:pt x="71" y="2517"/>
                    </a:cubicBezTo>
                    <a:cubicBezTo>
                      <a:pt x="106" y="2517"/>
                      <a:pt x="141" y="2482"/>
                      <a:pt x="141" y="2446"/>
                    </a:cubicBezTo>
                    <a:lnTo>
                      <a:pt x="141" y="398"/>
                    </a:lnTo>
                    <a:cubicBezTo>
                      <a:pt x="141" y="258"/>
                      <a:pt x="258" y="141"/>
                      <a:pt x="399" y="141"/>
                    </a:cubicBezTo>
                    <a:lnTo>
                      <a:pt x="4764" y="141"/>
                    </a:lnTo>
                    <a:cubicBezTo>
                      <a:pt x="4905" y="141"/>
                      <a:pt x="5022" y="258"/>
                      <a:pt x="5022" y="398"/>
                    </a:cubicBezTo>
                    <a:lnTo>
                      <a:pt x="5022" y="2844"/>
                    </a:lnTo>
                    <a:cubicBezTo>
                      <a:pt x="5022" y="2891"/>
                      <a:pt x="5045" y="2915"/>
                      <a:pt x="5092" y="2915"/>
                    </a:cubicBezTo>
                    <a:cubicBezTo>
                      <a:pt x="5127" y="2915"/>
                      <a:pt x="5162" y="2891"/>
                      <a:pt x="5162" y="2844"/>
                    </a:cubicBezTo>
                    <a:lnTo>
                      <a:pt x="5162" y="398"/>
                    </a:lnTo>
                    <a:cubicBezTo>
                      <a:pt x="5162" y="176"/>
                      <a:pt x="4987" y="0"/>
                      <a:pt x="4764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2" name="Google Shape;1312;p32"/>
              <p:cNvSpPr/>
              <p:nvPr/>
            </p:nvSpPr>
            <p:spPr>
              <a:xfrm>
                <a:off x="4642536" y="5843925"/>
                <a:ext cx="245423" cy="235916"/>
              </a:xfrm>
              <a:custGeom>
                <a:avLst/>
                <a:gdLst/>
                <a:ahLst/>
                <a:cxnLst/>
                <a:rect l="l" t="t" r="r" b="b"/>
                <a:pathLst>
                  <a:path w="5163" h="4963" extrusionOk="0">
                    <a:moveTo>
                      <a:pt x="71" y="0"/>
                    </a:moveTo>
                    <a:cubicBezTo>
                      <a:pt x="24" y="0"/>
                      <a:pt x="1" y="35"/>
                      <a:pt x="1" y="82"/>
                    </a:cubicBezTo>
                    <a:lnTo>
                      <a:pt x="1" y="4553"/>
                    </a:lnTo>
                    <a:cubicBezTo>
                      <a:pt x="1" y="4775"/>
                      <a:pt x="176" y="4951"/>
                      <a:pt x="399" y="4963"/>
                    </a:cubicBezTo>
                    <a:lnTo>
                      <a:pt x="4764" y="4963"/>
                    </a:lnTo>
                    <a:cubicBezTo>
                      <a:pt x="4987" y="4963"/>
                      <a:pt x="5162" y="4775"/>
                      <a:pt x="5162" y="4553"/>
                    </a:cubicBezTo>
                    <a:lnTo>
                      <a:pt x="5162" y="2002"/>
                    </a:lnTo>
                    <a:cubicBezTo>
                      <a:pt x="5162" y="1966"/>
                      <a:pt x="5127" y="1931"/>
                      <a:pt x="5092" y="1931"/>
                    </a:cubicBezTo>
                    <a:cubicBezTo>
                      <a:pt x="5045" y="1931"/>
                      <a:pt x="5022" y="1966"/>
                      <a:pt x="5022" y="2002"/>
                    </a:cubicBezTo>
                    <a:lnTo>
                      <a:pt x="5022" y="4553"/>
                    </a:lnTo>
                    <a:cubicBezTo>
                      <a:pt x="5022" y="4693"/>
                      <a:pt x="4905" y="4810"/>
                      <a:pt x="4764" y="4810"/>
                    </a:cubicBezTo>
                    <a:lnTo>
                      <a:pt x="399" y="4810"/>
                    </a:lnTo>
                    <a:cubicBezTo>
                      <a:pt x="258" y="4810"/>
                      <a:pt x="141" y="4693"/>
                      <a:pt x="141" y="4553"/>
                    </a:cubicBezTo>
                    <a:lnTo>
                      <a:pt x="141" y="82"/>
                    </a:lnTo>
                    <a:cubicBezTo>
                      <a:pt x="141" y="35"/>
                      <a:pt x="106" y="0"/>
                      <a:pt x="71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3" name="Google Shape;1313;p32"/>
              <p:cNvSpPr/>
              <p:nvPr/>
            </p:nvSpPr>
            <p:spPr>
              <a:xfrm>
                <a:off x="4655893" y="5764923"/>
                <a:ext cx="218138" cy="6702"/>
              </a:xfrm>
              <a:custGeom>
                <a:avLst/>
                <a:gdLst/>
                <a:ahLst/>
                <a:cxnLst/>
                <a:rect l="l" t="t" r="r" b="b"/>
                <a:pathLst>
                  <a:path w="4589" h="141" extrusionOk="0">
                    <a:moveTo>
                      <a:pt x="94" y="0"/>
                    </a:moveTo>
                    <a:cubicBezTo>
                      <a:pt x="1" y="0"/>
                      <a:pt x="1" y="141"/>
                      <a:pt x="94" y="141"/>
                    </a:cubicBezTo>
                    <a:lnTo>
                      <a:pt x="4495" y="141"/>
                    </a:lnTo>
                    <a:cubicBezTo>
                      <a:pt x="4589" y="141"/>
                      <a:pt x="4589" y="0"/>
                      <a:pt x="4495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4" name="Google Shape;1314;p32"/>
              <p:cNvSpPr/>
              <p:nvPr/>
            </p:nvSpPr>
            <p:spPr>
              <a:xfrm>
                <a:off x="4757140" y="5827763"/>
                <a:ext cx="115795" cy="7273"/>
              </a:xfrm>
              <a:custGeom>
                <a:avLst/>
                <a:gdLst/>
                <a:ahLst/>
                <a:cxnLst/>
                <a:rect l="l" t="t" r="r" b="b"/>
                <a:pathLst>
                  <a:path w="2436" h="153" extrusionOk="0">
                    <a:moveTo>
                      <a:pt x="71" y="1"/>
                    </a:moveTo>
                    <a:cubicBezTo>
                      <a:pt x="24" y="1"/>
                      <a:pt x="1" y="36"/>
                      <a:pt x="1" y="71"/>
                    </a:cubicBezTo>
                    <a:cubicBezTo>
                      <a:pt x="1" y="118"/>
                      <a:pt x="24" y="141"/>
                      <a:pt x="71" y="153"/>
                    </a:cubicBezTo>
                    <a:lnTo>
                      <a:pt x="2365" y="153"/>
                    </a:lnTo>
                    <a:cubicBezTo>
                      <a:pt x="2412" y="153"/>
                      <a:pt x="2435" y="118"/>
                      <a:pt x="2435" y="71"/>
                    </a:cubicBezTo>
                    <a:cubicBezTo>
                      <a:pt x="2435" y="36"/>
                      <a:pt x="2412" y="1"/>
                      <a:pt x="2365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5" name="Google Shape;1315;p32"/>
              <p:cNvSpPr/>
              <p:nvPr/>
            </p:nvSpPr>
            <p:spPr>
              <a:xfrm>
                <a:off x="4657034" y="5827763"/>
                <a:ext cx="90174" cy="7273"/>
              </a:xfrm>
              <a:custGeom>
                <a:avLst/>
                <a:gdLst/>
                <a:ahLst/>
                <a:cxnLst/>
                <a:rect l="l" t="t" r="r" b="b"/>
                <a:pathLst>
                  <a:path w="1897" h="153" extrusionOk="0">
                    <a:moveTo>
                      <a:pt x="70" y="1"/>
                    </a:moveTo>
                    <a:cubicBezTo>
                      <a:pt x="35" y="1"/>
                      <a:pt x="0" y="36"/>
                      <a:pt x="0" y="71"/>
                    </a:cubicBezTo>
                    <a:cubicBezTo>
                      <a:pt x="0" y="118"/>
                      <a:pt x="35" y="141"/>
                      <a:pt x="70" y="153"/>
                    </a:cubicBezTo>
                    <a:lnTo>
                      <a:pt x="1814" y="153"/>
                    </a:lnTo>
                    <a:cubicBezTo>
                      <a:pt x="1861" y="153"/>
                      <a:pt x="1896" y="118"/>
                      <a:pt x="1896" y="71"/>
                    </a:cubicBezTo>
                    <a:cubicBezTo>
                      <a:pt x="1896" y="36"/>
                      <a:pt x="1861" y="1"/>
                      <a:pt x="181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6" name="Google Shape;1316;p32"/>
              <p:cNvSpPr/>
              <p:nvPr/>
            </p:nvSpPr>
            <p:spPr>
              <a:xfrm>
                <a:off x="4657034" y="5890650"/>
                <a:ext cx="215904" cy="7273"/>
              </a:xfrm>
              <a:custGeom>
                <a:avLst/>
                <a:gdLst/>
                <a:ahLst/>
                <a:cxnLst/>
                <a:rect l="l" t="t" r="r" b="b"/>
                <a:pathLst>
                  <a:path w="4542" h="153" extrusionOk="0">
                    <a:moveTo>
                      <a:pt x="70" y="0"/>
                    </a:moveTo>
                    <a:cubicBezTo>
                      <a:pt x="35" y="0"/>
                      <a:pt x="0" y="35"/>
                      <a:pt x="0" y="82"/>
                    </a:cubicBezTo>
                    <a:cubicBezTo>
                      <a:pt x="0" y="117"/>
                      <a:pt x="35" y="152"/>
                      <a:pt x="70" y="152"/>
                    </a:cubicBezTo>
                    <a:lnTo>
                      <a:pt x="4471" y="152"/>
                    </a:lnTo>
                    <a:cubicBezTo>
                      <a:pt x="4518" y="152"/>
                      <a:pt x="4541" y="117"/>
                      <a:pt x="4541" y="82"/>
                    </a:cubicBezTo>
                    <a:cubicBezTo>
                      <a:pt x="4541" y="35"/>
                      <a:pt x="4518" y="0"/>
                      <a:pt x="4471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7" name="Google Shape;1317;p32"/>
              <p:cNvSpPr/>
              <p:nvPr/>
            </p:nvSpPr>
            <p:spPr>
              <a:xfrm>
                <a:off x="4827823" y="5954060"/>
                <a:ext cx="46204" cy="6702"/>
              </a:xfrm>
              <a:custGeom>
                <a:avLst/>
                <a:gdLst/>
                <a:ahLst/>
                <a:cxnLst/>
                <a:rect l="l" t="t" r="r" b="b"/>
                <a:pathLst>
                  <a:path w="972" h="141" extrusionOk="0">
                    <a:moveTo>
                      <a:pt x="94" y="1"/>
                    </a:moveTo>
                    <a:cubicBezTo>
                      <a:pt x="0" y="1"/>
                      <a:pt x="0" y="141"/>
                      <a:pt x="94" y="141"/>
                    </a:cubicBezTo>
                    <a:lnTo>
                      <a:pt x="878" y="141"/>
                    </a:lnTo>
                    <a:cubicBezTo>
                      <a:pt x="972" y="141"/>
                      <a:pt x="972" y="1"/>
                      <a:pt x="878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8" name="Google Shape;1318;p32"/>
              <p:cNvSpPr/>
              <p:nvPr/>
            </p:nvSpPr>
            <p:spPr>
              <a:xfrm>
                <a:off x="4655893" y="5954060"/>
                <a:ext cx="161952" cy="6702"/>
              </a:xfrm>
              <a:custGeom>
                <a:avLst/>
                <a:gdLst/>
                <a:ahLst/>
                <a:cxnLst/>
                <a:rect l="l" t="t" r="r" b="b"/>
                <a:pathLst>
                  <a:path w="3407" h="141" extrusionOk="0">
                    <a:moveTo>
                      <a:pt x="94" y="1"/>
                    </a:moveTo>
                    <a:cubicBezTo>
                      <a:pt x="1" y="1"/>
                      <a:pt x="1" y="141"/>
                      <a:pt x="94" y="141"/>
                    </a:cubicBezTo>
                    <a:lnTo>
                      <a:pt x="3313" y="141"/>
                    </a:lnTo>
                    <a:cubicBezTo>
                      <a:pt x="3407" y="141"/>
                      <a:pt x="3407" y="1"/>
                      <a:pt x="3313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9" name="Google Shape;1319;p32"/>
              <p:cNvSpPr/>
              <p:nvPr/>
            </p:nvSpPr>
            <p:spPr>
              <a:xfrm>
                <a:off x="4657034" y="6016948"/>
                <a:ext cx="215904" cy="7273"/>
              </a:xfrm>
              <a:custGeom>
                <a:avLst/>
                <a:gdLst/>
                <a:ahLst/>
                <a:cxnLst/>
                <a:rect l="l" t="t" r="r" b="b"/>
                <a:pathLst>
                  <a:path w="4542" h="153" extrusionOk="0">
                    <a:moveTo>
                      <a:pt x="70" y="0"/>
                    </a:moveTo>
                    <a:cubicBezTo>
                      <a:pt x="35" y="0"/>
                      <a:pt x="0" y="35"/>
                      <a:pt x="0" y="70"/>
                    </a:cubicBezTo>
                    <a:cubicBezTo>
                      <a:pt x="0" y="117"/>
                      <a:pt x="35" y="152"/>
                      <a:pt x="70" y="152"/>
                    </a:cubicBezTo>
                    <a:lnTo>
                      <a:pt x="4471" y="152"/>
                    </a:lnTo>
                    <a:cubicBezTo>
                      <a:pt x="4518" y="152"/>
                      <a:pt x="4541" y="117"/>
                      <a:pt x="4541" y="70"/>
                    </a:cubicBezTo>
                    <a:cubicBezTo>
                      <a:pt x="4541" y="35"/>
                      <a:pt x="4518" y="0"/>
                      <a:pt x="4471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0" name="Google Shape;1320;p32"/>
              <p:cNvSpPr/>
              <p:nvPr/>
            </p:nvSpPr>
            <p:spPr>
              <a:xfrm>
                <a:off x="4517950" y="5710402"/>
                <a:ext cx="120739" cy="7273"/>
              </a:xfrm>
              <a:custGeom>
                <a:avLst/>
                <a:gdLst/>
                <a:ahLst/>
                <a:cxnLst/>
                <a:rect l="l" t="t" r="r" b="b"/>
                <a:pathLst>
                  <a:path w="2540" h="153" extrusionOk="0">
                    <a:moveTo>
                      <a:pt x="70" y="0"/>
                    </a:moveTo>
                    <a:cubicBezTo>
                      <a:pt x="23" y="0"/>
                      <a:pt x="0" y="35"/>
                      <a:pt x="0" y="82"/>
                    </a:cubicBezTo>
                    <a:cubicBezTo>
                      <a:pt x="0" y="117"/>
                      <a:pt x="23" y="152"/>
                      <a:pt x="70" y="152"/>
                    </a:cubicBezTo>
                    <a:lnTo>
                      <a:pt x="2470" y="152"/>
                    </a:lnTo>
                    <a:cubicBezTo>
                      <a:pt x="2505" y="152"/>
                      <a:pt x="2540" y="117"/>
                      <a:pt x="2540" y="82"/>
                    </a:cubicBezTo>
                    <a:cubicBezTo>
                      <a:pt x="2540" y="35"/>
                      <a:pt x="2505" y="0"/>
                      <a:pt x="2470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1" name="Google Shape;1321;p32"/>
              <p:cNvSpPr/>
              <p:nvPr/>
            </p:nvSpPr>
            <p:spPr>
              <a:xfrm>
                <a:off x="5242271" y="5670902"/>
                <a:ext cx="72919" cy="62889"/>
              </a:xfrm>
              <a:custGeom>
                <a:avLst/>
                <a:gdLst/>
                <a:ahLst/>
                <a:cxnLst/>
                <a:rect l="l" t="t" r="r" b="b"/>
                <a:pathLst>
                  <a:path w="1534" h="1323" extrusionOk="0">
                    <a:moveTo>
                      <a:pt x="879" y="152"/>
                    </a:moveTo>
                    <a:cubicBezTo>
                      <a:pt x="1159" y="152"/>
                      <a:pt x="1394" y="375"/>
                      <a:pt x="1394" y="656"/>
                    </a:cubicBezTo>
                    <a:cubicBezTo>
                      <a:pt x="1394" y="964"/>
                      <a:pt x="1142" y="1172"/>
                      <a:pt x="877" y="1172"/>
                    </a:cubicBezTo>
                    <a:cubicBezTo>
                      <a:pt x="751" y="1172"/>
                      <a:pt x="622" y="1124"/>
                      <a:pt x="516" y="1018"/>
                    </a:cubicBezTo>
                    <a:cubicBezTo>
                      <a:pt x="200" y="702"/>
                      <a:pt x="422" y="152"/>
                      <a:pt x="879" y="152"/>
                    </a:cubicBezTo>
                    <a:close/>
                    <a:moveTo>
                      <a:pt x="879" y="0"/>
                    </a:moveTo>
                    <a:cubicBezTo>
                      <a:pt x="716" y="0"/>
                      <a:pt x="548" y="62"/>
                      <a:pt x="410" y="199"/>
                    </a:cubicBezTo>
                    <a:cubicBezTo>
                      <a:pt x="1" y="609"/>
                      <a:pt x="293" y="1323"/>
                      <a:pt x="879" y="1323"/>
                    </a:cubicBezTo>
                    <a:cubicBezTo>
                      <a:pt x="1241" y="1323"/>
                      <a:pt x="1534" y="1018"/>
                      <a:pt x="1534" y="656"/>
                    </a:cubicBezTo>
                    <a:cubicBezTo>
                      <a:pt x="1534" y="261"/>
                      <a:pt x="1216" y="0"/>
                      <a:pt x="87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322" name="Google Shape;1322;p32"/>
          <p:cNvSpPr txBox="1">
            <a:spLocks noGrp="1"/>
          </p:cNvSpPr>
          <p:nvPr>
            <p:ph type="subTitle" idx="1"/>
          </p:nvPr>
        </p:nvSpPr>
        <p:spPr>
          <a:xfrm>
            <a:off x="710250" y="4779450"/>
            <a:ext cx="7723500" cy="29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/>
              <a:t>PJJ Pengolahan Data Menggunakan Python</a:t>
            </a:r>
            <a:endParaRPr sz="15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/>
              <a:t>Juni 2022</a:t>
            </a:r>
            <a:endParaRPr sz="15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B01E96C-7FE9-62A7-156A-2DCD77667A3D}"/>
              </a:ext>
            </a:extLst>
          </p:cNvPr>
          <p:cNvCxnSpPr>
            <a:cxnSpLocks/>
          </p:cNvCxnSpPr>
          <p:nvPr/>
        </p:nvCxnSpPr>
        <p:spPr>
          <a:xfrm flipH="1" flipV="1">
            <a:off x="815500" y="2672046"/>
            <a:ext cx="1770538" cy="628769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3E0890B-6F58-3397-1ADB-A0F2FA31BE70}"/>
              </a:ext>
            </a:extLst>
          </p:cNvPr>
          <p:cNvCxnSpPr>
            <a:cxnSpLocks/>
          </p:cNvCxnSpPr>
          <p:nvPr/>
        </p:nvCxnSpPr>
        <p:spPr>
          <a:xfrm flipH="1">
            <a:off x="815500" y="1407319"/>
            <a:ext cx="1884837" cy="118621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itle 11">
            <a:extLst>
              <a:ext uri="{FF2B5EF4-FFF2-40B4-BE49-F238E27FC236}">
                <a16:creationId xmlns:a16="http://schemas.microsoft.com/office/drawing/2014/main" id="{8897FF4C-6FBB-E5B3-6A3D-50F834A282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125" y="224419"/>
            <a:ext cx="5948700" cy="475500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bg2"/>
                </a:solidFill>
              </a:rPr>
              <a:t>Type of Statistic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87B6740A-7E4D-7D41-2D61-7F9BB33EABF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757DEEC-24DD-6AC3-0A2E-B14F754FDB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8616" y="752787"/>
            <a:ext cx="6432518" cy="3947058"/>
          </a:xfrm>
          <a:prstGeom prst="rect">
            <a:avLst/>
          </a:prstGeom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7D828DBF-E4AB-4728-ACDC-B19D4A1D3F71}"/>
              </a:ext>
            </a:extLst>
          </p:cNvPr>
          <p:cNvSpPr/>
          <p:nvPr/>
        </p:nvSpPr>
        <p:spPr>
          <a:xfrm>
            <a:off x="118063" y="2176298"/>
            <a:ext cx="1488995" cy="744497"/>
          </a:xfrm>
          <a:prstGeom prst="roundRect">
            <a:avLst/>
          </a:prstGeom>
          <a:solidFill>
            <a:srgbClr val="969696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970" tIns="13970" rIns="13970" bIns="13970" numCol="1" spcCol="1270" anchor="ctr" anchorCtr="0">
            <a:noAutofit/>
          </a:bodyPr>
          <a:lstStyle/>
          <a:p>
            <a:pPr marL="0" lvl="0" indent="0"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kern="1200" dirty="0"/>
              <a:t>Statistic</a:t>
            </a:r>
          </a:p>
        </p:txBody>
      </p:sp>
    </p:spTree>
    <p:extLst>
      <p:ext uri="{BB962C8B-B14F-4D97-AF65-F5344CB8AC3E}">
        <p14:creationId xmlns:p14="http://schemas.microsoft.com/office/powerpoint/2010/main" val="17312733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1" name="Google Shape;1761;p44"/>
          <p:cNvGrpSpPr/>
          <p:nvPr/>
        </p:nvGrpSpPr>
        <p:grpSpPr>
          <a:xfrm>
            <a:off x="1204448" y="1398736"/>
            <a:ext cx="2628058" cy="2998583"/>
            <a:chOff x="5076219" y="600200"/>
            <a:chExt cx="3337217" cy="3807724"/>
          </a:xfrm>
        </p:grpSpPr>
        <p:grpSp>
          <p:nvGrpSpPr>
            <p:cNvPr id="1762" name="Google Shape;1762;p44"/>
            <p:cNvGrpSpPr/>
            <p:nvPr/>
          </p:nvGrpSpPr>
          <p:grpSpPr>
            <a:xfrm rot="-615709" flipH="1">
              <a:off x="5208565" y="2456902"/>
              <a:ext cx="1338507" cy="1606115"/>
              <a:chOff x="7241678" y="3995311"/>
              <a:chExt cx="952278" cy="1142587"/>
            </a:xfrm>
          </p:grpSpPr>
          <p:sp>
            <p:nvSpPr>
              <p:cNvPr id="1763" name="Google Shape;1763;p44"/>
              <p:cNvSpPr/>
              <p:nvPr/>
            </p:nvSpPr>
            <p:spPr>
              <a:xfrm>
                <a:off x="7241678" y="4183425"/>
                <a:ext cx="152638" cy="119477"/>
              </a:xfrm>
              <a:custGeom>
                <a:avLst/>
                <a:gdLst/>
                <a:ahLst/>
                <a:cxnLst/>
                <a:rect l="l" t="t" r="r" b="b"/>
                <a:pathLst>
                  <a:path w="1252" h="980" extrusionOk="0">
                    <a:moveTo>
                      <a:pt x="385" y="0"/>
                    </a:moveTo>
                    <a:cubicBezTo>
                      <a:pt x="371" y="0"/>
                      <a:pt x="357" y="1"/>
                      <a:pt x="344" y="3"/>
                    </a:cubicBezTo>
                    <a:cubicBezTo>
                      <a:pt x="138" y="33"/>
                      <a:pt x="1" y="247"/>
                      <a:pt x="62" y="453"/>
                    </a:cubicBezTo>
                    <a:cubicBezTo>
                      <a:pt x="108" y="659"/>
                      <a:pt x="321" y="811"/>
                      <a:pt x="504" y="895"/>
                    </a:cubicBezTo>
                    <a:cubicBezTo>
                      <a:pt x="694" y="974"/>
                      <a:pt x="1107" y="979"/>
                      <a:pt x="1222" y="979"/>
                    </a:cubicBezTo>
                    <a:cubicBezTo>
                      <a:pt x="1241" y="979"/>
                      <a:pt x="1252" y="979"/>
                      <a:pt x="1252" y="979"/>
                    </a:cubicBezTo>
                    <a:cubicBezTo>
                      <a:pt x="1252" y="979"/>
                      <a:pt x="1137" y="628"/>
                      <a:pt x="1130" y="605"/>
                    </a:cubicBezTo>
                    <a:cubicBezTo>
                      <a:pt x="1020" y="372"/>
                      <a:pt x="675" y="0"/>
                      <a:pt x="38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4" name="Google Shape;1764;p44"/>
              <p:cNvSpPr/>
              <p:nvPr/>
            </p:nvSpPr>
            <p:spPr>
              <a:xfrm>
                <a:off x="7249115" y="3995311"/>
                <a:ext cx="944841" cy="1142587"/>
              </a:xfrm>
              <a:custGeom>
                <a:avLst/>
                <a:gdLst/>
                <a:ahLst/>
                <a:cxnLst/>
                <a:rect l="l" t="t" r="r" b="b"/>
                <a:pathLst>
                  <a:path w="7750" h="9372" extrusionOk="0">
                    <a:moveTo>
                      <a:pt x="1643" y="0"/>
                    </a:moveTo>
                    <a:cubicBezTo>
                      <a:pt x="1591" y="0"/>
                      <a:pt x="1538" y="12"/>
                      <a:pt x="1488" y="36"/>
                    </a:cubicBezTo>
                    <a:cubicBezTo>
                      <a:pt x="1221" y="173"/>
                      <a:pt x="1152" y="715"/>
                      <a:pt x="1191" y="982"/>
                    </a:cubicBezTo>
                    <a:cubicBezTo>
                      <a:pt x="1191" y="1004"/>
                      <a:pt x="1297" y="1355"/>
                      <a:pt x="1305" y="1355"/>
                    </a:cubicBezTo>
                    <a:cubicBezTo>
                      <a:pt x="1290" y="1439"/>
                      <a:pt x="1282" y="1531"/>
                      <a:pt x="1267" y="1630"/>
                    </a:cubicBezTo>
                    <a:cubicBezTo>
                      <a:pt x="1252" y="1821"/>
                      <a:pt x="1229" y="2026"/>
                      <a:pt x="1229" y="2255"/>
                    </a:cubicBezTo>
                    <a:cubicBezTo>
                      <a:pt x="1221" y="2507"/>
                      <a:pt x="1221" y="2751"/>
                      <a:pt x="1244" y="2995"/>
                    </a:cubicBezTo>
                    <a:cubicBezTo>
                      <a:pt x="1267" y="3270"/>
                      <a:pt x="1313" y="3544"/>
                      <a:pt x="1381" y="3811"/>
                    </a:cubicBezTo>
                    <a:lnTo>
                      <a:pt x="1381" y="3826"/>
                    </a:lnTo>
                    <a:cubicBezTo>
                      <a:pt x="1336" y="3750"/>
                      <a:pt x="1191" y="3544"/>
                      <a:pt x="1183" y="3529"/>
                    </a:cubicBezTo>
                    <a:cubicBezTo>
                      <a:pt x="1035" y="3355"/>
                      <a:pt x="681" y="3122"/>
                      <a:pt x="409" y="3122"/>
                    </a:cubicBezTo>
                    <a:cubicBezTo>
                      <a:pt x="358" y="3122"/>
                      <a:pt x="311" y="3130"/>
                      <a:pt x="268" y="3148"/>
                    </a:cubicBezTo>
                    <a:cubicBezTo>
                      <a:pt x="77" y="3239"/>
                      <a:pt x="1" y="3476"/>
                      <a:pt x="108" y="3659"/>
                    </a:cubicBezTo>
                    <a:cubicBezTo>
                      <a:pt x="184" y="3849"/>
                      <a:pt x="428" y="3941"/>
                      <a:pt x="626" y="3971"/>
                    </a:cubicBezTo>
                    <a:cubicBezTo>
                      <a:pt x="649" y="3974"/>
                      <a:pt x="674" y="3976"/>
                      <a:pt x="701" y="3976"/>
                    </a:cubicBezTo>
                    <a:cubicBezTo>
                      <a:pt x="945" y="3976"/>
                      <a:pt x="1332" y="3864"/>
                      <a:pt x="1366" y="3857"/>
                    </a:cubicBezTo>
                    <a:cubicBezTo>
                      <a:pt x="1442" y="4124"/>
                      <a:pt x="1534" y="4391"/>
                      <a:pt x="1648" y="4650"/>
                    </a:cubicBezTo>
                    <a:cubicBezTo>
                      <a:pt x="1709" y="4803"/>
                      <a:pt x="1778" y="4948"/>
                      <a:pt x="1854" y="5100"/>
                    </a:cubicBezTo>
                    <a:cubicBezTo>
                      <a:pt x="1816" y="5039"/>
                      <a:pt x="1778" y="4978"/>
                      <a:pt x="1770" y="4970"/>
                    </a:cubicBezTo>
                    <a:cubicBezTo>
                      <a:pt x="1621" y="4802"/>
                      <a:pt x="1261" y="4566"/>
                      <a:pt x="988" y="4566"/>
                    </a:cubicBezTo>
                    <a:cubicBezTo>
                      <a:pt x="941" y="4566"/>
                      <a:pt x="896" y="4573"/>
                      <a:pt x="855" y="4589"/>
                    </a:cubicBezTo>
                    <a:cubicBezTo>
                      <a:pt x="657" y="4681"/>
                      <a:pt x="588" y="4917"/>
                      <a:pt x="695" y="5100"/>
                    </a:cubicBezTo>
                    <a:cubicBezTo>
                      <a:pt x="794" y="5291"/>
                      <a:pt x="1046" y="5382"/>
                      <a:pt x="1244" y="5405"/>
                    </a:cubicBezTo>
                    <a:cubicBezTo>
                      <a:pt x="1268" y="5409"/>
                      <a:pt x="1296" y="5411"/>
                      <a:pt x="1326" y="5411"/>
                    </a:cubicBezTo>
                    <a:cubicBezTo>
                      <a:pt x="1539" y="5411"/>
                      <a:pt x="1867" y="5325"/>
                      <a:pt x="1961" y="5298"/>
                    </a:cubicBezTo>
                    <a:lnTo>
                      <a:pt x="2045" y="5474"/>
                    </a:lnTo>
                    <a:cubicBezTo>
                      <a:pt x="2182" y="5741"/>
                      <a:pt x="2319" y="6015"/>
                      <a:pt x="2441" y="6282"/>
                    </a:cubicBezTo>
                    <a:cubicBezTo>
                      <a:pt x="2487" y="6382"/>
                      <a:pt x="2533" y="6473"/>
                      <a:pt x="2571" y="6572"/>
                    </a:cubicBezTo>
                    <a:cubicBezTo>
                      <a:pt x="2533" y="6519"/>
                      <a:pt x="2502" y="6465"/>
                      <a:pt x="2495" y="6465"/>
                    </a:cubicBezTo>
                    <a:cubicBezTo>
                      <a:pt x="2347" y="6292"/>
                      <a:pt x="1992" y="6058"/>
                      <a:pt x="1720" y="6058"/>
                    </a:cubicBezTo>
                    <a:cubicBezTo>
                      <a:pt x="1670" y="6058"/>
                      <a:pt x="1622" y="6066"/>
                      <a:pt x="1580" y="6084"/>
                    </a:cubicBezTo>
                    <a:cubicBezTo>
                      <a:pt x="1381" y="6176"/>
                      <a:pt x="1313" y="6412"/>
                      <a:pt x="1419" y="6595"/>
                    </a:cubicBezTo>
                    <a:cubicBezTo>
                      <a:pt x="1526" y="6786"/>
                      <a:pt x="1770" y="6870"/>
                      <a:pt x="1969" y="6900"/>
                    </a:cubicBezTo>
                    <a:cubicBezTo>
                      <a:pt x="1994" y="6904"/>
                      <a:pt x="2023" y="6906"/>
                      <a:pt x="2054" y="6906"/>
                    </a:cubicBezTo>
                    <a:cubicBezTo>
                      <a:pt x="2260" y="6906"/>
                      <a:pt x="2557" y="6828"/>
                      <a:pt x="2663" y="6801"/>
                    </a:cubicBezTo>
                    <a:cubicBezTo>
                      <a:pt x="2701" y="6893"/>
                      <a:pt x="2739" y="6999"/>
                      <a:pt x="2777" y="7091"/>
                    </a:cubicBezTo>
                    <a:cubicBezTo>
                      <a:pt x="2800" y="7159"/>
                      <a:pt x="2823" y="7220"/>
                      <a:pt x="2838" y="7297"/>
                    </a:cubicBezTo>
                    <a:cubicBezTo>
                      <a:pt x="2853" y="7365"/>
                      <a:pt x="2876" y="7426"/>
                      <a:pt x="2899" y="7495"/>
                    </a:cubicBezTo>
                    <a:cubicBezTo>
                      <a:pt x="2930" y="7625"/>
                      <a:pt x="2960" y="7754"/>
                      <a:pt x="2991" y="7884"/>
                    </a:cubicBezTo>
                    <a:cubicBezTo>
                      <a:pt x="3013" y="7968"/>
                      <a:pt x="3029" y="8052"/>
                      <a:pt x="3044" y="8143"/>
                    </a:cubicBezTo>
                    <a:cubicBezTo>
                      <a:pt x="2998" y="8044"/>
                      <a:pt x="2914" y="7854"/>
                      <a:pt x="2907" y="7846"/>
                    </a:cubicBezTo>
                    <a:cubicBezTo>
                      <a:pt x="2775" y="7638"/>
                      <a:pt x="2425" y="7324"/>
                      <a:pt x="2138" y="7324"/>
                    </a:cubicBezTo>
                    <a:cubicBezTo>
                      <a:pt x="2109" y="7324"/>
                      <a:pt x="2080" y="7328"/>
                      <a:pt x="2052" y="7335"/>
                    </a:cubicBezTo>
                    <a:cubicBezTo>
                      <a:pt x="1854" y="7388"/>
                      <a:pt x="1740" y="7609"/>
                      <a:pt x="1824" y="7808"/>
                    </a:cubicBezTo>
                    <a:cubicBezTo>
                      <a:pt x="1892" y="8014"/>
                      <a:pt x="2121" y="8136"/>
                      <a:pt x="2319" y="8197"/>
                    </a:cubicBezTo>
                    <a:cubicBezTo>
                      <a:pt x="2388" y="8220"/>
                      <a:pt x="2486" y="8227"/>
                      <a:pt x="2589" y="8227"/>
                    </a:cubicBezTo>
                    <a:cubicBezTo>
                      <a:pt x="2795" y="8227"/>
                      <a:pt x="3019" y="8197"/>
                      <a:pt x="3059" y="8197"/>
                    </a:cubicBezTo>
                    <a:cubicBezTo>
                      <a:pt x="3082" y="8342"/>
                      <a:pt x="3113" y="8479"/>
                      <a:pt x="3136" y="8609"/>
                    </a:cubicBezTo>
                    <a:cubicBezTo>
                      <a:pt x="3181" y="8891"/>
                      <a:pt x="3219" y="9150"/>
                      <a:pt x="3250" y="9364"/>
                    </a:cubicBezTo>
                    <a:lnTo>
                      <a:pt x="3448" y="9364"/>
                    </a:lnTo>
                    <a:cubicBezTo>
                      <a:pt x="3418" y="9143"/>
                      <a:pt x="3372" y="8876"/>
                      <a:pt x="3311" y="8570"/>
                    </a:cubicBezTo>
                    <a:cubicBezTo>
                      <a:pt x="3280" y="8433"/>
                      <a:pt x="3250" y="8281"/>
                      <a:pt x="3212" y="8120"/>
                    </a:cubicBezTo>
                    <a:cubicBezTo>
                      <a:pt x="3357" y="8067"/>
                      <a:pt x="3494" y="8006"/>
                      <a:pt x="3624" y="7930"/>
                    </a:cubicBezTo>
                    <a:cubicBezTo>
                      <a:pt x="3784" y="8098"/>
                      <a:pt x="4180" y="8296"/>
                      <a:pt x="4226" y="8319"/>
                    </a:cubicBezTo>
                    <a:cubicBezTo>
                      <a:pt x="4173" y="8456"/>
                      <a:pt x="4119" y="8578"/>
                      <a:pt x="4066" y="8700"/>
                    </a:cubicBezTo>
                    <a:cubicBezTo>
                      <a:pt x="3959" y="8952"/>
                      <a:pt x="3852" y="9181"/>
                      <a:pt x="3761" y="9371"/>
                    </a:cubicBezTo>
                    <a:lnTo>
                      <a:pt x="3974" y="9371"/>
                    </a:lnTo>
                    <a:cubicBezTo>
                      <a:pt x="4058" y="9196"/>
                      <a:pt x="4142" y="8998"/>
                      <a:pt x="4234" y="8776"/>
                    </a:cubicBezTo>
                    <a:cubicBezTo>
                      <a:pt x="4287" y="8639"/>
                      <a:pt x="4348" y="8494"/>
                      <a:pt x="4402" y="8342"/>
                    </a:cubicBezTo>
                    <a:cubicBezTo>
                      <a:pt x="4444" y="8354"/>
                      <a:pt x="4753" y="8415"/>
                      <a:pt x="4988" y="8415"/>
                    </a:cubicBezTo>
                    <a:cubicBezTo>
                      <a:pt x="5045" y="8415"/>
                      <a:pt x="5098" y="8412"/>
                      <a:pt x="5141" y="8403"/>
                    </a:cubicBezTo>
                    <a:cubicBezTo>
                      <a:pt x="5340" y="8357"/>
                      <a:pt x="5576" y="8250"/>
                      <a:pt x="5660" y="8052"/>
                    </a:cubicBezTo>
                    <a:cubicBezTo>
                      <a:pt x="5759" y="7861"/>
                      <a:pt x="5668" y="7632"/>
                      <a:pt x="5469" y="7556"/>
                    </a:cubicBezTo>
                    <a:cubicBezTo>
                      <a:pt x="5435" y="7545"/>
                      <a:pt x="5398" y="7540"/>
                      <a:pt x="5359" y="7540"/>
                    </a:cubicBezTo>
                    <a:cubicBezTo>
                      <a:pt x="5079" y="7540"/>
                      <a:pt x="4726" y="7811"/>
                      <a:pt x="4585" y="8006"/>
                    </a:cubicBezTo>
                    <a:cubicBezTo>
                      <a:pt x="4569" y="8014"/>
                      <a:pt x="4486" y="8166"/>
                      <a:pt x="4432" y="8265"/>
                    </a:cubicBezTo>
                    <a:cubicBezTo>
                      <a:pt x="4455" y="8204"/>
                      <a:pt x="4478" y="8143"/>
                      <a:pt x="4501" y="8082"/>
                    </a:cubicBezTo>
                    <a:cubicBezTo>
                      <a:pt x="4547" y="7953"/>
                      <a:pt x="4585" y="7831"/>
                      <a:pt x="4630" y="7701"/>
                    </a:cubicBezTo>
                    <a:lnTo>
                      <a:pt x="4691" y="7495"/>
                    </a:lnTo>
                    <a:cubicBezTo>
                      <a:pt x="4714" y="7434"/>
                      <a:pt x="4730" y="7358"/>
                      <a:pt x="4745" y="7289"/>
                    </a:cubicBezTo>
                    <a:cubicBezTo>
                      <a:pt x="4783" y="7129"/>
                      <a:pt x="4821" y="6961"/>
                      <a:pt x="4844" y="6786"/>
                    </a:cubicBezTo>
                    <a:cubicBezTo>
                      <a:pt x="4945" y="6829"/>
                      <a:pt x="5298" y="6947"/>
                      <a:pt x="5510" y="6947"/>
                    </a:cubicBezTo>
                    <a:cubicBezTo>
                      <a:pt x="5522" y="6947"/>
                      <a:pt x="5534" y="6947"/>
                      <a:pt x="5546" y="6946"/>
                    </a:cubicBezTo>
                    <a:cubicBezTo>
                      <a:pt x="5744" y="6938"/>
                      <a:pt x="5996" y="6862"/>
                      <a:pt x="6118" y="6687"/>
                    </a:cubicBezTo>
                    <a:cubicBezTo>
                      <a:pt x="6240" y="6511"/>
                      <a:pt x="6179" y="6267"/>
                      <a:pt x="5996" y="6168"/>
                    </a:cubicBezTo>
                    <a:cubicBezTo>
                      <a:pt x="5941" y="6138"/>
                      <a:pt x="5878" y="6126"/>
                      <a:pt x="5810" y="6126"/>
                    </a:cubicBezTo>
                    <a:cubicBezTo>
                      <a:pt x="5545" y="6126"/>
                      <a:pt x="5209" y="6321"/>
                      <a:pt x="5058" y="6473"/>
                    </a:cubicBezTo>
                    <a:cubicBezTo>
                      <a:pt x="5042" y="6481"/>
                      <a:pt x="4920" y="6633"/>
                      <a:pt x="4852" y="6717"/>
                    </a:cubicBezTo>
                    <a:cubicBezTo>
                      <a:pt x="4874" y="6618"/>
                      <a:pt x="4890" y="6519"/>
                      <a:pt x="4897" y="6412"/>
                    </a:cubicBezTo>
                    <a:cubicBezTo>
                      <a:pt x="4936" y="6115"/>
                      <a:pt x="4966" y="5809"/>
                      <a:pt x="4997" y="5504"/>
                    </a:cubicBezTo>
                    <a:cubicBezTo>
                      <a:pt x="5004" y="5413"/>
                      <a:pt x="5012" y="5321"/>
                      <a:pt x="5027" y="5230"/>
                    </a:cubicBezTo>
                    <a:cubicBezTo>
                      <a:pt x="5064" y="5244"/>
                      <a:pt x="5484" y="5399"/>
                      <a:pt x="5721" y="5399"/>
                    </a:cubicBezTo>
                    <a:cubicBezTo>
                      <a:pt x="5731" y="5399"/>
                      <a:pt x="5742" y="5398"/>
                      <a:pt x="5752" y="5398"/>
                    </a:cubicBezTo>
                    <a:cubicBezTo>
                      <a:pt x="5950" y="5382"/>
                      <a:pt x="6202" y="5306"/>
                      <a:pt x="6324" y="5131"/>
                    </a:cubicBezTo>
                    <a:cubicBezTo>
                      <a:pt x="6446" y="4955"/>
                      <a:pt x="6385" y="4711"/>
                      <a:pt x="6202" y="4612"/>
                    </a:cubicBezTo>
                    <a:cubicBezTo>
                      <a:pt x="6148" y="4585"/>
                      <a:pt x="6087" y="4573"/>
                      <a:pt x="6020" y="4573"/>
                    </a:cubicBezTo>
                    <a:cubicBezTo>
                      <a:pt x="5754" y="4573"/>
                      <a:pt x="5416" y="4764"/>
                      <a:pt x="5263" y="4917"/>
                    </a:cubicBezTo>
                    <a:cubicBezTo>
                      <a:pt x="5248" y="4932"/>
                      <a:pt x="5073" y="5154"/>
                      <a:pt x="5027" y="5207"/>
                    </a:cubicBezTo>
                    <a:cubicBezTo>
                      <a:pt x="5050" y="5001"/>
                      <a:pt x="5073" y="4795"/>
                      <a:pt x="5103" y="4597"/>
                    </a:cubicBezTo>
                    <a:cubicBezTo>
                      <a:pt x="5149" y="4330"/>
                      <a:pt x="5202" y="4063"/>
                      <a:pt x="5279" y="3804"/>
                    </a:cubicBezTo>
                    <a:cubicBezTo>
                      <a:pt x="5293" y="3811"/>
                      <a:pt x="5720" y="3973"/>
                      <a:pt x="5967" y="3973"/>
                    </a:cubicBezTo>
                    <a:cubicBezTo>
                      <a:pt x="5982" y="3973"/>
                      <a:pt x="5997" y="3973"/>
                      <a:pt x="6011" y="3971"/>
                    </a:cubicBezTo>
                    <a:cubicBezTo>
                      <a:pt x="6209" y="3956"/>
                      <a:pt x="6461" y="3887"/>
                      <a:pt x="6583" y="3704"/>
                    </a:cubicBezTo>
                    <a:cubicBezTo>
                      <a:pt x="6705" y="3529"/>
                      <a:pt x="6644" y="3293"/>
                      <a:pt x="6461" y="3186"/>
                    </a:cubicBezTo>
                    <a:cubicBezTo>
                      <a:pt x="6409" y="3159"/>
                      <a:pt x="6348" y="3147"/>
                      <a:pt x="6283" y="3147"/>
                    </a:cubicBezTo>
                    <a:cubicBezTo>
                      <a:pt x="6017" y="3147"/>
                      <a:pt x="5676" y="3344"/>
                      <a:pt x="5523" y="3491"/>
                    </a:cubicBezTo>
                    <a:cubicBezTo>
                      <a:pt x="5508" y="3506"/>
                      <a:pt x="5317" y="3743"/>
                      <a:pt x="5286" y="3788"/>
                    </a:cubicBezTo>
                    <a:cubicBezTo>
                      <a:pt x="5286" y="3773"/>
                      <a:pt x="5294" y="3758"/>
                      <a:pt x="5294" y="3743"/>
                    </a:cubicBezTo>
                    <a:cubicBezTo>
                      <a:pt x="5378" y="3483"/>
                      <a:pt x="5485" y="3232"/>
                      <a:pt x="5614" y="2987"/>
                    </a:cubicBezTo>
                    <a:cubicBezTo>
                      <a:pt x="5683" y="2858"/>
                      <a:pt x="5752" y="2728"/>
                      <a:pt x="5828" y="2606"/>
                    </a:cubicBezTo>
                    <a:cubicBezTo>
                      <a:pt x="5912" y="2652"/>
                      <a:pt x="6308" y="2843"/>
                      <a:pt x="6522" y="2850"/>
                    </a:cubicBezTo>
                    <a:cubicBezTo>
                      <a:pt x="6536" y="2851"/>
                      <a:pt x="6550" y="2851"/>
                      <a:pt x="6565" y="2851"/>
                    </a:cubicBezTo>
                    <a:cubicBezTo>
                      <a:pt x="6762" y="2851"/>
                      <a:pt x="6989" y="2801"/>
                      <a:pt x="7117" y="2644"/>
                    </a:cubicBezTo>
                    <a:cubicBezTo>
                      <a:pt x="7254" y="2484"/>
                      <a:pt x="7224" y="2240"/>
                      <a:pt x="7048" y="2118"/>
                    </a:cubicBezTo>
                    <a:cubicBezTo>
                      <a:pt x="6982" y="2074"/>
                      <a:pt x="6898" y="2056"/>
                      <a:pt x="6807" y="2056"/>
                    </a:cubicBezTo>
                    <a:cubicBezTo>
                      <a:pt x="6549" y="2056"/>
                      <a:pt x="6231" y="2200"/>
                      <a:pt x="6080" y="2324"/>
                    </a:cubicBezTo>
                    <a:cubicBezTo>
                      <a:pt x="6072" y="2332"/>
                      <a:pt x="5965" y="2438"/>
                      <a:pt x="5889" y="2515"/>
                    </a:cubicBezTo>
                    <a:cubicBezTo>
                      <a:pt x="5927" y="2461"/>
                      <a:pt x="5958" y="2400"/>
                      <a:pt x="5996" y="2354"/>
                    </a:cubicBezTo>
                    <a:cubicBezTo>
                      <a:pt x="6118" y="2164"/>
                      <a:pt x="6247" y="1996"/>
                      <a:pt x="6362" y="1851"/>
                    </a:cubicBezTo>
                    <a:cubicBezTo>
                      <a:pt x="6430" y="1767"/>
                      <a:pt x="6491" y="1691"/>
                      <a:pt x="6545" y="1622"/>
                    </a:cubicBezTo>
                    <a:cubicBezTo>
                      <a:pt x="6652" y="1622"/>
                      <a:pt x="7079" y="1607"/>
                      <a:pt x="7269" y="1523"/>
                    </a:cubicBezTo>
                    <a:cubicBezTo>
                      <a:pt x="7452" y="1432"/>
                      <a:pt x="7658" y="1271"/>
                      <a:pt x="7704" y="1065"/>
                    </a:cubicBezTo>
                    <a:cubicBezTo>
                      <a:pt x="7750" y="859"/>
                      <a:pt x="7613" y="654"/>
                      <a:pt x="7399" y="623"/>
                    </a:cubicBezTo>
                    <a:cubicBezTo>
                      <a:pt x="7389" y="622"/>
                      <a:pt x="7378" y="621"/>
                      <a:pt x="7367" y="621"/>
                    </a:cubicBezTo>
                    <a:cubicBezTo>
                      <a:pt x="7077" y="621"/>
                      <a:pt x="6739" y="1013"/>
                      <a:pt x="6636" y="1248"/>
                    </a:cubicBezTo>
                    <a:cubicBezTo>
                      <a:pt x="6629" y="1271"/>
                      <a:pt x="6522" y="1622"/>
                      <a:pt x="6530" y="1622"/>
                    </a:cubicBezTo>
                    <a:cubicBezTo>
                      <a:pt x="6476" y="1691"/>
                      <a:pt x="6415" y="1759"/>
                      <a:pt x="6354" y="1836"/>
                    </a:cubicBezTo>
                    <a:cubicBezTo>
                      <a:pt x="6232" y="1981"/>
                      <a:pt x="6102" y="2141"/>
                      <a:pt x="5973" y="2332"/>
                    </a:cubicBezTo>
                    <a:cubicBezTo>
                      <a:pt x="5828" y="2530"/>
                      <a:pt x="5698" y="2743"/>
                      <a:pt x="5576" y="2957"/>
                    </a:cubicBezTo>
                    <a:cubicBezTo>
                      <a:pt x="5439" y="3201"/>
                      <a:pt x="5332" y="3453"/>
                      <a:pt x="5241" y="3720"/>
                    </a:cubicBezTo>
                    <a:lnTo>
                      <a:pt x="5241" y="3369"/>
                    </a:lnTo>
                    <a:cubicBezTo>
                      <a:pt x="5202" y="3102"/>
                      <a:pt x="4981" y="2606"/>
                      <a:pt x="4684" y="2553"/>
                    </a:cubicBezTo>
                    <a:cubicBezTo>
                      <a:pt x="4665" y="2550"/>
                      <a:pt x="4647" y="2549"/>
                      <a:pt x="4629" y="2549"/>
                    </a:cubicBezTo>
                    <a:cubicBezTo>
                      <a:pt x="4439" y="2549"/>
                      <a:pt x="4279" y="2693"/>
                      <a:pt x="4272" y="2888"/>
                    </a:cubicBezTo>
                    <a:cubicBezTo>
                      <a:pt x="4257" y="3102"/>
                      <a:pt x="4409" y="3315"/>
                      <a:pt x="4554" y="3445"/>
                    </a:cubicBezTo>
                    <a:cubicBezTo>
                      <a:pt x="4730" y="3598"/>
                      <a:pt x="5195" y="3750"/>
                      <a:pt x="5233" y="3758"/>
                    </a:cubicBezTo>
                    <a:cubicBezTo>
                      <a:pt x="5149" y="4025"/>
                      <a:pt x="5080" y="4299"/>
                      <a:pt x="5035" y="4582"/>
                    </a:cubicBezTo>
                    <a:cubicBezTo>
                      <a:pt x="5004" y="4742"/>
                      <a:pt x="4981" y="4902"/>
                      <a:pt x="4958" y="5070"/>
                    </a:cubicBezTo>
                    <a:lnTo>
                      <a:pt x="4958" y="4917"/>
                    </a:lnTo>
                    <a:cubicBezTo>
                      <a:pt x="4928" y="4650"/>
                      <a:pt x="4699" y="4154"/>
                      <a:pt x="4402" y="4093"/>
                    </a:cubicBezTo>
                    <a:cubicBezTo>
                      <a:pt x="4384" y="4091"/>
                      <a:pt x="4366" y="4089"/>
                      <a:pt x="4349" y="4089"/>
                    </a:cubicBezTo>
                    <a:cubicBezTo>
                      <a:pt x="4164" y="4089"/>
                      <a:pt x="4004" y="4234"/>
                      <a:pt x="3990" y="4429"/>
                    </a:cubicBezTo>
                    <a:cubicBezTo>
                      <a:pt x="3974" y="4643"/>
                      <a:pt x="4127" y="4856"/>
                      <a:pt x="4280" y="4993"/>
                    </a:cubicBezTo>
                    <a:cubicBezTo>
                      <a:pt x="4424" y="5123"/>
                      <a:pt x="4829" y="5260"/>
                      <a:pt x="4936" y="5291"/>
                    </a:cubicBezTo>
                    <a:cubicBezTo>
                      <a:pt x="4928" y="5359"/>
                      <a:pt x="4920" y="5420"/>
                      <a:pt x="4913" y="5482"/>
                    </a:cubicBezTo>
                    <a:cubicBezTo>
                      <a:pt x="4874" y="5787"/>
                      <a:pt x="4836" y="6092"/>
                      <a:pt x="4798" y="6389"/>
                    </a:cubicBezTo>
                    <a:cubicBezTo>
                      <a:pt x="4783" y="6488"/>
                      <a:pt x="4760" y="6595"/>
                      <a:pt x="4745" y="6694"/>
                    </a:cubicBezTo>
                    <a:lnTo>
                      <a:pt x="4745" y="6565"/>
                    </a:lnTo>
                    <a:cubicBezTo>
                      <a:pt x="4707" y="6298"/>
                      <a:pt x="4486" y="5802"/>
                      <a:pt x="4188" y="5741"/>
                    </a:cubicBezTo>
                    <a:cubicBezTo>
                      <a:pt x="4170" y="5738"/>
                      <a:pt x="4153" y="5737"/>
                      <a:pt x="4135" y="5737"/>
                    </a:cubicBezTo>
                    <a:cubicBezTo>
                      <a:pt x="3950" y="5737"/>
                      <a:pt x="3783" y="5881"/>
                      <a:pt x="3776" y="6076"/>
                    </a:cubicBezTo>
                    <a:cubicBezTo>
                      <a:pt x="3761" y="6290"/>
                      <a:pt x="3913" y="6504"/>
                      <a:pt x="4058" y="6641"/>
                    </a:cubicBezTo>
                    <a:cubicBezTo>
                      <a:pt x="4211" y="6770"/>
                      <a:pt x="4577" y="6893"/>
                      <a:pt x="4699" y="6938"/>
                    </a:cubicBezTo>
                    <a:cubicBezTo>
                      <a:pt x="4676" y="7037"/>
                      <a:pt x="4653" y="7144"/>
                      <a:pt x="4630" y="7243"/>
                    </a:cubicBezTo>
                    <a:cubicBezTo>
                      <a:pt x="4608" y="7312"/>
                      <a:pt x="4600" y="7381"/>
                      <a:pt x="4577" y="7442"/>
                    </a:cubicBezTo>
                    <a:cubicBezTo>
                      <a:pt x="4554" y="7510"/>
                      <a:pt x="4531" y="7579"/>
                      <a:pt x="4508" y="7648"/>
                    </a:cubicBezTo>
                    <a:cubicBezTo>
                      <a:pt x="4463" y="7770"/>
                      <a:pt x="4417" y="7899"/>
                      <a:pt x="4371" y="8021"/>
                    </a:cubicBezTo>
                    <a:cubicBezTo>
                      <a:pt x="4341" y="8105"/>
                      <a:pt x="4302" y="8181"/>
                      <a:pt x="4272" y="8265"/>
                    </a:cubicBezTo>
                    <a:cubicBezTo>
                      <a:pt x="4295" y="8159"/>
                      <a:pt x="4318" y="7953"/>
                      <a:pt x="4318" y="7937"/>
                    </a:cubicBezTo>
                    <a:cubicBezTo>
                      <a:pt x="4318" y="7701"/>
                      <a:pt x="4257" y="7465"/>
                      <a:pt x="4135" y="7266"/>
                    </a:cubicBezTo>
                    <a:cubicBezTo>
                      <a:pt x="4135" y="7236"/>
                      <a:pt x="4135" y="7213"/>
                      <a:pt x="4127" y="7182"/>
                    </a:cubicBezTo>
                    <a:cubicBezTo>
                      <a:pt x="4107" y="6997"/>
                      <a:pt x="3949" y="6868"/>
                      <a:pt x="3772" y="6868"/>
                    </a:cubicBezTo>
                    <a:cubicBezTo>
                      <a:pt x="3746" y="6868"/>
                      <a:pt x="3719" y="6871"/>
                      <a:pt x="3692" y="6877"/>
                    </a:cubicBezTo>
                    <a:cubicBezTo>
                      <a:pt x="3402" y="6961"/>
                      <a:pt x="3212" y="7472"/>
                      <a:pt x="3204" y="7739"/>
                    </a:cubicBezTo>
                    <a:cubicBezTo>
                      <a:pt x="3204" y="7754"/>
                      <a:pt x="3212" y="7930"/>
                      <a:pt x="3219" y="8037"/>
                    </a:cubicBezTo>
                    <a:cubicBezTo>
                      <a:pt x="3204" y="7976"/>
                      <a:pt x="3189" y="7915"/>
                      <a:pt x="3174" y="7846"/>
                    </a:cubicBezTo>
                    <a:cubicBezTo>
                      <a:pt x="3143" y="7716"/>
                      <a:pt x="3113" y="7587"/>
                      <a:pt x="3074" y="7449"/>
                    </a:cubicBezTo>
                    <a:lnTo>
                      <a:pt x="3013" y="7251"/>
                    </a:lnTo>
                    <a:cubicBezTo>
                      <a:pt x="2991" y="7182"/>
                      <a:pt x="2968" y="7114"/>
                      <a:pt x="2945" y="7045"/>
                    </a:cubicBezTo>
                    <a:cubicBezTo>
                      <a:pt x="2884" y="6885"/>
                      <a:pt x="2815" y="6732"/>
                      <a:pt x="2754" y="6572"/>
                    </a:cubicBezTo>
                    <a:cubicBezTo>
                      <a:pt x="2869" y="6549"/>
                      <a:pt x="3265" y="6443"/>
                      <a:pt x="3425" y="6320"/>
                    </a:cubicBezTo>
                    <a:cubicBezTo>
                      <a:pt x="3586" y="6198"/>
                      <a:pt x="3753" y="6000"/>
                      <a:pt x="3753" y="5787"/>
                    </a:cubicBezTo>
                    <a:cubicBezTo>
                      <a:pt x="3761" y="5582"/>
                      <a:pt x="3593" y="5420"/>
                      <a:pt x="3391" y="5420"/>
                    </a:cubicBezTo>
                    <a:cubicBezTo>
                      <a:pt x="3382" y="5420"/>
                      <a:pt x="3373" y="5420"/>
                      <a:pt x="3364" y="5420"/>
                    </a:cubicBezTo>
                    <a:cubicBezTo>
                      <a:pt x="3067" y="5451"/>
                      <a:pt x="2808" y="5932"/>
                      <a:pt x="2754" y="6191"/>
                    </a:cubicBezTo>
                    <a:cubicBezTo>
                      <a:pt x="2754" y="6214"/>
                      <a:pt x="2731" y="6404"/>
                      <a:pt x="2724" y="6511"/>
                    </a:cubicBezTo>
                    <a:cubicBezTo>
                      <a:pt x="2678" y="6420"/>
                      <a:pt x="2640" y="6320"/>
                      <a:pt x="2594" y="6229"/>
                    </a:cubicBezTo>
                    <a:cubicBezTo>
                      <a:pt x="2457" y="5962"/>
                      <a:pt x="2312" y="5687"/>
                      <a:pt x="2167" y="5420"/>
                    </a:cubicBezTo>
                    <a:lnTo>
                      <a:pt x="2037" y="5176"/>
                    </a:lnTo>
                    <a:cubicBezTo>
                      <a:pt x="2083" y="5161"/>
                      <a:pt x="2556" y="5054"/>
                      <a:pt x="2739" y="4917"/>
                    </a:cubicBezTo>
                    <a:cubicBezTo>
                      <a:pt x="2899" y="4795"/>
                      <a:pt x="3067" y="4589"/>
                      <a:pt x="3067" y="4376"/>
                    </a:cubicBezTo>
                    <a:cubicBezTo>
                      <a:pt x="3074" y="4171"/>
                      <a:pt x="2907" y="4009"/>
                      <a:pt x="2705" y="4009"/>
                    </a:cubicBezTo>
                    <a:cubicBezTo>
                      <a:pt x="2696" y="4009"/>
                      <a:pt x="2687" y="4009"/>
                      <a:pt x="2678" y="4009"/>
                    </a:cubicBezTo>
                    <a:cubicBezTo>
                      <a:pt x="2380" y="4048"/>
                      <a:pt x="2121" y="4520"/>
                      <a:pt x="2068" y="4787"/>
                    </a:cubicBezTo>
                    <a:cubicBezTo>
                      <a:pt x="2068" y="4810"/>
                      <a:pt x="2037" y="5085"/>
                      <a:pt x="2030" y="5161"/>
                    </a:cubicBezTo>
                    <a:cubicBezTo>
                      <a:pt x="1938" y="4978"/>
                      <a:pt x="1839" y="4795"/>
                      <a:pt x="1763" y="4612"/>
                    </a:cubicBezTo>
                    <a:cubicBezTo>
                      <a:pt x="1648" y="4360"/>
                      <a:pt x="1549" y="4109"/>
                      <a:pt x="1465" y="3849"/>
                    </a:cubicBezTo>
                    <a:cubicBezTo>
                      <a:pt x="1488" y="3849"/>
                      <a:pt x="1984" y="3727"/>
                      <a:pt x="2167" y="3590"/>
                    </a:cubicBezTo>
                    <a:cubicBezTo>
                      <a:pt x="2327" y="3468"/>
                      <a:pt x="2495" y="3262"/>
                      <a:pt x="2495" y="3048"/>
                    </a:cubicBezTo>
                    <a:cubicBezTo>
                      <a:pt x="2502" y="2847"/>
                      <a:pt x="2335" y="2682"/>
                      <a:pt x="2127" y="2682"/>
                    </a:cubicBezTo>
                    <a:cubicBezTo>
                      <a:pt x="2123" y="2682"/>
                      <a:pt x="2118" y="2682"/>
                      <a:pt x="2113" y="2682"/>
                    </a:cubicBezTo>
                    <a:cubicBezTo>
                      <a:pt x="1816" y="2721"/>
                      <a:pt x="1557" y="3193"/>
                      <a:pt x="1503" y="3460"/>
                    </a:cubicBezTo>
                    <a:cubicBezTo>
                      <a:pt x="1503" y="3483"/>
                      <a:pt x="1465" y="3781"/>
                      <a:pt x="1465" y="3834"/>
                    </a:cubicBezTo>
                    <a:cubicBezTo>
                      <a:pt x="1465" y="3819"/>
                      <a:pt x="1458" y="3804"/>
                      <a:pt x="1450" y="3788"/>
                    </a:cubicBezTo>
                    <a:cubicBezTo>
                      <a:pt x="1381" y="3529"/>
                      <a:pt x="1328" y="3262"/>
                      <a:pt x="1297" y="2987"/>
                    </a:cubicBezTo>
                    <a:cubicBezTo>
                      <a:pt x="1282" y="2835"/>
                      <a:pt x="1274" y="2690"/>
                      <a:pt x="1267" y="2553"/>
                    </a:cubicBezTo>
                    <a:cubicBezTo>
                      <a:pt x="1366" y="2537"/>
                      <a:pt x="1801" y="2484"/>
                      <a:pt x="1976" y="2377"/>
                    </a:cubicBezTo>
                    <a:cubicBezTo>
                      <a:pt x="2159" y="2263"/>
                      <a:pt x="2342" y="2087"/>
                      <a:pt x="2358" y="1874"/>
                    </a:cubicBezTo>
                    <a:cubicBezTo>
                      <a:pt x="2388" y="1668"/>
                      <a:pt x="2228" y="1477"/>
                      <a:pt x="2014" y="1470"/>
                    </a:cubicBezTo>
                    <a:cubicBezTo>
                      <a:pt x="1717" y="1470"/>
                      <a:pt x="1404" y="1920"/>
                      <a:pt x="1320" y="2171"/>
                    </a:cubicBezTo>
                    <a:cubicBezTo>
                      <a:pt x="1320" y="2187"/>
                      <a:pt x="1282" y="2332"/>
                      <a:pt x="1267" y="2438"/>
                    </a:cubicBezTo>
                    <a:lnTo>
                      <a:pt x="1267" y="2248"/>
                    </a:lnTo>
                    <a:cubicBezTo>
                      <a:pt x="1267" y="2019"/>
                      <a:pt x="1282" y="1813"/>
                      <a:pt x="1297" y="1630"/>
                    </a:cubicBezTo>
                    <a:cubicBezTo>
                      <a:pt x="1305" y="1523"/>
                      <a:pt x="1313" y="1432"/>
                      <a:pt x="1320" y="1340"/>
                    </a:cubicBezTo>
                    <a:cubicBezTo>
                      <a:pt x="1412" y="1279"/>
                      <a:pt x="1763" y="1035"/>
                      <a:pt x="1869" y="859"/>
                    </a:cubicBezTo>
                    <a:cubicBezTo>
                      <a:pt x="1976" y="684"/>
                      <a:pt x="2060" y="440"/>
                      <a:pt x="1984" y="242"/>
                    </a:cubicBezTo>
                    <a:cubicBezTo>
                      <a:pt x="1928" y="90"/>
                      <a:pt x="1789" y="0"/>
                      <a:pt x="164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5" name="Google Shape;1765;p44"/>
              <p:cNvSpPr/>
              <p:nvPr/>
            </p:nvSpPr>
            <p:spPr>
              <a:xfrm>
                <a:off x="7861980" y="4142462"/>
                <a:ext cx="111674" cy="164098"/>
              </a:xfrm>
              <a:custGeom>
                <a:avLst/>
                <a:gdLst/>
                <a:ahLst/>
                <a:cxnLst/>
                <a:rect l="l" t="t" r="r" b="b"/>
                <a:pathLst>
                  <a:path w="916" h="1346" extrusionOk="0">
                    <a:moveTo>
                      <a:pt x="411" y="1"/>
                    </a:moveTo>
                    <a:cubicBezTo>
                      <a:pt x="263" y="1"/>
                      <a:pt x="120" y="98"/>
                      <a:pt x="69" y="247"/>
                    </a:cubicBezTo>
                    <a:cubicBezTo>
                      <a:pt x="0" y="446"/>
                      <a:pt x="92" y="697"/>
                      <a:pt x="198" y="865"/>
                    </a:cubicBezTo>
                    <a:cubicBezTo>
                      <a:pt x="336" y="1064"/>
                      <a:pt x="778" y="1346"/>
                      <a:pt x="778" y="1346"/>
                    </a:cubicBezTo>
                    <a:cubicBezTo>
                      <a:pt x="778" y="1346"/>
                      <a:pt x="877" y="995"/>
                      <a:pt x="877" y="972"/>
                    </a:cubicBezTo>
                    <a:cubicBezTo>
                      <a:pt x="915" y="705"/>
                      <a:pt x="831" y="164"/>
                      <a:pt x="557" y="34"/>
                    </a:cubicBezTo>
                    <a:cubicBezTo>
                      <a:pt x="510" y="11"/>
                      <a:pt x="460" y="1"/>
                      <a:pt x="41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66" name="Google Shape;1766;p44"/>
            <p:cNvSpPr/>
            <p:nvPr/>
          </p:nvSpPr>
          <p:spPr>
            <a:xfrm rot="5400000">
              <a:off x="5042654" y="1319353"/>
              <a:ext cx="3807724" cy="2369418"/>
            </a:xfrm>
            <a:custGeom>
              <a:avLst/>
              <a:gdLst/>
              <a:ahLst/>
              <a:cxnLst/>
              <a:rect l="l" t="t" r="r" b="b"/>
              <a:pathLst>
                <a:path w="31448" h="19435" extrusionOk="0">
                  <a:moveTo>
                    <a:pt x="916" y="0"/>
                  </a:moveTo>
                  <a:cubicBezTo>
                    <a:pt x="413" y="0"/>
                    <a:pt x="1" y="412"/>
                    <a:pt x="1" y="916"/>
                  </a:cubicBezTo>
                  <a:lnTo>
                    <a:pt x="1" y="18527"/>
                  </a:lnTo>
                  <a:cubicBezTo>
                    <a:pt x="1" y="19030"/>
                    <a:pt x="413" y="19434"/>
                    <a:pt x="916" y="19434"/>
                  </a:cubicBezTo>
                  <a:lnTo>
                    <a:pt x="30532" y="19434"/>
                  </a:lnTo>
                  <a:cubicBezTo>
                    <a:pt x="31036" y="19434"/>
                    <a:pt x="31448" y="19030"/>
                    <a:pt x="31448" y="18527"/>
                  </a:cubicBezTo>
                  <a:lnTo>
                    <a:pt x="31448" y="916"/>
                  </a:lnTo>
                  <a:cubicBezTo>
                    <a:pt x="31448" y="412"/>
                    <a:pt x="31036" y="0"/>
                    <a:pt x="3053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44"/>
            <p:cNvSpPr/>
            <p:nvPr/>
          </p:nvSpPr>
          <p:spPr>
            <a:xfrm rot="5400000">
              <a:off x="5177165" y="1448978"/>
              <a:ext cx="3538713" cy="2109008"/>
            </a:xfrm>
            <a:custGeom>
              <a:avLst/>
              <a:gdLst/>
              <a:ahLst/>
              <a:cxnLst/>
              <a:rect l="l" t="t" r="r" b="b"/>
              <a:pathLst>
                <a:path w="29251" h="17299" extrusionOk="0">
                  <a:moveTo>
                    <a:pt x="916" y="0"/>
                  </a:moveTo>
                  <a:cubicBezTo>
                    <a:pt x="412" y="0"/>
                    <a:pt x="0" y="412"/>
                    <a:pt x="0" y="915"/>
                  </a:cubicBezTo>
                  <a:lnTo>
                    <a:pt x="0" y="16383"/>
                  </a:lnTo>
                  <a:cubicBezTo>
                    <a:pt x="0" y="16894"/>
                    <a:pt x="412" y="17298"/>
                    <a:pt x="916" y="17298"/>
                  </a:cubicBezTo>
                  <a:lnTo>
                    <a:pt x="28335" y="17298"/>
                  </a:lnTo>
                  <a:cubicBezTo>
                    <a:pt x="28838" y="17298"/>
                    <a:pt x="29250" y="16894"/>
                    <a:pt x="29250" y="16383"/>
                  </a:cubicBezTo>
                  <a:lnTo>
                    <a:pt x="29250" y="915"/>
                  </a:lnTo>
                  <a:cubicBezTo>
                    <a:pt x="29250" y="412"/>
                    <a:pt x="28838" y="0"/>
                    <a:pt x="283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44"/>
            <p:cNvSpPr/>
            <p:nvPr/>
          </p:nvSpPr>
          <p:spPr>
            <a:xfrm>
              <a:off x="6324796" y="2419430"/>
              <a:ext cx="1603194" cy="1854619"/>
            </a:xfrm>
            <a:custGeom>
              <a:avLst/>
              <a:gdLst/>
              <a:ahLst/>
              <a:cxnLst/>
              <a:rect l="l" t="t" r="r" b="b"/>
              <a:pathLst>
                <a:path w="9825" h="11366" extrusionOk="0">
                  <a:moveTo>
                    <a:pt x="4768" y="1"/>
                  </a:moveTo>
                  <a:cubicBezTo>
                    <a:pt x="4676" y="1"/>
                    <a:pt x="2891" y="176"/>
                    <a:pt x="2891" y="176"/>
                  </a:cubicBezTo>
                  <a:lnTo>
                    <a:pt x="1" y="1930"/>
                  </a:lnTo>
                  <a:lnTo>
                    <a:pt x="436" y="11365"/>
                  </a:lnTo>
                  <a:lnTo>
                    <a:pt x="7575" y="11357"/>
                  </a:lnTo>
                  <a:lnTo>
                    <a:pt x="7750" y="8642"/>
                  </a:lnTo>
                  <a:cubicBezTo>
                    <a:pt x="7803" y="8863"/>
                    <a:pt x="7872" y="9077"/>
                    <a:pt x="7956" y="9283"/>
                  </a:cubicBezTo>
                  <a:cubicBezTo>
                    <a:pt x="7964" y="9300"/>
                    <a:pt x="7988" y="9308"/>
                    <a:pt x="8025" y="9308"/>
                  </a:cubicBezTo>
                  <a:cubicBezTo>
                    <a:pt x="8369" y="9308"/>
                    <a:pt x="9825" y="8642"/>
                    <a:pt x="9825" y="8642"/>
                  </a:cubicBezTo>
                  <a:cubicBezTo>
                    <a:pt x="9825" y="8642"/>
                    <a:pt x="9352" y="5485"/>
                    <a:pt x="9062" y="4356"/>
                  </a:cubicBezTo>
                  <a:cubicBezTo>
                    <a:pt x="8764" y="3219"/>
                    <a:pt x="8680" y="1724"/>
                    <a:pt x="8414" y="1633"/>
                  </a:cubicBezTo>
                  <a:cubicBezTo>
                    <a:pt x="8154" y="1549"/>
                    <a:pt x="4852" y="1"/>
                    <a:pt x="47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44"/>
            <p:cNvSpPr/>
            <p:nvPr/>
          </p:nvSpPr>
          <p:spPr>
            <a:xfrm>
              <a:off x="6317453" y="2410782"/>
              <a:ext cx="1618043" cy="1870610"/>
            </a:xfrm>
            <a:custGeom>
              <a:avLst/>
              <a:gdLst/>
              <a:ahLst/>
              <a:cxnLst/>
              <a:rect l="l" t="t" r="r" b="b"/>
              <a:pathLst>
                <a:path w="9916" h="11464" extrusionOk="0">
                  <a:moveTo>
                    <a:pt x="4805" y="100"/>
                  </a:moveTo>
                  <a:cubicBezTo>
                    <a:pt x="4881" y="115"/>
                    <a:pt x="5842" y="557"/>
                    <a:pt x="6689" y="938"/>
                  </a:cubicBezTo>
                  <a:cubicBezTo>
                    <a:pt x="7528" y="1327"/>
                    <a:pt x="8321" y="1686"/>
                    <a:pt x="8451" y="1732"/>
                  </a:cubicBezTo>
                  <a:cubicBezTo>
                    <a:pt x="8581" y="1777"/>
                    <a:pt x="8687" y="2411"/>
                    <a:pt x="8786" y="3021"/>
                  </a:cubicBezTo>
                  <a:cubicBezTo>
                    <a:pt x="8863" y="3463"/>
                    <a:pt x="8947" y="3966"/>
                    <a:pt x="9061" y="4416"/>
                  </a:cubicBezTo>
                  <a:cubicBezTo>
                    <a:pt x="9336" y="5477"/>
                    <a:pt x="9763" y="8322"/>
                    <a:pt x="9816" y="8672"/>
                  </a:cubicBezTo>
                  <a:cubicBezTo>
                    <a:pt x="9071" y="9006"/>
                    <a:pt x="8260" y="9326"/>
                    <a:pt x="8071" y="9326"/>
                  </a:cubicBezTo>
                  <a:cubicBezTo>
                    <a:pt x="8057" y="9326"/>
                    <a:pt x="8046" y="9324"/>
                    <a:pt x="8039" y="9321"/>
                  </a:cubicBezTo>
                  <a:cubicBezTo>
                    <a:pt x="7955" y="9115"/>
                    <a:pt x="7894" y="8901"/>
                    <a:pt x="7841" y="8688"/>
                  </a:cubicBezTo>
                  <a:cubicBezTo>
                    <a:pt x="7833" y="8665"/>
                    <a:pt x="7810" y="8649"/>
                    <a:pt x="7787" y="8649"/>
                  </a:cubicBezTo>
                  <a:cubicBezTo>
                    <a:pt x="7764" y="8649"/>
                    <a:pt x="7749" y="8672"/>
                    <a:pt x="7749" y="8695"/>
                  </a:cubicBezTo>
                  <a:lnTo>
                    <a:pt x="7574" y="11365"/>
                  </a:lnTo>
                  <a:lnTo>
                    <a:pt x="526" y="11365"/>
                  </a:lnTo>
                  <a:lnTo>
                    <a:pt x="99" y="2006"/>
                  </a:lnTo>
                  <a:lnTo>
                    <a:pt x="2959" y="275"/>
                  </a:lnTo>
                  <a:cubicBezTo>
                    <a:pt x="3463" y="222"/>
                    <a:pt x="4744" y="100"/>
                    <a:pt x="4805" y="100"/>
                  </a:cubicBezTo>
                  <a:close/>
                  <a:moveTo>
                    <a:pt x="4813" y="0"/>
                  </a:moveTo>
                  <a:cubicBezTo>
                    <a:pt x="4721" y="0"/>
                    <a:pt x="3013" y="168"/>
                    <a:pt x="2936" y="176"/>
                  </a:cubicBezTo>
                  <a:cubicBezTo>
                    <a:pt x="2929" y="176"/>
                    <a:pt x="2921" y="176"/>
                    <a:pt x="2921" y="183"/>
                  </a:cubicBezTo>
                  <a:lnTo>
                    <a:pt x="23" y="1930"/>
                  </a:lnTo>
                  <a:cubicBezTo>
                    <a:pt x="8" y="1945"/>
                    <a:pt x="0" y="1961"/>
                    <a:pt x="0" y="1976"/>
                  </a:cubicBezTo>
                  <a:lnTo>
                    <a:pt x="435" y="11418"/>
                  </a:lnTo>
                  <a:cubicBezTo>
                    <a:pt x="435" y="11441"/>
                    <a:pt x="458" y="11464"/>
                    <a:pt x="481" y="11464"/>
                  </a:cubicBezTo>
                  <a:lnTo>
                    <a:pt x="7620" y="11464"/>
                  </a:lnTo>
                  <a:cubicBezTo>
                    <a:pt x="7642" y="11464"/>
                    <a:pt x="7665" y="11441"/>
                    <a:pt x="7665" y="11418"/>
                  </a:cubicBezTo>
                  <a:lnTo>
                    <a:pt x="7825" y="8985"/>
                  </a:lnTo>
                  <a:cubicBezTo>
                    <a:pt x="7856" y="9107"/>
                    <a:pt x="7902" y="9237"/>
                    <a:pt x="7955" y="9359"/>
                  </a:cubicBezTo>
                  <a:cubicBezTo>
                    <a:pt x="7970" y="9387"/>
                    <a:pt x="8008" y="9400"/>
                    <a:pt x="8066" y="9400"/>
                  </a:cubicBezTo>
                  <a:cubicBezTo>
                    <a:pt x="8367" y="9400"/>
                    <a:pt x="9189" y="9053"/>
                    <a:pt x="9892" y="8733"/>
                  </a:cubicBezTo>
                  <a:cubicBezTo>
                    <a:pt x="9908" y="8726"/>
                    <a:pt x="9915" y="8711"/>
                    <a:pt x="9915" y="8688"/>
                  </a:cubicBezTo>
                  <a:cubicBezTo>
                    <a:pt x="9908" y="8657"/>
                    <a:pt x="9442" y="5515"/>
                    <a:pt x="9153" y="4386"/>
                  </a:cubicBezTo>
                  <a:cubicBezTo>
                    <a:pt x="9038" y="3944"/>
                    <a:pt x="8954" y="3440"/>
                    <a:pt x="8886" y="2998"/>
                  </a:cubicBezTo>
                  <a:cubicBezTo>
                    <a:pt x="8748" y="2166"/>
                    <a:pt x="8657" y="1694"/>
                    <a:pt x="8481" y="1633"/>
                  </a:cubicBezTo>
                  <a:cubicBezTo>
                    <a:pt x="8359" y="1594"/>
                    <a:pt x="7528" y="1213"/>
                    <a:pt x="6727" y="847"/>
                  </a:cubicBezTo>
                  <a:cubicBezTo>
                    <a:pt x="5309" y="199"/>
                    <a:pt x="4859" y="0"/>
                    <a:pt x="481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44"/>
            <p:cNvSpPr/>
            <p:nvPr/>
          </p:nvSpPr>
          <p:spPr>
            <a:xfrm>
              <a:off x="7176080" y="3074080"/>
              <a:ext cx="18928" cy="61190"/>
            </a:xfrm>
            <a:custGeom>
              <a:avLst/>
              <a:gdLst/>
              <a:ahLst/>
              <a:cxnLst/>
              <a:rect l="l" t="t" r="r" b="b"/>
              <a:pathLst>
                <a:path w="116" h="375" extrusionOk="0">
                  <a:moveTo>
                    <a:pt x="69" y="1"/>
                  </a:moveTo>
                  <a:cubicBezTo>
                    <a:pt x="47" y="1"/>
                    <a:pt x="24" y="16"/>
                    <a:pt x="24" y="46"/>
                  </a:cubicBezTo>
                  <a:cubicBezTo>
                    <a:pt x="16" y="138"/>
                    <a:pt x="16" y="237"/>
                    <a:pt x="8" y="321"/>
                  </a:cubicBezTo>
                  <a:cubicBezTo>
                    <a:pt x="1" y="351"/>
                    <a:pt x="24" y="374"/>
                    <a:pt x="47" y="374"/>
                  </a:cubicBezTo>
                  <a:cubicBezTo>
                    <a:pt x="77" y="374"/>
                    <a:pt x="100" y="359"/>
                    <a:pt x="100" y="336"/>
                  </a:cubicBezTo>
                  <a:cubicBezTo>
                    <a:pt x="108" y="237"/>
                    <a:pt x="115" y="146"/>
                    <a:pt x="115" y="46"/>
                  </a:cubicBezTo>
                  <a:cubicBezTo>
                    <a:pt x="115" y="23"/>
                    <a:pt x="100" y="1"/>
                    <a:pt x="6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44"/>
            <p:cNvSpPr/>
            <p:nvPr/>
          </p:nvSpPr>
          <p:spPr>
            <a:xfrm>
              <a:off x="7149972" y="2662231"/>
              <a:ext cx="45036" cy="359795"/>
            </a:xfrm>
            <a:custGeom>
              <a:avLst/>
              <a:gdLst/>
              <a:ahLst/>
              <a:cxnLst/>
              <a:rect l="l" t="t" r="r" b="b"/>
              <a:pathLst>
                <a:path w="276" h="2205" extrusionOk="0">
                  <a:moveTo>
                    <a:pt x="46" y="0"/>
                  </a:moveTo>
                  <a:cubicBezTo>
                    <a:pt x="16" y="8"/>
                    <a:pt x="1" y="31"/>
                    <a:pt x="1" y="61"/>
                  </a:cubicBezTo>
                  <a:cubicBezTo>
                    <a:pt x="107" y="755"/>
                    <a:pt x="161" y="1449"/>
                    <a:pt x="184" y="2159"/>
                  </a:cubicBezTo>
                  <a:cubicBezTo>
                    <a:pt x="184" y="2181"/>
                    <a:pt x="207" y="2204"/>
                    <a:pt x="229" y="2204"/>
                  </a:cubicBezTo>
                  <a:lnTo>
                    <a:pt x="229" y="2197"/>
                  </a:lnTo>
                  <a:cubicBezTo>
                    <a:pt x="260" y="2197"/>
                    <a:pt x="275" y="2174"/>
                    <a:pt x="275" y="2151"/>
                  </a:cubicBezTo>
                  <a:cubicBezTo>
                    <a:pt x="260" y="1442"/>
                    <a:pt x="199" y="740"/>
                    <a:pt x="100" y="46"/>
                  </a:cubicBezTo>
                  <a:cubicBezTo>
                    <a:pt x="92" y="15"/>
                    <a:pt x="69" y="0"/>
                    <a:pt x="4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44"/>
            <p:cNvSpPr/>
            <p:nvPr/>
          </p:nvSpPr>
          <p:spPr>
            <a:xfrm>
              <a:off x="7527069" y="2958391"/>
              <a:ext cx="17623" cy="91050"/>
            </a:xfrm>
            <a:custGeom>
              <a:avLst/>
              <a:gdLst/>
              <a:ahLst/>
              <a:cxnLst/>
              <a:rect l="l" t="t" r="r" b="b"/>
              <a:pathLst>
                <a:path w="108" h="558" extrusionOk="0">
                  <a:moveTo>
                    <a:pt x="62" y="0"/>
                  </a:moveTo>
                  <a:cubicBezTo>
                    <a:pt x="39" y="0"/>
                    <a:pt x="16" y="16"/>
                    <a:pt x="16" y="46"/>
                  </a:cubicBezTo>
                  <a:lnTo>
                    <a:pt x="1" y="511"/>
                  </a:lnTo>
                  <a:cubicBezTo>
                    <a:pt x="1" y="534"/>
                    <a:pt x="23" y="557"/>
                    <a:pt x="54" y="557"/>
                  </a:cubicBezTo>
                  <a:cubicBezTo>
                    <a:pt x="77" y="557"/>
                    <a:pt x="100" y="542"/>
                    <a:pt x="100" y="511"/>
                  </a:cubicBezTo>
                  <a:lnTo>
                    <a:pt x="107" y="46"/>
                  </a:lnTo>
                  <a:cubicBezTo>
                    <a:pt x="107" y="16"/>
                    <a:pt x="85" y="0"/>
                    <a:pt x="6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44"/>
            <p:cNvSpPr/>
            <p:nvPr/>
          </p:nvSpPr>
          <p:spPr>
            <a:xfrm>
              <a:off x="7513362" y="3090234"/>
              <a:ext cx="28882" cy="719591"/>
            </a:xfrm>
            <a:custGeom>
              <a:avLst/>
              <a:gdLst/>
              <a:ahLst/>
              <a:cxnLst/>
              <a:rect l="l" t="t" r="r" b="b"/>
              <a:pathLst>
                <a:path w="177" h="4410" extrusionOk="0">
                  <a:moveTo>
                    <a:pt x="130" y="1"/>
                  </a:moveTo>
                  <a:cubicBezTo>
                    <a:pt x="100" y="1"/>
                    <a:pt x="77" y="24"/>
                    <a:pt x="85" y="47"/>
                  </a:cubicBezTo>
                  <a:lnTo>
                    <a:pt x="1" y="4356"/>
                  </a:lnTo>
                  <a:cubicBezTo>
                    <a:pt x="1" y="4386"/>
                    <a:pt x="24" y="4409"/>
                    <a:pt x="46" y="4409"/>
                  </a:cubicBezTo>
                  <a:cubicBezTo>
                    <a:pt x="77" y="4409"/>
                    <a:pt x="92" y="4386"/>
                    <a:pt x="100" y="4356"/>
                  </a:cubicBezTo>
                  <a:lnTo>
                    <a:pt x="176" y="47"/>
                  </a:lnTo>
                  <a:cubicBezTo>
                    <a:pt x="176" y="24"/>
                    <a:pt x="153" y="1"/>
                    <a:pt x="13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44"/>
            <p:cNvSpPr/>
            <p:nvPr/>
          </p:nvSpPr>
          <p:spPr>
            <a:xfrm>
              <a:off x="7625464" y="3982628"/>
              <a:ext cx="361106" cy="290121"/>
            </a:xfrm>
            <a:custGeom>
              <a:avLst/>
              <a:gdLst/>
              <a:ahLst/>
              <a:cxnLst/>
              <a:rect l="l" t="t" r="r" b="b"/>
              <a:pathLst>
                <a:path w="2213" h="1778" extrusionOk="0">
                  <a:moveTo>
                    <a:pt x="1998" y="0"/>
                  </a:moveTo>
                  <a:lnTo>
                    <a:pt x="0" y="382"/>
                  </a:lnTo>
                  <a:lnTo>
                    <a:pt x="679" y="1777"/>
                  </a:lnTo>
                  <a:lnTo>
                    <a:pt x="2212" y="1777"/>
                  </a:lnTo>
                  <a:lnTo>
                    <a:pt x="19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44"/>
            <p:cNvSpPr/>
            <p:nvPr/>
          </p:nvSpPr>
          <p:spPr>
            <a:xfrm>
              <a:off x="7617958" y="3974633"/>
              <a:ext cx="377261" cy="306764"/>
            </a:xfrm>
            <a:custGeom>
              <a:avLst/>
              <a:gdLst/>
              <a:ahLst/>
              <a:cxnLst/>
              <a:rect l="l" t="t" r="r" b="b"/>
              <a:pathLst>
                <a:path w="2312" h="1880" extrusionOk="0">
                  <a:moveTo>
                    <a:pt x="2006" y="103"/>
                  </a:moveTo>
                  <a:lnTo>
                    <a:pt x="2205" y="1781"/>
                  </a:lnTo>
                  <a:lnTo>
                    <a:pt x="755" y="1781"/>
                  </a:lnTo>
                  <a:lnTo>
                    <a:pt x="115" y="469"/>
                  </a:lnTo>
                  <a:lnTo>
                    <a:pt x="2006" y="103"/>
                  </a:lnTo>
                  <a:close/>
                  <a:moveTo>
                    <a:pt x="2050" y="0"/>
                  </a:moveTo>
                  <a:cubicBezTo>
                    <a:pt x="2046" y="0"/>
                    <a:pt x="2041" y="1"/>
                    <a:pt x="2037" y="4"/>
                  </a:cubicBezTo>
                  <a:lnTo>
                    <a:pt x="39" y="385"/>
                  </a:lnTo>
                  <a:cubicBezTo>
                    <a:pt x="23" y="385"/>
                    <a:pt x="8" y="393"/>
                    <a:pt x="0" y="408"/>
                  </a:cubicBezTo>
                  <a:cubicBezTo>
                    <a:pt x="0" y="423"/>
                    <a:pt x="0" y="438"/>
                    <a:pt x="0" y="454"/>
                  </a:cubicBezTo>
                  <a:lnTo>
                    <a:pt x="687" y="1849"/>
                  </a:lnTo>
                  <a:cubicBezTo>
                    <a:pt x="694" y="1865"/>
                    <a:pt x="710" y="1872"/>
                    <a:pt x="733" y="1880"/>
                  </a:cubicBezTo>
                  <a:lnTo>
                    <a:pt x="2258" y="1880"/>
                  </a:lnTo>
                  <a:cubicBezTo>
                    <a:pt x="2273" y="1880"/>
                    <a:pt x="2289" y="1872"/>
                    <a:pt x="2296" y="1865"/>
                  </a:cubicBezTo>
                  <a:cubicBezTo>
                    <a:pt x="2304" y="1849"/>
                    <a:pt x="2311" y="1834"/>
                    <a:pt x="2311" y="1826"/>
                  </a:cubicBezTo>
                  <a:lnTo>
                    <a:pt x="2098" y="42"/>
                  </a:lnTo>
                  <a:cubicBezTo>
                    <a:pt x="2090" y="34"/>
                    <a:pt x="2090" y="19"/>
                    <a:pt x="2075" y="11"/>
                  </a:cubicBezTo>
                  <a:cubicBezTo>
                    <a:pt x="2070" y="6"/>
                    <a:pt x="2060" y="0"/>
                    <a:pt x="205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44"/>
            <p:cNvSpPr/>
            <p:nvPr/>
          </p:nvSpPr>
          <p:spPr>
            <a:xfrm>
              <a:off x="7556930" y="3768708"/>
              <a:ext cx="473044" cy="343478"/>
            </a:xfrm>
            <a:custGeom>
              <a:avLst/>
              <a:gdLst/>
              <a:ahLst/>
              <a:cxnLst/>
              <a:rect l="l" t="t" r="r" b="b"/>
              <a:pathLst>
                <a:path w="2899" h="2105" extrusionOk="0">
                  <a:moveTo>
                    <a:pt x="2032" y="1"/>
                  </a:moveTo>
                  <a:cubicBezTo>
                    <a:pt x="1787" y="1"/>
                    <a:pt x="1456" y="118"/>
                    <a:pt x="1114" y="327"/>
                  </a:cubicBezTo>
                  <a:cubicBezTo>
                    <a:pt x="786" y="526"/>
                    <a:pt x="451" y="709"/>
                    <a:pt x="100" y="869"/>
                  </a:cubicBezTo>
                  <a:cubicBezTo>
                    <a:pt x="24" y="1060"/>
                    <a:pt x="1" y="1266"/>
                    <a:pt x="39" y="1464"/>
                  </a:cubicBezTo>
                  <a:cubicBezTo>
                    <a:pt x="39" y="1464"/>
                    <a:pt x="382" y="2105"/>
                    <a:pt x="573" y="2105"/>
                  </a:cubicBezTo>
                  <a:cubicBezTo>
                    <a:pt x="763" y="2105"/>
                    <a:pt x="2640" y="1502"/>
                    <a:pt x="2769" y="1380"/>
                  </a:cubicBezTo>
                  <a:cubicBezTo>
                    <a:pt x="2899" y="1250"/>
                    <a:pt x="2548" y="457"/>
                    <a:pt x="2388" y="167"/>
                  </a:cubicBezTo>
                  <a:cubicBezTo>
                    <a:pt x="2324" y="54"/>
                    <a:pt x="2197" y="1"/>
                    <a:pt x="203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44"/>
            <p:cNvSpPr/>
            <p:nvPr/>
          </p:nvSpPr>
          <p:spPr>
            <a:xfrm>
              <a:off x="7549424" y="3760550"/>
              <a:ext cx="496868" cy="360285"/>
            </a:xfrm>
            <a:custGeom>
              <a:avLst/>
              <a:gdLst/>
              <a:ahLst/>
              <a:cxnLst/>
              <a:rect l="l" t="t" r="r" b="b"/>
              <a:pathLst>
                <a:path w="3045" h="2208" extrusionOk="0">
                  <a:moveTo>
                    <a:pt x="2077" y="94"/>
                  </a:moveTo>
                  <a:cubicBezTo>
                    <a:pt x="2127" y="94"/>
                    <a:pt x="2172" y="100"/>
                    <a:pt x="2213" y="111"/>
                  </a:cubicBezTo>
                  <a:cubicBezTo>
                    <a:pt x="2289" y="126"/>
                    <a:pt x="2350" y="179"/>
                    <a:pt x="2388" y="240"/>
                  </a:cubicBezTo>
                  <a:cubicBezTo>
                    <a:pt x="2602" y="614"/>
                    <a:pt x="2869" y="1308"/>
                    <a:pt x="2777" y="1392"/>
                  </a:cubicBezTo>
                  <a:cubicBezTo>
                    <a:pt x="2678" y="1491"/>
                    <a:pt x="825" y="2109"/>
                    <a:pt x="619" y="2109"/>
                  </a:cubicBezTo>
                  <a:cubicBezTo>
                    <a:pt x="512" y="2109"/>
                    <a:pt x="268" y="1758"/>
                    <a:pt x="131" y="1499"/>
                  </a:cubicBezTo>
                  <a:cubicBezTo>
                    <a:pt x="100" y="1316"/>
                    <a:pt x="115" y="1125"/>
                    <a:pt x="184" y="957"/>
                  </a:cubicBezTo>
                  <a:cubicBezTo>
                    <a:pt x="527" y="797"/>
                    <a:pt x="863" y="614"/>
                    <a:pt x="1183" y="416"/>
                  </a:cubicBezTo>
                  <a:cubicBezTo>
                    <a:pt x="1522" y="209"/>
                    <a:pt x="1845" y="94"/>
                    <a:pt x="2077" y="94"/>
                  </a:cubicBezTo>
                  <a:close/>
                  <a:moveTo>
                    <a:pt x="2085" y="0"/>
                  </a:moveTo>
                  <a:cubicBezTo>
                    <a:pt x="1831" y="0"/>
                    <a:pt x="1492" y="120"/>
                    <a:pt x="1137" y="332"/>
                  </a:cubicBezTo>
                  <a:cubicBezTo>
                    <a:pt x="817" y="530"/>
                    <a:pt x="481" y="713"/>
                    <a:pt x="131" y="873"/>
                  </a:cubicBezTo>
                  <a:cubicBezTo>
                    <a:pt x="115" y="873"/>
                    <a:pt x="108" y="889"/>
                    <a:pt x="108" y="896"/>
                  </a:cubicBezTo>
                  <a:cubicBezTo>
                    <a:pt x="24" y="1094"/>
                    <a:pt x="1" y="1316"/>
                    <a:pt x="39" y="1522"/>
                  </a:cubicBezTo>
                  <a:cubicBezTo>
                    <a:pt x="39" y="1529"/>
                    <a:pt x="39" y="1529"/>
                    <a:pt x="39" y="1537"/>
                  </a:cubicBezTo>
                  <a:cubicBezTo>
                    <a:pt x="100" y="1651"/>
                    <a:pt x="413" y="2208"/>
                    <a:pt x="619" y="2208"/>
                  </a:cubicBezTo>
                  <a:cubicBezTo>
                    <a:pt x="825" y="2208"/>
                    <a:pt x="2709" y="1598"/>
                    <a:pt x="2853" y="1461"/>
                  </a:cubicBezTo>
                  <a:cubicBezTo>
                    <a:pt x="3044" y="1270"/>
                    <a:pt x="2487" y="202"/>
                    <a:pt x="2480" y="194"/>
                  </a:cubicBezTo>
                  <a:cubicBezTo>
                    <a:pt x="2426" y="103"/>
                    <a:pt x="2342" y="42"/>
                    <a:pt x="2243" y="19"/>
                  </a:cubicBezTo>
                  <a:cubicBezTo>
                    <a:pt x="2195" y="6"/>
                    <a:pt x="2142" y="0"/>
                    <a:pt x="208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44"/>
            <p:cNvSpPr/>
            <p:nvPr/>
          </p:nvSpPr>
          <p:spPr>
            <a:xfrm>
              <a:off x="6745461" y="2295908"/>
              <a:ext cx="586451" cy="475974"/>
            </a:xfrm>
            <a:custGeom>
              <a:avLst/>
              <a:gdLst/>
              <a:ahLst/>
              <a:cxnLst/>
              <a:rect l="l" t="t" r="r" b="b"/>
              <a:pathLst>
                <a:path w="3594" h="2917" extrusionOk="0">
                  <a:moveTo>
                    <a:pt x="1322" y="0"/>
                  </a:moveTo>
                  <a:cubicBezTo>
                    <a:pt x="1023" y="0"/>
                    <a:pt x="772" y="35"/>
                    <a:pt x="672" y="79"/>
                  </a:cubicBezTo>
                  <a:cubicBezTo>
                    <a:pt x="504" y="209"/>
                    <a:pt x="359" y="354"/>
                    <a:pt x="230" y="514"/>
                  </a:cubicBezTo>
                  <a:cubicBezTo>
                    <a:pt x="123" y="720"/>
                    <a:pt x="47" y="933"/>
                    <a:pt x="1" y="1162"/>
                  </a:cubicBezTo>
                  <a:lnTo>
                    <a:pt x="1252" y="2916"/>
                  </a:lnTo>
                  <a:lnTo>
                    <a:pt x="2045" y="1688"/>
                  </a:lnTo>
                  <a:lnTo>
                    <a:pt x="2335" y="1513"/>
                  </a:lnTo>
                  <a:lnTo>
                    <a:pt x="3593" y="2359"/>
                  </a:lnTo>
                  <a:cubicBezTo>
                    <a:pt x="3593" y="2359"/>
                    <a:pt x="3151" y="842"/>
                    <a:pt x="2686" y="376"/>
                  </a:cubicBezTo>
                  <a:cubicBezTo>
                    <a:pt x="2399" y="90"/>
                    <a:pt x="1800" y="0"/>
                    <a:pt x="1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44"/>
            <p:cNvSpPr/>
            <p:nvPr/>
          </p:nvSpPr>
          <p:spPr>
            <a:xfrm>
              <a:off x="6736812" y="2287259"/>
              <a:ext cx="603748" cy="491965"/>
            </a:xfrm>
            <a:custGeom>
              <a:avLst/>
              <a:gdLst/>
              <a:ahLst/>
              <a:cxnLst/>
              <a:rect l="l" t="t" r="r" b="b"/>
              <a:pathLst>
                <a:path w="3700" h="3015" extrusionOk="0">
                  <a:moveTo>
                    <a:pt x="1376" y="96"/>
                  </a:moveTo>
                  <a:cubicBezTo>
                    <a:pt x="1842" y="96"/>
                    <a:pt x="2424" y="180"/>
                    <a:pt x="2700" y="452"/>
                  </a:cubicBezTo>
                  <a:cubicBezTo>
                    <a:pt x="3082" y="834"/>
                    <a:pt x="3440" y="1917"/>
                    <a:pt x="3562" y="2290"/>
                  </a:cubicBezTo>
                  <a:lnTo>
                    <a:pt x="2418" y="1520"/>
                  </a:lnTo>
                  <a:cubicBezTo>
                    <a:pt x="2411" y="1516"/>
                    <a:pt x="2401" y="1514"/>
                    <a:pt x="2391" y="1514"/>
                  </a:cubicBezTo>
                  <a:cubicBezTo>
                    <a:pt x="2382" y="1514"/>
                    <a:pt x="2372" y="1516"/>
                    <a:pt x="2365" y="1520"/>
                  </a:cubicBezTo>
                  <a:lnTo>
                    <a:pt x="2075" y="1695"/>
                  </a:lnTo>
                  <a:cubicBezTo>
                    <a:pt x="2067" y="1703"/>
                    <a:pt x="2060" y="1703"/>
                    <a:pt x="2060" y="1711"/>
                  </a:cubicBezTo>
                  <a:lnTo>
                    <a:pt x="1305" y="2878"/>
                  </a:lnTo>
                  <a:lnTo>
                    <a:pt x="100" y="1200"/>
                  </a:lnTo>
                  <a:cubicBezTo>
                    <a:pt x="145" y="986"/>
                    <a:pt x="222" y="780"/>
                    <a:pt x="321" y="590"/>
                  </a:cubicBezTo>
                  <a:cubicBezTo>
                    <a:pt x="443" y="437"/>
                    <a:pt x="588" y="292"/>
                    <a:pt x="740" y="170"/>
                  </a:cubicBezTo>
                  <a:cubicBezTo>
                    <a:pt x="837" y="129"/>
                    <a:pt x="1084" y="96"/>
                    <a:pt x="1376" y="96"/>
                  </a:cubicBezTo>
                  <a:close/>
                  <a:moveTo>
                    <a:pt x="1394" y="0"/>
                  </a:moveTo>
                  <a:cubicBezTo>
                    <a:pt x="1082" y="0"/>
                    <a:pt x="815" y="39"/>
                    <a:pt x="702" y="86"/>
                  </a:cubicBezTo>
                  <a:lnTo>
                    <a:pt x="694" y="94"/>
                  </a:lnTo>
                  <a:cubicBezTo>
                    <a:pt x="527" y="223"/>
                    <a:pt x="374" y="376"/>
                    <a:pt x="244" y="544"/>
                  </a:cubicBezTo>
                  <a:cubicBezTo>
                    <a:pt x="138" y="750"/>
                    <a:pt x="54" y="971"/>
                    <a:pt x="8" y="1200"/>
                  </a:cubicBezTo>
                  <a:cubicBezTo>
                    <a:pt x="0" y="1215"/>
                    <a:pt x="8" y="1230"/>
                    <a:pt x="16" y="1238"/>
                  </a:cubicBezTo>
                  <a:lnTo>
                    <a:pt x="1266" y="2992"/>
                  </a:lnTo>
                  <a:cubicBezTo>
                    <a:pt x="1282" y="3007"/>
                    <a:pt x="1289" y="3015"/>
                    <a:pt x="1305" y="3015"/>
                  </a:cubicBezTo>
                  <a:lnTo>
                    <a:pt x="1312" y="3007"/>
                  </a:lnTo>
                  <a:cubicBezTo>
                    <a:pt x="1328" y="3007"/>
                    <a:pt x="1343" y="3000"/>
                    <a:pt x="1350" y="2984"/>
                  </a:cubicBezTo>
                  <a:lnTo>
                    <a:pt x="2128" y="1764"/>
                  </a:lnTo>
                  <a:lnTo>
                    <a:pt x="2388" y="1612"/>
                  </a:lnTo>
                  <a:lnTo>
                    <a:pt x="3616" y="2443"/>
                  </a:lnTo>
                  <a:cubicBezTo>
                    <a:pt x="3623" y="2451"/>
                    <a:pt x="3633" y="2454"/>
                    <a:pt x="3643" y="2454"/>
                  </a:cubicBezTo>
                  <a:cubicBezTo>
                    <a:pt x="3654" y="2454"/>
                    <a:pt x="3665" y="2451"/>
                    <a:pt x="3677" y="2443"/>
                  </a:cubicBezTo>
                  <a:cubicBezTo>
                    <a:pt x="3692" y="2435"/>
                    <a:pt x="3700" y="2412"/>
                    <a:pt x="3692" y="2390"/>
                  </a:cubicBezTo>
                  <a:cubicBezTo>
                    <a:pt x="3677" y="2336"/>
                    <a:pt x="3242" y="857"/>
                    <a:pt x="2777" y="391"/>
                  </a:cubicBezTo>
                  <a:cubicBezTo>
                    <a:pt x="2479" y="94"/>
                    <a:pt x="1881" y="0"/>
                    <a:pt x="139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44"/>
            <p:cNvSpPr/>
            <p:nvPr/>
          </p:nvSpPr>
          <p:spPr>
            <a:xfrm>
              <a:off x="7064142" y="1316869"/>
              <a:ext cx="173129" cy="290121"/>
            </a:xfrm>
            <a:custGeom>
              <a:avLst/>
              <a:gdLst/>
              <a:ahLst/>
              <a:cxnLst/>
              <a:rect l="l" t="t" r="r" b="b"/>
              <a:pathLst>
                <a:path w="1061" h="1778" extrusionOk="0">
                  <a:moveTo>
                    <a:pt x="267" y="0"/>
                  </a:moveTo>
                  <a:lnTo>
                    <a:pt x="0" y="69"/>
                  </a:lnTo>
                  <a:lnTo>
                    <a:pt x="877" y="1777"/>
                  </a:lnTo>
                  <a:cubicBezTo>
                    <a:pt x="877" y="1777"/>
                    <a:pt x="1060" y="1121"/>
                    <a:pt x="992" y="824"/>
                  </a:cubicBezTo>
                  <a:cubicBezTo>
                    <a:pt x="931" y="526"/>
                    <a:pt x="267" y="0"/>
                    <a:pt x="26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44"/>
            <p:cNvSpPr/>
            <p:nvPr/>
          </p:nvSpPr>
          <p:spPr>
            <a:xfrm>
              <a:off x="7056636" y="1307568"/>
              <a:ext cx="188141" cy="306927"/>
            </a:xfrm>
            <a:custGeom>
              <a:avLst/>
              <a:gdLst/>
              <a:ahLst/>
              <a:cxnLst/>
              <a:rect l="l" t="t" r="r" b="b"/>
              <a:pathLst>
                <a:path w="1153" h="1881" extrusionOk="0">
                  <a:moveTo>
                    <a:pt x="298" y="111"/>
                  </a:moveTo>
                  <a:cubicBezTo>
                    <a:pt x="489" y="263"/>
                    <a:pt x="939" y="667"/>
                    <a:pt x="992" y="896"/>
                  </a:cubicBezTo>
                  <a:cubicBezTo>
                    <a:pt x="1038" y="1102"/>
                    <a:pt x="954" y="1499"/>
                    <a:pt x="908" y="1697"/>
                  </a:cubicBezTo>
                  <a:lnTo>
                    <a:pt x="115" y="156"/>
                  </a:lnTo>
                  <a:lnTo>
                    <a:pt x="298" y="111"/>
                  </a:lnTo>
                  <a:close/>
                  <a:moveTo>
                    <a:pt x="311" y="1"/>
                  </a:moveTo>
                  <a:cubicBezTo>
                    <a:pt x="307" y="1"/>
                    <a:pt x="302" y="2"/>
                    <a:pt x="298" y="4"/>
                  </a:cubicBezTo>
                  <a:lnTo>
                    <a:pt x="39" y="72"/>
                  </a:lnTo>
                  <a:cubicBezTo>
                    <a:pt x="23" y="72"/>
                    <a:pt x="8" y="80"/>
                    <a:pt x="1" y="95"/>
                  </a:cubicBezTo>
                  <a:cubicBezTo>
                    <a:pt x="1" y="111"/>
                    <a:pt x="1" y="126"/>
                    <a:pt x="1" y="141"/>
                  </a:cubicBezTo>
                  <a:lnTo>
                    <a:pt x="878" y="1857"/>
                  </a:lnTo>
                  <a:cubicBezTo>
                    <a:pt x="885" y="1872"/>
                    <a:pt x="908" y="1880"/>
                    <a:pt x="923" y="1880"/>
                  </a:cubicBezTo>
                  <a:lnTo>
                    <a:pt x="931" y="1880"/>
                  </a:lnTo>
                  <a:cubicBezTo>
                    <a:pt x="946" y="1880"/>
                    <a:pt x="962" y="1865"/>
                    <a:pt x="969" y="1842"/>
                  </a:cubicBezTo>
                  <a:cubicBezTo>
                    <a:pt x="977" y="1819"/>
                    <a:pt x="1152" y="1186"/>
                    <a:pt x="1084" y="873"/>
                  </a:cubicBezTo>
                  <a:cubicBezTo>
                    <a:pt x="1015" y="553"/>
                    <a:pt x="367" y="34"/>
                    <a:pt x="344" y="11"/>
                  </a:cubicBezTo>
                  <a:cubicBezTo>
                    <a:pt x="333" y="6"/>
                    <a:pt x="322" y="1"/>
                    <a:pt x="31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44"/>
            <p:cNvSpPr/>
            <p:nvPr/>
          </p:nvSpPr>
          <p:spPr>
            <a:xfrm>
              <a:off x="6550140" y="1274444"/>
              <a:ext cx="776713" cy="1354332"/>
            </a:xfrm>
            <a:custGeom>
              <a:avLst/>
              <a:gdLst/>
              <a:ahLst/>
              <a:cxnLst/>
              <a:rect l="l" t="t" r="r" b="b"/>
              <a:pathLst>
                <a:path w="4760" h="8300" extrusionOk="0">
                  <a:moveTo>
                    <a:pt x="3211" y="1"/>
                  </a:moveTo>
                  <a:cubicBezTo>
                    <a:pt x="2708" y="47"/>
                    <a:pt x="2220" y="207"/>
                    <a:pt x="1785" y="466"/>
                  </a:cubicBezTo>
                  <a:cubicBezTo>
                    <a:pt x="1144" y="878"/>
                    <a:pt x="61" y="1084"/>
                    <a:pt x="153" y="1725"/>
                  </a:cubicBezTo>
                  <a:cubicBezTo>
                    <a:pt x="237" y="2365"/>
                    <a:pt x="618" y="3326"/>
                    <a:pt x="618" y="3326"/>
                  </a:cubicBezTo>
                  <a:cubicBezTo>
                    <a:pt x="153" y="3387"/>
                    <a:pt x="0" y="3624"/>
                    <a:pt x="176" y="4295"/>
                  </a:cubicBezTo>
                  <a:cubicBezTo>
                    <a:pt x="307" y="4795"/>
                    <a:pt x="747" y="4859"/>
                    <a:pt x="963" y="4859"/>
                  </a:cubicBezTo>
                  <a:cubicBezTo>
                    <a:pt x="1036" y="4859"/>
                    <a:pt x="1083" y="4852"/>
                    <a:pt x="1083" y="4852"/>
                  </a:cubicBezTo>
                  <a:cubicBezTo>
                    <a:pt x="1640" y="5225"/>
                    <a:pt x="1816" y="6514"/>
                    <a:pt x="1816" y="6514"/>
                  </a:cubicBezTo>
                  <a:cubicBezTo>
                    <a:pt x="1816" y="6514"/>
                    <a:pt x="1960" y="6774"/>
                    <a:pt x="2044" y="6926"/>
                  </a:cubicBezTo>
                  <a:cubicBezTo>
                    <a:pt x="2136" y="7071"/>
                    <a:pt x="3684" y="8299"/>
                    <a:pt x="3684" y="8299"/>
                  </a:cubicBezTo>
                  <a:lnTo>
                    <a:pt x="3684" y="6308"/>
                  </a:lnTo>
                  <a:cubicBezTo>
                    <a:pt x="3684" y="6308"/>
                    <a:pt x="3702" y="6313"/>
                    <a:pt x="3734" y="6313"/>
                  </a:cubicBezTo>
                  <a:cubicBezTo>
                    <a:pt x="3840" y="6313"/>
                    <a:pt x="4101" y="6259"/>
                    <a:pt x="4348" y="5782"/>
                  </a:cubicBezTo>
                  <a:cubicBezTo>
                    <a:pt x="4676" y="5172"/>
                    <a:pt x="4760" y="4356"/>
                    <a:pt x="4584" y="3479"/>
                  </a:cubicBezTo>
                  <a:cubicBezTo>
                    <a:pt x="4409" y="2602"/>
                    <a:pt x="3211" y="1"/>
                    <a:pt x="321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44"/>
            <p:cNvSpPr/>
            <p:nvPr/>
          </p:nvSpPr>
          <p:spPr>
            <a:xfrm>
              <a:off x="6553893" y="1265796"/>
              <a:ext cx="780466" cy="1370323"/>
            </a:xfrm>
            <a:custGeom>
              <a:avLst/>
              <a:gdLst/>
              <a:ahLst/>
              <a:cxnLst/>
              <a:rect l="l" t="t" r="r" b="b"/>
              <a:pathLst>
                <a:path w="4783" h="8398" extrusionOk="0">
                  <a:moveTo>
                    <a:pt x="3158" y="107"/>
                  </a:moveTo>
                  <a:cubicBezTo>
                    <a:pt x="3295" y="397"/>
                    <a:pt x="4355" y="2731"/>
                    <a:pt x="4515" y="3539"/>
                  </a:cubicBezTo>
                  <a:cubicBezTo>
                    <a:pt x="4683" y="4394"/>
                    <a:pt x="4607" y="5202"/>
                    <a:pt x="4287" y="5812"/>
                  </a:cubicBezTo>
                  <a:cubicBezTo>
                    <a:pt x="4047" y="6274"/>
                    <a:pt x="3802" y="6318"/>
                    <a:pt x="3708" y="6318"/>
                  </a:cubicBezTo>
                  <a:cubicBezTo>
                    <a:pt x="3686" y="6318"/>
                    <a:pt x="3672" y="6316"/>
                    <a:pt x="3669" y="6316"/>
                  </a:cubicBezTo>
                  <a:cubicBezTo>
                    <a:pt x="3654" y="6316"/>
                    <a:pt x="3638" y="6316"/>
                    <a:pt x="3631" y="6323"/>
                  </a:cubicBezTo>
                  <a:cubicBezTo>
                    <a:pt x="3615" y="6331"/>
                    <a:pt x="3608" y="6346"/>
                    <a:pt x="3608" y="6361"/>
                  </a:cubicBezTo>
                  <a:lnTo>
                    <a:pt x="3608" y="8253"/>
                  </a:lnTo>
                  <a:cubicBezTo>
                    <a:pt x="2990" y="7757"/>
                    <a:pt x="2121" y="7048"/>
                    <a:pt x="2060" y="6949"/>
                  </a:cubicBezTo>
                  <a:cubicBezTo>
                    <a:pt x="1983" y="6819"/>
                    <a:pt x="1854" y="6598"/>
                    <a:pt x="1831" y="6552"/>
                  </a:cubicBezTo>
                  <a:cubicBezTo>
                    <a:pt x="1815" y="6430"/>
                    <a:pt x="1632" y="5240"/>
                    <a:pt x="1083" y="4867"/>
                  </a:cubicBezTo>
                  <a:cubicBezTo>
                    <a:pt x="1078" y="4861"/>
                    <a:pt x="1069" y="4856"/>
                    <a:pt x="1058" y="4856"/>
                  </a:cubicBezTo>
                  <a:cubicBezTo>
                    <a:pt x="1054" y="4856"/>
                    <a:pt x="1050" y="4857"/>
                    <a:pt x="1045" y="4859"/>
                  </a:cubicBezTo>
                  <a:cubicBezTo>
                    <a:pt x="1040" y="4859"/>
                    <a:pt x="996" y="4865"/>
                    <a:pt x="931" y="4865"/>
                  </a:cubicBezTo>
                  <a:cubicBezTo>
                    <a:pt x="729" y="4865"/>
                    <a:pt x="320" y="4808"/>
                    <a:pt x="199" y="4340"/>
                  </a:cubicBezTo>
                  <a:cubicBezTo>
                    <a:pt x="99" y="3982"/>
                    <a:pt x="99" y="3753"/>
                    <a:pt x="199" y="3616"/>
                  </a:cubicBezTo>
                  <a:cubicBezTo>
                    <a:pt x="267" y="3517"/>
                    <a:pt x="397" y="3456"/>
                    <a:pt x="595" y="3433"/>
                  </a:cubicBezTo>
                  <a:cubicBezTo>
                    <a:pt x="610" y="3433"/>
                    <a:pt x="626" y="3425"/>
                    <a:pt x="633" y="3410"/>
                  </a:cubicBezTo>
                  <a:cubicBezTo>
                    <a:pt x="641" y="3394"/>
                    <a:pt x="641" y="3379"/>
                    <a:pt x="633" y="3372"/>
                  </a:cubicBezTo>
                  <a:cubicBezTo>
                    <a:pt x="626" y="3356"/>
                    <a:pt x="252" y="2403"/>
                    <a:pt x="168" y="1770"/>
                  </a:cubicBezTo>
                  <a:cubicBezTo>
                    <a:pt x="115" y="1350"/>
                    <a:pt x="610" y="1129"/>
                    <a:pt x="1137" y="893"/>
                  </a:cubicBezTo>
                  <a:cubicBezTo>
                    <a:pt x="1358" y="794"/>
                    <a:pt x="1571" y="687"/>
                    <a:pt x="1785" y="565"/>
                  </a:cubicBezTo>
                  <a:cubicBezTo>
                    <a:pt x="2204" y="313"/>
                    <a:pt x="2670" y="161"/>
                    <a:pt x="3158" y="107"/>
                  </a:cubicBezTo>
                  <a:close/>
                  <a:moveTo>
                    <a:pt x="3188" y="0"/>
                  </a:moveTo>
                  <a:cubicBezTo>
                    <a:pt x="2670" y="54"/>
                    <a:pt x="2174" y="214"/>
                    <a:pt x="1732" y="481"/>
                  </a:cubicBezTo>
                  <a:cubicBezTo>
                    <a:pt x="1526" y="603"/>
                    <a:pt x="1312" y="710"/>
                    <a:pt x="1099" y="801"/>
                  </a:cubicBezTo>
                  <a:cubicBezTo>
                    <a:pt x="565" y="1045"/>
                    <a:pt x="8" y="1297"/>
                    <a:pt x="76" y="1785"/>
                  </a:cubicBezTo>
                  <a:cubicBezTo>
                    <a:pt x="153" y="2334"/>
                    <a:pt x="443" y="3128"/>
                    <a:pt x="526" y="3349"/>
                  </a:cubicBezTo>
                  <a:cubicBezTo>
                    <a:pt x="321" y="3379"/>
                    <a:pt x="191" y="3448"/>
                    <a:pt x="115" y="3562"/>
                  </a:cubicBezTo>
                  <a:cubicBezTo>
                    <a:pt x="8" y="3722"/>
                    <a:pt x="0" y="3967"/>
                    <a:pt x="107" y="4363"/>
                  </a:cubicBezTo>
                  <a:cubicBezTo>
                    <a:pt x="244" y="4886"/>
                    <a:pt x="701" y="4957"/>
                    <a:pt x="931" y="4957"/>
                  </a:cubicBezTo>
                  <a:cubicBezTo>
                    <a:pt x="983" y="4957"/>
                    <a:pt x="1023" y="4953"/>
                    <a:pt x="1045" y="4950"/>
                  </a:cubicBezTo>
                  <a:cubicBezTo>
                    <a:pt x="1564" y="5324"/>
                    <a:pt x="1739" y="6560"/>
                    <a:pt x="1739" y="6575"/>
                  </a:cubicBezTo>
                  <a:cubicBezTo>
                    <a:pt x="1739" y="6583"/>
                    <a:pt x="1739" y="6583"/>
                    <a:pt x="1747" y="6590"/>
                  </a:cubicBezTo>
                  <a:cubicBezTo>
                    <a:pt x="1747" y="6590"/>
                    <a:pt x="1892" y="6857"/>
                    <a:pt x="1976" y="7002"/>
                  </a:cubicBezTo>
                  <a:cubicBezTo>
                    <a:pt x="2067" y="7147"/>
                    <a:pt x="3471" y="8261"/>
                    <a:pt x="3623" y="8390"/>
                  </a:cubicBezTo>
                  <a:cubicBezTo>
                    <a:pt x="3631" y="8390"/>
                    <a:pt x="3646" y="8398"/>
                    <a:pt x="3654" y="8398"/>
                  </a:cubicBezTo>
                  <a:cubicBezTo>
                    <a:pt x="3661" y="8398"/>
                    <a:pt x="3669" y="8398"/>
                    <a:pt x="3676" y="8390"/>
                  </a:cubicBezTo>
                  <a:cubicBezTo>
                    <a:pt x="3692" y="8383"/>
                    <a:pt x="3699" y="8367"/>
                    <a:pt x="3699" y="8352"/>
                  </a:cubicBezTo>
                  <a:lnTo>
                    <a:pt x="3699" y="6415"/>
                  </a:lnTo>
                  <a:cubicBezTo>
                    <a:pt x="3829" y="6415"/>
                    <a:pt x="4111" y="6354"/>
                    <a:pt x="4371" y="5858"/>
                  </a:cubicBezTo>
                  <a:cubicBezTo>
                    <a:pt x="4706" y="5233"/>
                    <a:pt x="4782" y="4394"/>
                    <a:pt x="4607" y="3517"/>
                  </a:cubicBezTo>
                  <a:cubicBezTo>
                    <a:pt x="4432" y="2647"/>
                    <a:pt x="3280" y="138"/>
                    <a:pt x="3234" y="31"/>
                  </a:cubicBezTo>
                  <a:cubicBezTo>
                    <a:pt x="3226" y="16"/>
                    <a:pt x="3204" y="0"/>
                    <a:pt x="318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44"/>
            <p:cNvSpPr/>
            <p:nvPr/>
          </p:nvSpPr>
          <p:spPr>
            <a:xfrm>
              <a:off x="7057941" y="2267679"/>
              <a:ext cx="92194" cy="160725"/>
            </a:xfrm>
            <a:custGeom>
              <a:avLst/>
              <a:gdLst/>
              <a:ahLst/>
              <a:cxnLst/>
              <a:rect l="l" t="t" r="r" b="b"/>
              <a:pathLst>
                <a:path w="565" h="985" extrusionOk="0">
                  <a:moveTo>
                    <a:pt x="0" y="0"/>
                  </a:moveTo>
                  <a:lnTo>
                    <a:pt x="534" y="984"/>
                  </a:lnTo>
                  <a:lnTo>
                    <a:pt x="565" y="2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44"/>
            <p:cNvSpPr/>
            <p:nvPr/>
          </p:nvSpPr>
          <p:spPr>
            <a:xfrm>
              <a:off x="7050435" y="2260662"/>
              <a:ext cx="108348" cy="175084"/>
            </a:xfrm>
            <a:custGeom>
              <a:avLst/>
              <a:gdLst/>
              <a:ahLst/>
              <a:cxnLst/>
              <a:rect l="l" t="t" r="r" b="b"/>
              <a:pathLst>
                <a:path w="664" h="1073" extrusionOk="0">
                  <a:moveTo>
                    <a:pt x="153" y="135"/>
                  </a:moveTo>
                  <a:lnTo>
                    <a:pt x="565" y="295"/>
                  </a:lnTo>
                  <a:lnTo>
                    <a:pt x="542" y="852"/>
                  </a:lnTo>
                  <a:lnTo>
                    <a:pt x="153" y="135"/>
                  </a:lnTo>
                  <a:close/>
                  <a:moveTo>
                    <a:pt x="42" y="0"/>
                  </a:moveTo>
                  <a:cubicBezTo>
                    <a:pt x="30" y="0"/>
                    <a:pt x="20" y="4"/>
                    <a:pt x="16" y="13"/>
                  </a:cubicBezTo>
                  <a:cubicBezTo>
                    <a:pt x="0" y="28"/>
                    <a:pt x="0" y="51"/>
                    <a:pt x="8" y="66"/>
                  </a:cubicBezTo>
                  <a:lnTo>
                    <a:pt x="534" y="1050"/>
                  </a:lnTo>
                  <a:cubicBezTo>
                    <a:pt x="550" y="1065"/>
                    <a:pt x="565" y="1073"/>
                    <a:pt x="580" y="1073"/>
                  </a:cubicBezTo>
                  <a:lnTo>
                    <a:pt x="588" y="1073"/>
                  </a:lnTo>
                  <a:cubicBezTo>
                    <a:pt x="611" y="1073"/>
                    <a:pt x="626" y="1050"/>
                    <a:pt x="626" y="1027"/>
                  </a:cubicBezTo>
                  <a:lnTo>
                    <a:pt x="656" y="264"/>
                  </a:lnTo>
                  <a:cubicBezTo>
                    <a:pt x="664" y="249"/>
                    <a:pt x="649" y="226"/>
                    <a:pt x="633" y="219"/>
                  </a:cubicBezTo>
                  <a:lnTo>
                    <a:pt x="69" y="5"/>
                  </a:lnTo>
                  <a:cubicBezTo>
                    <a:pt x="60" y="2"/>
                    <a:pt x="50" y="0"/>
                    <a:pt x="4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44"/>
            <p:cNvSpPr/>
            <p:nvPr/>
          </p:nvSpPr>
          <p:spPr>
            <a:xfrm>
              <a:off x="6426943" y="1182741"/>
              <a:ext cx="743099" cy="708985"/>
            </a:xfrm>
            <a:custGeom>
              <a:avLst/>
              <a:gdLst/>
              <a:ahLst/>
              <a:cxnLst/>
              <a:rect l="l" t="t" r="r" b="b"/>
              <a:pathLst>
                <a:path w="4554" h="4345" extrusionOk="0">
                  <a:moveTo>
                    <a:pt x="3558" y="0"/>
                  </a:moveTo>
                  <a:cubicBezTo>
                    <a:pt x="2910" y="0"/>
                    <a:pt x="1080" y="780"/>
                    <a:pt x="549" y="1615"/>
                  </a:cubicBezTo>
                  <a:cubicBezTo>
                    <a:pt x="0" y="2492"/>
                    <a:pt x="115" y="2897"/>
                    <a:pt x="527" y="3423"/>
                  </a:cubicBezTo>
                  <a:cubicBezTo>
                    <a:pt x="931" y="3949"/>
                    <a:pt x="1312" y="4094"/>
                    <a:pt x="1312" y="4094"/>
                  </a:cubicBezTo>
                  <a:cubicBezTo>
                    <a:pt x="1312" y="4094"/>
                    <a:pt x="1425" y="4345"/>
                    <a:pt x="1652" y="4345"/>
                  </a:cubicBezTo>
                  <a:cubicBezTo>
                    <a:pt x="1682" y="4345"/>
                    <a:pt x="1713" y="4340"/>
                    <a:pt x="1747" y="4331"/>
                  </a:cubicBezTo>
                  <a:cubicBezTo>
                    <a:pt x="2044" y="4239"/>
                    <a:pt x="1693" y="4102"/>
                    <a:pt x="1549" y="3919"/>
                  </a:cubicBezTo>
                  <a:cubicBezTo>
                    <a:pt x="1396" y="3743"/>
                    <a:pt x="1808" y="3240"/>
                    <a:pt x="1838" y="2775"/>
                  </a:cubicBezTo>
                  <a:cubicBezTo>
                    <a:pt x="1869" y="2317"/>
                    <a:pt x="1427" y="2401"/>
                    <a:pt x="1373" y="2111"/>
                  </a:cubicBezTo>
                  <a:cubicBezTo>
                    <a:pt x="1316" y="1841"/>
                    <a:pt x="1921" y="1518"/>
                    <a:pt x="2288" y="1518"/>
                  </a:cubicBezTo>
                  <a:cubicBezTo>
                    <a:pt x="2315" y="1518"/>
                    <a:pt x="2341" y="1520"/>
                    <a:pt x="2365" y="1524"/>
                  </a:cubicBezTo>
                  <a:cubicBezTo>
                    <a:pt x="2715" y="1585"/>
                    <a:pt x="2395" y="1844"/>
                    <a:pt x="2395" y="1844"/>
                  </a:cubicBezTo>
                  <a:cubicBezTo>
                    <a:pt x="2921" y="1722"/>
                    <a:pt x="3425" y="1516"/>
                    <a:pt x="3882" y="1234"/>
                  </a:cubicBezTo>
                  <a:cubicBezTo>
                    <a:pt x="4554" y="792"/>
                    <a:pt x="4203" y="98"/>
                    <a:pt x="3646" y="6"/>
                  </a:cubicBezTo>
                  <a:cubicBezTo>
                    <a:pt x="3620" y="2"/>
                    <a:pt x="3590" y="0"/>
                    <a:pt x="355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44"/>
            <p:cNvSpPr/>
            <p:nvPr/>
          </p:nvSpPr>
          <p:spPr>
            <a:xfrm>
              <a:off x="6418132" y="1175071"/>
              <a:ext cx="717154" cy="724323"/>
            </a:xfrm>
            <a:custGeom>
              <a:avLst/>
              <a:gdLst/>
              <a:ahLst/>
              <a:cxnLst/>
              <a:rect l="l" t="t" r="r" b="b"/>
              <a:pathLst>
                <a:path w="4395" h="4439" extrusionOk="0">
                  <a:moveTo>
                    <a:pt x="3608" y="91"/>
                  </a:moveTo>
                  <a:cubicBezTo>
                    <a:pt x="3639" y="91"/>
                    <a:pt x="3662" y="91"/>
                    <a:pt x="3692" y="99"/>
                  </a:cubicBezTo>
                  <a:cubicBezTo>
                    <a:pt x="3959" y="137"/>
                    <a:pt x="4181" y="328"/>
                    <a:pt x="4242" y="587"/>
                  </a:cubicBezTo>
                  <a:cubicBezTo>
                    <a:pt x="4295" y="831"/>
                    <a:pt x="4181" y="1060"/>
                    <a:pt x="3914" y="1235"/>
                  </a:cubicBezTo>
                  <a:cubicBezTo>
                    <a:pt x="3502" y="1495"/>
                    <a:pt x="3052" y="1685"/>
                    <a:pt x="2586" y="1807"/>
                  </a:cubicBezTo>
                  <a:cubicBezTo>
                    <a:pt x="2617" y="1762"/>
                    <a:pt x="2632" y="1708"/>
                    <a:pt x="2625" y="1655"/>
                  </a:cubicBezTo>
                  <a:cubicBezTo>
                    <a:pt x="2609" y="1586"/>
                    <a:pt x="2541" y="1548"/>
                    <a:pt x="2426" y="1525"/>
                  </a:cubicBezTo>
                  <a:cubicBezTo>
                    <a:pt x="2397" y="1520"/>
                    <a:pt x="2366" y="1518"/>
                    <a:pt x="2334" y="1518"/>
                  </a:cubicBezTo>
                  <a:cubicBezTo>
                    <a:pt x="2065" y="1518"/>
                    <a:pt x="1686" y="1679"/>
                    <a:pt x="1496" y="1876"/>
                  </a:cubicBezTo>
                  <a:cubicBezTo>
                    <a:pt x="1412" y="1945"/>
                    <a:pt x="1366" y="2059"/>
                    <a:pt x="1374" y="2166"/>
                  </a:cubicBezTo>
                  <a:cubicBezTo>
                    <a:pt x="1412" y="2288"/>
                    <a:pt x="1496" y="2387"/>
                    <a:pt x="1610" y="2433"/>
                  </a:cubicBezTo>
                  <a:cubicBezTo>
                    <a:pt x="1740" y="2509"/>
                    <a:pt x="1862" y="2585"/>
                    <a:pt x="1847" y="2829"/>
                  </a:cubicBezTo>
                  <a:cubicBezTo>
                    <a:pt x="1816" y="3043"/>
                    <a:pt x="1747" y="3256"/>
                    <a:pt x="1656" y="3447"/>
                  </a:cubicBezTo>
                  <a:cubicBezTo>
                    <a:pt x="1542" y="3691"/>
                    <a:pt x="1465" y="3882"/>
                    <a:pt x="1557" y="3996"/>
                  </a:cubicBezTo>
                  <a:cubicBezTo>
                    <a:pt x="1610" y="4057"/>
                    <a:pt x="1664" y="4103"/>
                    <a:pt x="1732" y="4149"/>
                  </a:cubicBezTo>
                  <a:cubicBezTo>
                    <a:pt x="1770" y="4187"/>
                    <a:pt x="1869" y="4263"/>
                    <a:pt x="1869" y="4294"/>
                  </a:cubicBezTo>
                  <a:cubicBezTo>
                    <a:pt x="1869" y="4294"/>
                    <a:pt x="1862" y="4309"/>
                    <a:pt x="1786" y="4332"/>
                  </a:cubicBezTo>
                  <a:cubicBezTo>
                    <a:pt x="1756" y="4341"/>
                    <a:pt x="1728" y="4345"/>
                    <a:pt x="1702" y="4345"/>
                  </a:cubicBezTo>
                  <a:cubicBezTo>
                    <a:pt x="1512" y="4345"/>
                    <a:pt x="1411" y="4133"/>
                    <a:pt x="1404" y="4126"/>
                  </a:cubicBezTo>
                  <a:cubicBezTo>
                    <a:pt x="1404" y="4111"/>
                    <a:pt x="1397" y="4103"/>
                    <a:pt x="1381" y="4095"/>
                  </a:cubicBezTo>
                  <a:cubicBezTo>
                    <a:pt x="1374" y="4095"/>
                    <a:pt x="1015" y="3958"/>
                    <a:pt x="611" y="3439"/>
                  </a:cubicBezTo>
                  <a:cubicBezTo>
                    <a:pt x="207" y="2928"/>
                    <a:pt x="108" y="2524"/>
                    <a:pt x="642" y="1685"/>
                  </a:cubicBezTo>
                  <a:cubicBezTo>
                    <a:pt x="1160" y="869"/>
                    <a:pt x="2983" y="91"/>
                    <a:pt x="3608" y="91"/>
                  </a:cubicBezTo>
                  <a:close/>
                  <a:moveTo>
                    <a:pt x="3610" y="0"/>
                  </a:moveTo>
                  <a:cubicBezTo>
                    <a:pt x="2947" y="0"/>
                    <a:pt x="1108" y="778"/>
                    <a:pt x="565" y="1632"/>
                  </a:cubicBezTo>
                  <a:cubicBezTo>
                    <a:pt x="1" y="2517"/>
                    <a:pt x="115" y="2959"/>
                    <a:pt x="535" y="3501"/>
                  </a:cubicBezTo>
                  <a:cubicBezTo>
                    <a:pt x="901" y="3973"/>
                    <a:pt x="1244" y="4141"/>
                    <a:pt x="1328" y="4179"/>
                  </a:cubicBezTo>
                  <a:cubicBezTo>
                    <a:pt x="1397" y="4332"/>
                    <a:pt x="1542" y="4431"/>
                    <a:pt x="1702" y="4439"/>
                  </a:cubicBezTo>
                  <a:cubicBezTo>
                    <a:pt x="1740" y="4439"/>
                    <a:pt x="1778" y="4439"/>
                    <a:pt x="1816" y="4423"/>
                  </a:cubicBezTo>
                  <a:cubicBezTo>
                    <a:pt x="1869" y="4408"/>
                    <a:pt x="1938" y="4393"/>
                    <a:pt x="1961" y="4309"/>
                  </a:cubicBezTo>
                  <a:cubicBezTo>
                    <a:pt x="1976" y="4233"/>
                    <a:pt x="1885" y="4164"/>
                    <a:pt x="1786" y="4080"/>
                  </a:cubicBezTo>
                  <a:cubicBezTo>
                    <a:pt x="1732" y="4042"/>
                    <a:pt x="1679" y="3989"/>
                    <a:pt x="1633" y="3943"/>
                  </a:cubicBezTo>
                  <a:cubicBezTo>
                    <a:pt x="1572" y="3874"/>
                    <a:pt x="1648" y="3684"/>
                    <a:pt x="1732" y="3493"/>
                  </a:cubicBezTo>
                  <a:cubicBezTo>
                    <a:pt x="1839" y="3287"/>
                    <a:pt x="1908" y="3066"/>
                    <a:pt x="1931" y="2837"/>
                  </a:cubicBezTo>
                  <a:cubicBezTo>
                    <a:pt x="1953" y="2539"/>
                    <a:pt x="1786" y="2433"/>
                    <a:pt x="1656" y="2356"/>
                  </a:cubicBezTo>
                  <a:cubicBezTo>
                    <a:pt x="1564" y="2303"/>
                    <a:pt x="1488" y="2257"/>
                    <a:pt x="1465" y="2151"/>
                  </a:cubicBezTo>
                  <a:cubicBezTo>
                    <a:pt x="1465" y="2074"/>
                    <a:pt x="1496" y="1998"/>
                    <a:pt x="1564" y="1945"/>
                  </a:cubicBezTo>
                  <a:cubicBezTo>
                    <a:pt x="1736" y="1766"/>
                    <a:pt x="2093" y="1619"/>
                    <a:pt x="2335" y="1619"/>
                  </a:cubicBezTo>
                  <a:cubicBezTo>
                    <a:pt x="2362" y="1619"/>
                    <a:pt x="2387" y="1620"/>
                    <a:pt x="2411" y="1624"/>
                  </a:cubicBezTo>
                  <a:cubicBezTo>
                    <a:pt x="2480" y="1632"/>
                    <a:pt x="2525" y="1655"/>
                    <a:pt x="2533" y="1685"/>
                  </a:cubicBezTo>
                  <a:cubicBezTo>
                    <a:pt x="2541" y="1731"/>
                    <a:pt x="2472" y="1815"/>
                    <a:pt x="2419" y="1861"/>
                  </a:cubicBezTo>
                  <a:cubicBezTo>
                    <a:pt x="2396" y="1876"/>
                    <a:pt x="2396" y="1899"/>
                    <a:pt x="2403" y="1922"/>
                  </a:cubicBezTo>
                  <a:cubicBezTo>
                    <a:pt x="2410" y="1934"/>
                    <a:pt x="2426" y="1947"/>
                    <a:pt x="2444" y="1947"/>
                  </a:cubicBezTo>
                  <a:cubicBezTo>
                    <a:pt x="2448" y="1947"/>
                    <a:pt x="2453" y="1946"/>
                    <a:pt x="2457" y="1945"/>
                  </a:cubicBezTo>
                  <a:cubicBezTo>
                    <a:pt x="2983" y="1823"/>
                    <a:pt x="3494" y="1609"/>
                    <a:pt x="3959" y="1327"/>
                  </a:cubicBezTo>
                  <a:cubicBezTo>
                    <a:pt x="4257" y="1128"/>
                    <a:pt x="4394" y="854"/>
                    <a:pt x="4341" y="579"/>
                  </a:cubicBezTo>
                  <a:cubicBezTo>
                    <a:pt x="4264" y="274"/>
                    <a:pt x="4013" y="53"/>
                    <a:pt x="3708" y="7"/>
                  </a:cubicBezTo>
                  <a:cubicBezTo>
                    <a:pt x="3679" y="3"/>
                    <a:pt x="3646" y="0"/>
                    <a:pt x="361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44"/>
            <p:cNvSpPr/>
            <p:nvPr/>
          </p:nvSpPr>
          <p:spPr>
            <a:xfrm>
              <a:off x="6893624" y="1919304"/>
              <a:ext cx="91868" cy="73428"/>
            </a:xfrm>
            <a:custGeom>
              <a:avLst/>
              <a:gdLst/>
              <a:ahLst/>
              <a:cxnLst/>
              <a:rect l="l" t="t" r="r" b="b"/>
              <a:pathLst>
                <a:path w="563" h="450" extrusionOk="0">
                  <a:moveTo>
                    <a:pt x="497" y="1"/>
                  </a:moveTo>
                  <a:cubicBezTo>
                    <a:pt x="486" y="1"/>
                    <a:pt x="476" y="5"/>
                    <a:pt x="466" y="15"/>
                  </a:cubicBezTo>
                  <a:lnTo>
                    <a:pt x="23" y="366"/>
                  </a:lnTo>
                  <a:cubicBezTo>
                    <a:pt x="8" y="381"/>
                    <a:pt x="0" y="412"/>
                    <a:pt x="16" y="427"/>
                  </a:cubicBezTo>
                  <a:cubicBezTo>
                    <a:pt x="23" y="442"/>
                    <a:pt x="39" y="450"/>
                    <a:pt x="54" y="450"/>
                  </a:cubicBezTo>
                  <a:cubicBezTo>
                    <a:pt x="69" y="450"/>
                    <a:pt x="77" y="442"/>
                    <a:pt x="84" y="434"/>
                  </a:cubicBezTo>
                  <a:lnTo>
                    <a:pt x="527" y="84"/>
                  </a:lnTo>
                  <a:cubicBezTo>
                    <a:pt x="562" y="54"/>
                    <a:pt x="533" y="1"/>
                    <a:pt x="49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44"/>
            <p:cNvSpPr/>
            <p:nvPr/>
          </p:nvSpPr>
          <p:spPr>
            <a:xfrm>
              <a:off x="6930991" y="1958302"/>
              <a:ext cx="266465" cy="58089"/>
            </a:xfrm>
            <a:custGeom>
              <a:avLst/>
              <a:gdLst/>
              <a:ahLst/>
              <a:cxnLst/>
              <a:rect l="l" t="t" r="r" b="b"/>
              <a:pathLst>
                <a:path w="1633" h="356" extrusionOk="0">
                  <a:moveTo>
                    <a:pt x="61" y="0"/>
                  </a:moveTo>
                  <a:cubicBezTo>
                    <a:pt x="27" y="0"/>
                    <a:pt x="1" y="45"/>
                    <a:pt x="31" y="81"/>
                  </a:cubicBezTo>
                  <a:cubicBezTo>
                    <a:pt x="251" y="257"/>
                    <a:pt x="529" y="356"/>
                    <a:pt x="808" y="356"/>
                  </a:cubicBezTo>
                  <a:cubicBezTo>
                    <a:pt x="818" y="356"/>
                    <a:pt x="829" y="356"/>
                    <a:pt x="839" y="356"/>
                  </a:cubicBezTo>
                  <a:cubicBezTo>
                    <a:pt x="1106" y="348"/>
                    <a:pt x="1365" y="287"/>
                    <a:pt x="1602" y="173"/>
                  </a:cubicBezTo>
                  <a:cubicBezTo>
                    <a:pt x="1625" y="165"/>
                    <a:pt x="1632" y="134"/>
                    <a:pt x="1625" y="112"/>
                  </a:cubicBezTo>
                  <a:cubicBezTo>
                    <a:pt x="1614" y="95"/>
                    <a:pt x="1595" y="82"/>
                    <a:pt x="1577" y="82"/>
                  </a:cubicBezTo>
                  <a:cubicBezTo>
                    <a:pt x="1570" y="82"/>
                    <a:pt x="1563" y="84"/>
                    <a:pt x="1556" y="89"/>
                  </a:cubicBezTo>
                  <a:cubicBezTo>
                    <a:pt x="1279" y="215"/>
                    <a:pt x="1038" y="260"/>
                    <a:pt x="836" y="260"/>
                  </a:cubicBezTo>
                  <a:cubicBezTo>
                    <a:pt x="369" y="260"/>
                    <a:pt x="108" y="23"/>
                    <a:pt x="92" y="12"/>
                  </a:cubicBezTo>
                  <a:cubicBezTo>
                    <a:pt x="82" y="4"/>
                    <a:pt x="71" y="0"/>
                    <a:pt x="6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44"/>
            <p:cNvSpPr/>
            <p:nvPr/>
          </p:nvSpPr>
          <p:spPr>
            <a:xfrm>
              <a:off x="6974558" y="1993874"/>
              <a:ext cx="173292" cy="84034"/>
            </a:xfrm>
            <a:custGeom>
              <a:avLst/>
              <a:gdLst/>
              <a:ahLst/>
              <a:cxnLst/>
              <a:rect l="l" t="t" r="r" b="b"/>
              <a:pathLst>
                <a:path w="1062" h="515" extrusionOk="0">
                  <a:moveTo>
                    <a:pt x="0" y="0"/>
                  </a:moveTo>
                  <a:lnTo>
                    <a:pt x="0" y="0"/>
                  </a:lnTo>
                  <a:cubicBezTo>
                    <a:pt x="130" y="252"/>
                    <a:pt x="366" y="427"/>
                    <a:pt x="641" y="496"/>
                  </a:cubicBezTo>
                  <a:cubicBezTo>
                    <a:pt x="689" y="509"/>
                    <a:pt x="730" y="514"/>
                    <a:pt x="764" y="514"/>
                  </a:cubicBezTo>
                  <a:cubicBezTo>
                    <a:pt x="1061" y="514"/>
                    <a:pt x="877" y="92"/>
                    <a:pt x="877" y="92"/>
                  </a:cubicBezTo>
                  <a:cubicBezTo>
                    <a:pt x="877" y="92"/>
                    <a:pt x="229" y="92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44"/>
            <p:cNvSpPr/>
            <p:nvPr/>
          </p:nvSpPr>
          <p:spPr>
            <a:xfrm>
              <a:off x="6965747" y="1985879"/>
              <a:ext cx="178187" cy="100188"/>
            </a:xfrm>
            <a:custGeom>
              <a:avLst/>
              <a:gdLst/>
              <a:ahLst/>
              <a:cxnLst/>
              <a:rect l="l" t="t" r="r" b="b"/>
              <a:pathLst>
                <a:path w="1092" h="614" extrusionOk="0">
                  <a:moveTo>
                    <a:pt x="153" y="126"/>
                  </a:moveTo>
                  <a:lnTo>
                    <a:pt x="153" y="126"/>
                  </a:lnTo>
                  <a:cubicBezTo>
                    <a:pt x="397" y="164"/>
                    <a:pt x="649" y="187"/>
                    <a:pt x="893" y="187"/>
                  </a:cubicBezTo>
                  <a:cubicBezTo>
                    <a:pt x="924" y="263"/>
                    <a:pt x="962" y="415"/>
                    <a:pt x="916" y="484"/>
                  </a:cubicBezTo>
                  <a:cubicBezTo>
                    <a:pt x="893" y="507"/>
                    <a:pt x="859" y="515"/>
                    <a:pt x="821" y="515"/>
                  </a:cubicBezTo>
                  <a:cubicBezTo>
                    <a:pt x="783" y="515"/>
                    <a:pt x="741" y="507"/>
                    <a:pt x="702" y="499"/>
                  </a:cubicBezTo>
                  <a:cubicBezTo>
                    <a:pt x="481" y="446"/>
                    <a:pt x="291" y="316"/>
                    <a:pt x="153" y="126"/>
                  </a:cubicBezTo>
                  <a:close/>
                  <a:moveTo>
                    <a:pt x="53" y="1"/>
                  </a:moveTo>
                  <a:cubicBezTo>
                    <a:pt x="38" y="1"/>
                    <a:pt x="27" y="8"/>
                    <a:pt x="16" y="19"/>
                  </a:cubicBezTo>
                  <a:cubicBezTo>
                    <a:pt x="1" y="34"/>
                    <a:pt x="1" y="49"/>
                    <a:pt x="8" y="72"/>
                  </a:cubicBezTo>
                  <a:cubicBezTo>
                    <a:pt x="146" y="331"/>
                    <a:pt x="390" y="522"/>
                    <a:pt x="680" y="591"/>
                  </a:cubicBezTo>
                  <a:cubicBezTo>
                    <a:pt x="725" y="606"/>
                    <a:pt x="771" y="614"/>
                    <a:pt x="817" y="614"/>
                  </a:cubicBezTo>
                  <a:cubicBezTo>
                    <a:pt x="878" y="614"/>
                    <a:pt x="939" y="591"/>
                    <a:pt x="985" y="545"/>
                  </a:cubicBezTo>
                  <a:cubicBezTo>
                    <a:pt x="1091" y="408"/>
                    <a:pt x="985" y="148"/>
                    <a:pt x="969" y="118"/>
                  </a:cubicBezTo>
                  <a:cubicBezTo>
                    <a:pt x="962" y="103"/>
                    <a:pt x="947" y="87"/>
                    <a:pt x="924" y="87"/>
                  </a:cubicBezTo>
                  <a:cubicBezTo>
                    <a:pt x="924" y="87"/>
                    <a:pt x="291" y="87"/>
                    <a:pt x="69" y="4"/>
                  </a:cubicBezTo>
                  <a:cubicBezTo>
                    <a:pt x="63" y="1"/>
                    <a:pt x="58" y="1"/>
                    <a:pt x="5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44"/>
            <p:cNvSpPr/>
            <p:nvPr/>
          </p:nvSpPr>
          <p:spPr>
            <a:xfrm>
              <a:off x="6848751" y="1671281"/>
              <a:ext cx="51237" cy="83055"/>
            </a:xfrm>
            <a:custGeom>
              <a:avLst/>
              <a:gdLst/>
              <a:ahLst/>
              <a:cxnLst/>
              <a:rect l="l" t="t" r="r" b="b"/>
              <a:pathLst>
                <a:path w="314" h="509" extrusionOk="0">
                  <a:moveTo>
                    <a:pt x="91" y="0"/>
                  </a:moveTo>
                  <a:cubicBezTo>
                    <a:pt x="86" y="0"/>
                    <a:pt x="82" y="1"/>
                    <a:pt x="77" y="2"/>
                  </a:cubicBezTo>
                  <a:cubicBezTo>
                    <a:pt x="16" y="25"/>
                    <a:pt x="1" y="154"/>
                    <a:pt x="47" y="292"/>
                  </a:cubicBezTo>
                  <a:cubicBezTo>
                    <a:pt x="88" y="416"/>
                    <a:pt x="160" y="509"/>
                    <a:pt x="219" y="509"/>
                  </a:cubicBezTo>
                  <a:cubicBezTo>
                    <a:pt x="225" y="509"/>
                    <a:pt x="231" y="507"/>
                    <a:pt x="237" y="505"/>
                  </a:cubicBezTo>
                  <a:cubicBezTo>
                    <a:pt x="298" y="482"/>
                    <a:pt x="314" y="353"/>
                    <a:pt x="268" y="215"/>
                  </a:cubicBezTo>
                  <a:cubicBezTo>
                    <a:pt x="225" y="88"/>
                    <a:pt x="150" y="0"/>
                    <a:pt x="9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44"/>
            <p:cNvSpPr/>
            <p:nvPr/>
          </p:nvSpPr>
          <p:spPr>
            <a:xfrm>
              <a:off x="7097756" y="1601280"/>
              <a:ext cx="49932" cy="82076"/>
            </a:xfrm>
            <a:custGeom>
              <a:avLst/>
              <a:gdLst/>
              <a:ahLst/>
              <a:cxnLst/>
              <a:rect l="l" t="t" r="r" b="b"/>
              <a:pathLst>
                <a:path w="306" h="503" extrusionOk="0">
                  <a:moveTo>
                    <a:pt x="88" y="0"/>
                  </a:moveTo>
                  <a:cubicBezTo>
                    <a:pt x="82" y="0"/>
                    <a:pt x="75" y="1"/>
                    <a:pt x="69" y="4"/>
                  </a:cubicBezTo>
                  <a:cubicBezTo>
                    <a:pt x="8" y="19"/>
                    <a:pt x="0" y="149"/>
                    <a:pt x="38" y="286"/>
                  </a:cubicBezTo>
                  <a:cubicBezTo>
                    <a:pt x="80" y="410"/>
                    <a:pt x="152" y="503"/>
                    <a:pt x="211" y="503"/>
                  </a:cubicBezTo>
                  <a:cubicBezTo>
                    <a:pt x="217" y="503"/>
                    <a:pt x="223" y="502"/>
                    <a:pt x="229" y="500"/>
                  </a:cubicBezTo>
                  <a:cubicBezTo>
                    <a:pt x="290" y="477"/>
                    <a:pt x="305" y="355"/>
                    <a:pt x="260" y="217"/>
                  </a:cubicBezTo>
                  <a:cubicBezTo>
                    <a:pt x="219" y="87"/>
                    <a:pt x="147" y="0"/>
                    <a:pt x="8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44"/>
            <p:cNvSpPr/>
            <p:nvPr/>
          </p:nvSpPr>
          <p:spPr>
            <a:xfrm>
              <a:off x="6736812" y="1587247"/>
              <a:ext cx="311338" cy="228768"/>
            </a:xfrm>
            <a:custGeom>
              <a:avLst/>
              <a:gdLst/>
              <a:ahLst/>
              <a:cxnLst/>
              <a:rect l="l" t="t" r="r" b="b"/>
              <a:pathLst>
                <a:path w="1908" h="1402" extrusionOk="0">
                  <a:moveTo>
                    <a:pt x="1465" y="97"/>
                  </a:moveTo>
                  <a:cubicBezTo>
                    <a:pt x="1526" y="97"/>
                    <a:pt x="1587" y="136"/>
                    <a:pt x="1610" y="197"/>
                  </a:cubicBezTo>
                  <a:lnTo>
                    <a:pt x="1778" y="715"/>
                  </a:lnTo>
                  <a:cubicBezTo>
                    <a:pt x="1808" y="799"/>
                    <a:pt x="1762" y="883"/>
                    <a:pt x="1686" y="906"/>
                  </a:cubicBezTo>
                  <a:lnTo>
                    <a:pt x="489" y="1302"/>
                  </a:lnTo>
                  <a:cubicBezTo>
                    <a:pt x="474" y="1307"/>
                    <a:pt x="459" y="1309"/>
                    <a:pt x="444" y="1309"/>
                  </a:cubicBezTo>
                  <a:cubicBezTo>
                    <a:pt x="382" y="1309"/>
                    <a:pt x="324" y="1271"/>
                    <a:pt x="305" y="1203"/>
                  </a:cubicBezTo>
                  <a:lnTo>
                    <a:pt x="130" y="685"/>
                  </a:lnTo>
                  <a:cubicBezTo>
                    <a:pt x="122" y="647"/>
                    <a:pt x="122" y="608"/>
                    <a:pt x="138" y="570"/>
                  </a:cubicBezTo>
                  <a:cubicBezTo>
                    <a:pt x="161" y="540"/>
                    <a:pt x="191" y="509"/>
                    <a:pt x="229" y="502"/>
                  </a:cubicBezTo>
                  <a:lnTo>
                    <a:pt x="1419" y="105"/>
                  </a:lnTo>
                  <a:cubicBezTo>
                    <a:pt x="1434" y="97"/>
                    <a:pt x="1450" y="97"/>
                    <a:pt x="1465" y="97"/>
                  </a:cubicBezTo>
                  <a:close/>
                  <a:moveTo>
                    <a:pt x="1466" y="0"/>
                  </a:moveTo>
                  <a:cubicBezTo>
                    <a:pt x="1441" y="0"/>
                    <a:pt x="1414" y="4"/>
                    <a:pt x="1389" y="13"/>
                  </a:cubicBezTo>
                  <a:lnTo>
                    <a:pt x="199" y="410"/>
                  </a:lnTo>
                  <a:cubicBezTo>
                    <a:pt x="69" y="448"/>
                    <a:pt x="0" y="586"/>
                    <a:pt x="46" y="715"/>
                  </a:cubicBezTo>
                  <a:lnTo>
                    <a:pt x="214" y="1234"/>
                  </a:lnTo>
                  <a:cubicBezTo>
                    <a:pt x="244" y="1333"/>
                    <a:pt x="344" y="1402"/>
                    <a:pt x="443" y="1402"/>
                  </a:cubicBezTo>
                  <a:cubicBezTo>
                    <a:pt x="473" y="1402"/>
                    <a:pt x="496" y="1402"/>
                    <a:pt x="519" y="1394"/>
                  </a:cubicBezTo>
                  <a:lnTo>
                    <a:pt x="1716" y="997"/>
                  </a:lnTo>
                  <a:cubicBezTo>
                    <a:pt x="1839" y="952"/>
                    <a:pt x="1907" y="814"/>
                    <a:pt x="1869" y="692"/>
                  </a:cubicBezTo>
                  <a:lnTo>
                    <a:pt x="1694" y="166"/>
                  </a:lnTo>
                  <a:cubicBezTo>
                    <a:pt x="1663" y="68"/>
                    <a:pt x="1569" y="0"/>
                    <a:pt x="14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44"/>
            <p:cNvSpPr/>
            <p:nvPr/>
          </p:nvSpPr>
          <p:spPr>
            <a:xfrm>
              <a:off x="6993160" y="1570440"/>
              <a:ext cx="85993" cy="38998"/>
            </a:xfrm>
            <a:custGeom>
              <a:avLst/>
              <a:gdLst/>
              <a:ahLst/>
              <a:cxnLst/>
              <a:rect l="l" t="t" r="r" b="b"/>
              <a:pathLst>
                <a:path w="527" h="239" extrusionOk="0">
                  <a:moveTo>
                    <a:pt x="474" y="0"/>
                  </a:moveTo>
                  <a:cubicBezTo>
                    <a:pt x="469" y="0"/>
                    <a:pt x="464" y="1"/>
                    <a:pt x="458" y="2"/>
                  </a:cubicBezTo>
                  <a:lnTo>
                    <a:pt x="39" y="147"/>
                  </a:lnTo>
                  <a:cubicBezTo>
                    <a:pt x="16" y="155"/>
                    <a:pt x="1" y="177"/>
                    <a:pt x="8" y="200"/>
                  </a:cubicBezTo>
                  <a:cubicBezTo>
                    <a:pt x="16" y="223"/>
                    <a:pt x="31" y="239"/>
                    <a:pt x="54" y="239"/>
                  </a:cubicBezTo>
                  <a:lnTo>
                    <a:pt x="69" y="231"/>
                  </a:lnTo>
                  <a:lnTo>
                    <a:pt x="489" y="94"/>
                  </a:lnTo>
                  <a:cubicBezTo>
                    <a:pt x="519" y="86"/>
                    <a:pt x="527" y="55"/>
                    <a:pt x="519" y="33"/>
                  </a:cubicBezTo>
                  <a:cubicBezTo>
                    <a:pt x="513" y="14"/>
                    <a:pt x="496" y="0"/>
                    <a:pt x="4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44"/>
            <p:cNvSpPr/>
            <p:nvPr/>
          </p:nvSpPr>
          <p:spPr>
            <a:xfrm>
              <a:off x="6616063" y="1693636"/>
              <a:ext cx="143268" cy="138533"/>
            </a:xfrm>
            <a:custGeom>
              <a:avLst/>
              <a:gdLst/>
              <a:ahLst/>
              <a:cxnLst/>
              <a:rect l="l" t="t" r="r" b="b"/>
              <a:pathLst>
                <a:path w="878" h="849" extrusionOk="0">
                  <a:moveTo>
                    <a:pt x="831" y="0"/>
                  </a:moveTo>
                  <a:cubicBezTo>
                    <a:pt x="819" y="0"/>
                    <a:pt x="805" y="6"/>
                    <a:pt x="794" y="17"/>
                  </a:cubicBezTo>
                  <a:lnTo>
                    <a:pt x="31" y="765"/>
                  </a:lnTo>
                  <a:cubicBezTo>
                    <a:pt x="1" y="795"/>
                    <a:pt x="23" y="849"/>
                    <a:pt x="69" y="849"/>
                  </a:cubicBezTo>
                  <a:cubicBezTo>
                    <a:pt x="77" y="849"/>
                    <a:pt x="92" y="841"/>
                    <a:pt x="100" y="834"/>
                  </a:cubicBezTo>
                  <a:lnTo>
                    <a:pt x="862" y="78"/>
                  </a:lnTo>
                  <a:cubicBezTo>
                    <a:pt x="878" y="63"/>
                    <a:pt x="878" y="33"/>
                    <a:pt x="862" y="17"/>
                  </a:cubicBezTo>
                  <a:cubicBezTo>
                    <a:pt x="855" y="6"/>
                    <a:pt x="843" y="0"/>
                    <a:pt x="83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44"/>
            <p:cNvSpPr/>
            <p:nvPr/>
          </p:nvSpPr>
          <p:spPr>
            <a:xfrm>
              <a:off x="7205941" y="1497991"/>
              <a:ext cx="110959" cy="93987"/>
            </a:xfrm>
            <a:custGeom>
              <a:avLst/>
              <a:gdLst/>
              <a:ahLst/>
              <a:cxnLst/>
              <a:rect l="l" t="t" r="r" b="b"/>
              <a:pathLst>
                <a:path w="680" h="576" extrusionOk="0">
                  <a:moveTo>
                    <a:pt x="623" y="1"/>
                  </a:moveTo>
                  <a:cubicBezTo>
                    <a:pt x="613" y="1"/>
                    <a:pt x="603" y="4"/>
                    <a:pt x="596" y="11"/>
                  </a:cubicBezTo>
                  <a:lnTo>
                    <a:pt x="24" y="492"/>
                  </a:lnTo>
                  <a:cubicBezTo>
                    <a:pt x="8" y="507"/>
                    <a:pt x="1" y="538"/>
                    <a:pt x="24" y="560"/>
                  </a:cubicBezTo>
                  <a:cubicBezTo>
                    <a:pt x="31" y="568"/>
                    <a:pt x="47" y="576"/>
                    <a:pt x="54" y="576"/>
                  </a:cubicBezTo>
                  <a:cubicBezTo>
                    <a:pt x="69" y="576"/>
                    <a:pt x="77" y="568"/>
                    <a:pt x="85" y="560"/>
                  </a:cubicBezTo>
                  <a:lnTo>
                    <a:pt x="657" y="88"/>
                  </a:lnTo>
                  <a:cubicBezTo>
                    <a:pt x="672" y="72"/>
                    <a:pt x="680" y="42"/>
                    <a:pt x="657" y="19"/>
                  </a:cubicBezTo>
                  <a:cubicBezTo>
                    <a:pt x="648" y="6"/>
                    <a:pt x="635" y="1"/>
                    <a:pt x="6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44"/>
            <p:cNvSpPr/>
            <p:nvPr/>
          </p:nvSpPr>
          <p:spPr>
            <a:xfrm>
              <a:off x="7051740" y="1491790"/>
              <a:ext cx="308727" cy="229584"/>
            </a:xfrm>
            <a:custGeom>
              <a:avLst/>
              <a:gdLst/>
              <a:ahLst/>
              <a:cxnLst/>
              <a:rect l="l" t="t" r="r" b="b"/>
              <a:pathLst>
                <a:path w="1892" h="1407" extrusionOk="0">
                  <a:moveTo>
                    <a:pt x="1464" y="95"/>
                  </a:moveTo>
                  <a:cubicBezTo>
                    <a:pt x="1487" y="95"/>
                    <a:pt x="1503" y="103"/>
                    <a:pt x="1525" y="110"/>
                  </a:cubicBezTo>
                  <a:cubicBezTo>
                    <a:pt x="1564" y="126"/>
                    <a:pt x="1586" y="156"/>
                    <a:pt x="1602" y="194"/>
                  </a:cubicBezTo>
                  <a:lnTo>
                    <a:pt x="1777" y="713"/>
                  </a:lnTo>
                  <a:cubicBezTo>
                    <a:pt x="1800" y="797"/>
                    <a:pt x="1762" y="881"/>
                    <a:pt x="1678" y="904"/>
                  </a:cubicBezTo>
                  <a:lnTo>
                    <a:pt x="488" y="1308"/>
                  </a:lnTo>
                  <a:cubicBezTo>
                    <a:pt x="475" y="1312"/>
                    <a:pt x="461" y="1314"/>
                    <a:pt x="448" y="1314"/>
                  </a:cubicBezTo>
                  <a:cubicBezTo>
                    <a:pt x="384" y="1314"/>
                    <a:pt x="324" y="1272"/>
                    <a:pt x="305" y="1209"/>
                  </a:cubicBezTo>
                  <a:lnTo>
                    <a:pt x="130" y="690"/>
                  </a:lnTo>
                  <a:cubicBezTo>
                    <a:pt x="114" y="652"/>
                    <a:pt x="122" y="614"/>
                    <a:pt x="137" y="576"/>
                  </a:cubicBezTo>
                  <a:cubicBezTo>
                    <a:pt x="153" y="545"/>
                    <a:pt x="183" y="515"/>
                    <a:pt x="221" y="507"/>
                  </a:cubicBezTo>
                  <a:lnTo>
                    <a:pt x="1419" y="103"/>
                  </a:lnTo>
                  <a:cubicBezTo>
                    <a:pt x="1434" y="103"/>
                    <a:pt x="1449" y="95"/>
                    <a:pt x="1464" y="95"/>
                  </a:cubicBezTo>
                  <a:close/>
                  <a:moveTo>
                    <a:pt x="1457" y="1"/>
                  </a:moveTo>
                  <a:cubicBezTo>
                    <a:pt x="1434" y="1"/>
                    <a:pt x="1411" y="4"/>
                    <a:pt x="1388" y="11"/>
                  </a:cubicBezTo>
                  <a:lnTo>
                    <a:pt x="198" y="408"/>
                  </a:lnTo>
                  <a:cubicBezTo>
                    <a:pt x="69" y="454"/>
                    <a:pt x="0" y="591"/>
                    <a:pt x="38" y="713"/>
                  </a:cubicBezTo>
                  <a:lnTo>
                    <a:pt x="214" y="1239"/>
                  </a:lnTo>
                  <a:cubicBezTo>
                    <a:pt x="244" y="1338"/>
                    <a:pt x="336" y="1407"/>
                    <a:pt x="442" y="1407"/>
                  </a:cubicBezTo>
                  <a:cubicBezTo>
                    <a:pt x="473" y="1407"/>
                    <a:pt x="496" y="1399"/>
                    <a:pt x="526" y="1392"/>
                  </a:cubicBezTo>
                  <a:lnTo>
                    <a:pt x="1716" y="1003"/>
                  </a:lnTo>
                  <a:cubicBezTo>
                    <a:pt x="1777" y="980"/>
                    <a:pt x="1823" y="934"/>
                    <a:pt x="1853" y="881"/>
                  </a:cubicBezTo>
                  <a:cubicBezTo>
                    <a:pt x="1884" y="820"/>
                    <a:pt x="1892" y="759"/>
                    <a:pt x="1869" y="698"/>
                  </a:cubicBezTo>
                  <a:lnTo>
                    <a:pt x="1693" y="171"/>
                  </a:lnTo>
                  <a:cubicBezTo>
                    <a:pt x="1656" y="66"/>
                    <a:pt x="1558" y="1"/>
                    <a:pt x="145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44"/>
            <p:cNvSpPr/>
            <p:nvPr/>
          </p:nvSpPr>
          <p:spPr>
            <a:xfrm>
              <a:off x="6770427" y="1548575"/>
              <a:ext cx="182266" cy="94477"/>
            </a:xfrm>
            <a:custGeom>
              <a:avLst/>
              <a:gdLst/>
              <a:ahLst/>
              <a:cxnLst/>
              <a:rect l="l" t="t" r="r" b="b"/>
              <a:pathLst>
                <a:path w="1117" h="579" extrusionOk="0">
                  <a:moveTo>
                    <a:pt x="895" y="1"/>
                  </a:moveTo>
                  <a:cubicBezTo>
                    <a:pt x="382" y="1"/>
                    <a:pt x="52" y="404"/>
                    <a:pt x="31" y="418"/>
                  </a:cubicBezTo>
                  <a:cubicBezTo>
                    <a:pt x="0" y="464"/>
                    <a:pt x="8" y="525"/>
                    <a:pt x="46" y="556"/>
                  </a:cubicBezTo>
                  <a:cubicBezTo>
                    <a:pt x="69" y="571"/>
                    <a:pt x="84" y="578"/>
                    <a:pt x="107" y="578"/>
                  </a:cubicBezTo>
                  <a:cubicBezTo>
                    <a:pt x="138" y="578"/>
                    <a:pt x="160" y="563"/>
                    <a:pt x="183" y="540"/>
                  </a:cubicBezTo>
                  <a:cubicBezTo>
                    <a:pt x="183" y="540"/>
                    <a:pt x="471" y="192"/>
                    <a:pt x="890" y="192"/>
                  </a:cubicBezTo>
                  <a:cubicBezTo>
                    <a:pt x="918" y="192"/>
                    <a:pt x="947" y="194"/>
                    <a:pt x="977" y="197"/>
                  </a:cubicBezTo>
                  <a:cubicBezTo>
                    <a:pt x="981" y="198"/>
                    <a:pt x="986" y="198"/>
                    <a:pt x="990" y="198"/>
                  </a:cubicBezTo>
                  <a:cubicBezTo>
                    <a:pt x="1100" y="198"/>
                    <a:pt x="1117" y="21"/>
                    <a:pt x="999" y="6"/>
                  </a:cubicBezTo>
                  <a:cubicBezTo>
                    <a:pt x="964" y="3"/>
                    <a:pt x="929" y="1"/>
                    <a:pt x="89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44"/>
            <p:cNvSpPr/>
            <p:nvPr/>
          </p:nvSpPr>
          <p:spPr>
            <a:xfrm>
              <a:off x="7032975" y="1487548"/>
              <a:ext cx="144573" cy="55968"/>
            </a:xfrm>
            <a:custGeom>
              <a:avLst/>
              <a:gdLst/>
              <a:ahLst/>
              <a:cxnLst/>
              <a:rect l="l" t="t" r="r" b="b"/>
              <a:pathLst>
                <a:path w="886" h="343" extrusionOk="0">
                  <a:moveTo>
                    <a:pt x="536" y="1"/>
                  </a:moveTo>
                  <a:cubicBezTo>
                    <a:pt x="217" y="1"/>
                    <a:pt x="45" y="168"/>
                    <a:pt x="39" y="174"/>
                  </a:cubicBezTo>
                  <a:cubicBezTo>
                    <a:pt x="1" y="213"/>
                    <a:pt x="1" y="274"/>
                    <a:pt x="39" y="312"/>
                  </a:cubicBezTo>
                  <a:cubicBezTo>
                    <a:pt x="54" y="327"/>
                    <a:pt x="85" y="342"/>
                    <a:pt x="107" y="342"/>
                  </a:cubicBezTo>
                  <a:cubicBezTo>
                    <a:pt x="130" y="342"/>
                    <a:pt x="153" y="327"/>
                    <a:pt x="176" y="312"/>
                  </a:cubicBezTo>
                  <a:cubicBezTo>
                    <a:pt x="176" y="312"/>
                    <a:pt x="301" y="192"/>
                    <a:pt x="543" y="192"/>
                  </a:cubicBezTo>
                  <a:cubicBezTo>
                    <a:pt x="606" y="192"/>
                    <a:pt x="677" y="200"/>
                    <a:pt x="756" y="220"/>
                  </a:cubicBezTo>
                  <a:cubicBezTo>
                    <a:pt x="761" y="221"/>
                    <a:pt x="767" y="222"/>
                    <a:pt x="773" y="222"/>
                  </a:cubicBezTo>
                  <a:cubicBezTo>
                    <a:pt x="814" y="222"/>
                    <a:pt x="857" y="198"/>
                    <a:pt x="870" y="152"/>
                  </a:cubicBezTo>
                  <a:cubicBezTo>
                    <a:pt x="885" y="98"/>
                    <a:pt x="855" y="45"/>
                    <a:pt x="801" y="37"/>
                  </a:cubicBezTo>
                  <a:cubicBezTo>
                    <a:pt x="704" y="11"/>
                    <a:pt x="616" y="1"/>
                    <a:pt x="53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44"/>
            <p:cNvSpPr/>
            <p:nvPr/>
          </p:nvSpPr>
          <p:spPr>
            <a:xfrm>
              <a:off x="7064142" y="1617923"/>
              <a:ext cx="143268" cy="303501"/>
            </a:xfrm>
            <a:custGeom>
              <a:avLst/>
              <a:gdLst/>
              <a:ahLst/>
              <a:cxnLst/>
              <a:rect l="l" t="t" r="r" b="b"/>
              <a:pathLst>
                <a:path w="878" h="1860" extrusionOk="0">
                  <a:moveTo>
                    <a:pt x="0" y="1"/>
                  </a:moveTo>
                  <a:lnTo>
                    <a:pt x="122" y="1809"/>
                  </a:lnTo>
                  <a:cubicBezTo>
                    <a:pt x="122" y="1809"/>
                    <a:pt x="380" y="1859"/>
                    <a:pt x="579" y="1859"/>
                  </a:cubicBezTo>
                  <a:cubicBezTo>
                    <a:pt x="678" y="1859"/>
                    <a:pt x="763" y="1847"/>
                    <a:pt x="794" y="1809"/>
                  </a:cubicBezTo>
                  <a:cubicBezTo>
                    <a:pt x="877" y="1694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44"/>
            <p:cNvSpPr/>
            <p:nvPr/>
          </p:nvSpPr>
          <p:spPr>
            <a:xfrm>
              <a:off x="7054514" y="1609112"/>
              <a:ext cx="159096" cy="320144"/>
            </a:xfrm>
            <a:custGeom>
              <a:avLst/>
              <a:gdLst/>
              <a:ahLst/>
              <a:cxnLst/>
              <a:rect l="l" t="t" r="r" b="b"/>
              <a:pathLst>
                <a:path w="975" h="1962" extrusionOk="0">
                  <a:moveTo>
                    <a:pt x="66" y="1"/>
                  </a:moveTo>
                  <a:cubicBezTo>
                    <a:pt x="33" y="1"/>
                    <a:pt x="0" y="34"/>
                    <a:pt x="21" y="70"/>
                  </a:cubicBezTo>
                  <a:cubicBezTo>
                    <a:pt x="425" y="856"/>
                    <a:pt x="830" y="1740"/>
                    <a:pt x="814" y="1832"/>
                  </a:cubicBezTo>
                  <a:cubicBezTo>
                    <a:pt x="795" y="1855"/>
                    <a:pt x="726" y="1865"/>
                    <a:pt x="632" y="1865"/>
                  </a:cubicBezTo>
                  <a:cubicBezTo>
                    <a:pt x="508" y="1865"/>
                    <a:pt x="341" y="1847"/>
                    <a:pt x="189" y="1817"/>
                  </a:cubicBezTo>
                  <a:cubicBezTo>
                    <a:pt x="185" y="1816"/>
                    <a:pt x="180" y="1815"/>
                    <a:pt x="177" y="1815"/>
                  </a:cubicBezTo>
                  <a:cubicBezTo>
                    <a:pt x="125" y="1815"/>
                    <a:pt x="110" y="1901"/>
                    <a:pt x="174" y="1908"/>
                  </a:cubicBezTo>
                  <a:cubicBezTo>
                    <a:pt x="319" y="1939"/>
                    <a:pt x="471" y="1962"/>
                    <a:pt x="624" y="1962"/>
                  </a:cubicBezTo>
                  <a:cubicBezTo>
                    <a:pt x="746" y="1962"/>
                    <a:pt x="853" y="1946"/>
                    <a:pt x="891" y="1893"/>
                  </a:cubicBezTo>
                  <a:cubicBezTo>
                    <a:pt x="975" y="1771"/>
                    <a:pt x="509" y="810"/>
                    <a:pt x="105" y="24"/>
                  </a:cubicBezTo>
                  <a:cubicBezTo>
                    <a:pt x="95" y="8"/>
                    <a:pt x="81" y="1"/>
                    <a:pt x="6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44"/>
            <p:cNvSpPr/>
            <p:nvPr/>
          </p:nvSpPr>
          <p:spPr>
            <a:xfrm>
              <a:off x="6029938" y="2704493"/>
              <a:ext cx="557732" cy="1017870"/>
            </a:xfrm>
            <a:custGeom>
              <a:avLst/>
              <a:gdLst/>
              <a:ahLst/>
              <a:cxnLst/>
              <a:rect l="l" t="t" r="r" b="b"/>
              <a:pathLst>
                <a:path w="3418" h="6238" extrusionOk="0">
                  <a:moveTo>
                    <a:pt x="2166" y="0"/>
                  </a:moveTo>
                  <a:cubicBezTo>
                    <a:pt x="2166" y="0"/>
                    <a:pt x="1671" y="0"/>
                    <a:pt x="1518" y="435"/>
                  </a:cubicBezTo>
                  <a:cubicBezTo>
                    <a:pt x="1373" y="877"/>
                    <a:pt x="0" y="5873"/>
                    <a:pt x="145" y="6018"/>
                  </a:cubicBezTo>
                  <a:cubicBezTo>
                    <a:pt x="265" y="6138"/>
                    <a:pt x="1554" y="6237"/>
                    <a:pt x="2109" y="6237"/>
                  </a:cubicBezTo>
                  <a:cubicBezTo>
                    <a:pt x="2223" y="6237"/>
                    <a:pt x="2306" y="6233"/>
                    <a:pt x="2342" y="6224"/>
                  </a:cubicBezTo>
                  <a:cubicBezTo>
                    <a:pt x="2548" y="6163"/>
                    <a:pt x="3417" y="2807"/>
                    <a:pt x="3417" y="2807"/>
                  </a:cubicBezTo>
                  <a:lnTo>
                    <a:pt x="216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44"/>
            <p:cNvSpPr/>
            <p:nvPr/>
          </p:nvSpPr>
          <p:spPr>
            <a:xfrm>
              <a:off x="6017374" y="2696987"/>
              <a:ext cx="578945" cy="1033698"/>
            </a:xfrm>
            <a:custGeom>
              <a:avLst/>
              <a:gdLst/>
              <a:ahLst/>
              <a:cxnLst/>
              <a:rect l="l" t="t" r="r" b="b"/>
              <a:pathLst>
                <a:path w="3548" h="6335" extrusionOk="0">
                  <a:moveTo>
                    <a:pt x="2243" y="1"/>
                  </a:moveTo>
                  <a:cubicBezTo>
                    <a:pt x="2236" y="1"/>
                    <a:pt x="1709" y="8"/>
                    <a:pt x="1549" y="473"/>
                  </a:cubicBezTo>
                  <a:cubicBezTo>
                    <a:pt x="1534" y="519"/>
                    <a:pt x="1" y="5904"/>
                    <a:pt x="192" y="6095"/>
                  </a:cubicBezTo>
                  <a:cubicBezTo>
                    <a:pt x="321" y="6232"/>
                    <a:pt x="1572" y="6331"/>
                    <a:pt x="2152" y="6331"/>
                  </a:cubicBezTo>
                  <a:cubicBezTo>
                    <a:pt x="2179" y="6333"/>
                    <a:pt x="2205" y="6334"/>
                    <a:pt x="2232" y="6334"/>
                  </a:cubicBezTo>
                  <a:cubicBezTo>
                    <a:pt x="2297" y="6334"/>
                    <a:pt x="2362" y="6329"/>
                    <a:pt x="2426" y="6323"/>
                  </a:cubicBezTo>
                  <a:cubicBezTo>
                    <a:pt x="2640" y="6262"/>
                    <a:pt x="3281" y="3883"/>
                    <a:pt x="3548" y="2868"/>
                  </a:cubicBezTo>
                  <a:cubicBezTo>
                    <a:pt x="3548" y="2846"/>
                    <a:pt x="3532" y="2815"/>
                    <a:pt x="3509" y="2807"/>
                  </a:cubicBezTo>
                  <a:cubicBezTo>
                    <a:pt x="3505" y="2806"/>
                    <a:pt x="3501" y="2805"/>
                    <a:pt x="3497" y="2805"/>
                  </a:cubicBezTo>
                  <a:cubicBezTo>
                    <a:pt x="3477" y="2805"/>
                    <a:pt x="3455" y="2820"/>
                    <a:pt x="3448" y="2846"/>
                  </a:cubicBezTo>
                  <a:cubicBezTo>
                    <a:pt x="3120" y="4096"/>
                    <a:pt x="2548" y="6133"/>
                    <a:pt x="2403" y="6232"/>
                  </a:cubicBezTo>
                  <a:cubicBezTo>
                    <a:pt x="2371" y="6240"/>
                    <a:pt x="2298" y="6244"/>
                    <a:pt x="2198" y="6244"/>
                  </a:cubicBezTo>
                  <a:cubicBezTo>
                    <a:pt x="1671" y="6244"/>
                    <a:pt x="395" y="6137"/>
                    <a:pt x="260" y="6041"/>
                  </a:cubicBezTo>
                  <a:cubicBezTo>
                    <a:pt x="192" y="5736"/>
                    <a:pt x="1442" y="1099"/>
                    <a:pt x="1641" y="504"/>
                  </a:cubicBezTo>
                  <a:cubicBezTo>
                    <a:pt x="1778" y="100"/>
                    <a:pt x="2220" y="100"/>
                    <a:pt x="2243" y="100"/>
                  </a:cubicBezTo>
                  <a:cubicBezTo>
                    <a:pt x="2266" y="100"/>
                    <a:pt x="2289" y="77"/>
                    <a:pt x="2289" y="46"/>
                  </a:cubicBezTo>
                  <a:cubicBezTo>
                    <a:pt x="2289" y="23"/>
                    <a:pt x="2266" y="1"/>
                    <a:pt x="224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44"/>
            <p:cNvSpPr/>
            <p:nvPr/>
          </p:nvSpPr>
          <p:spPr>
            <a:xfrm>
              <a:off x="6010031" y="3542387"/>
              <a:ext cx="511554" cy="441218"/>
            </a:xfrm>
            <a:custGeom>
              <a:avLst/>
              <a:gdLst/>
              <a:ahLst/>
              <a:cxnLst/>
              <a:rect l="l" t="t" r="r" b="b"/>
              <a:pathLst>
                <a:path w="3135" h="2704" extrusionOk="0">
                  <a:moveTo>
                    <a:pt x="1893" y="0"/>
                  </a:moveTo>
                  <a:cubicBezTo>
                    <a:pt x="1513" y="0"/>
                    <a:pt x="1114" y="104"/>
                    <a:pt x="824" y="326"/>
                  </a:cubicBezTo>
                  <a:cubicBezTo>
                    <a:pt x="328" y="708"/>
                    <a:pt x="244" y="616"/>
                    <a:pt x="122" y="1348"/>
                  </a:cubicBezTo>
                  <a:cubicBezTo>
                    <a:pt x="0" y="2088"/>
                    <a:pt x="504" y="2546"/>
                    <a:pt x="915" y="2637"/>
                  </a:cubicBezTo>
                  <a:cubicBezTo>
                    <a:pt x="1072" y="2670"/>
                    <a:pt x="1223" y="2704"/>
                    <a:pt x="1376" y="2704"/>
                  </a:cubicBezTo>
                  <a:cubicBezTo>
                    <a:pt x="1618" y="2704"/>
                    <a:pt x="1868" y="2620"/>
                    <a:pt x="2166" y="2317"/>
                  </a:cubicBezTo>
                  <a:cubicBezTo>
                    <a:pt x="2662" y="1821"/>
                    <a:pt x="3013" y="967"/>
                    <a:pt x="3013" y="967"/>
                  </a:cubicBezTo>
                  <a:cubicBezTo>
                    <a:pt x="3013" y="967"/>
                    <a:pt x="3135" y="387"/>
                    <a:pt x="2632" y="151"/>
                  </a:cubicBezTo>
                  <a:cubicBezTo>
                    <a:pt x="2425" y="53"/>
                    <a:pt x="2164" y="0"/>
                    <a:pt x="189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44"/>
            <p:cNvSpPr/>
            <p:nvPr/>
          </p:nvSpPr>
          <p:spPr>
            <a:xfrm>
              <a:off x="6001220" y="3536023"/>
              <a:ext cx="527871" cy="455414"/>
            </a:xfrm>
            <a:custGeom>
              <a:avLst/>
              <a:gdLst/>
              <a:ahLst/>
              <a:cxnLst/>
              <a:rect l="l" t="t" r="r" b="b"/>
              <a:pathLst>
                <a:path w="3235" h="2791" extrusionOk="0">
                  <a:moveTo>
                    <a:pt x="1993" y="90"/>
                  </a:moveTo>
                  <a:cubicBezTo>
                    <a:pt x="2228" y="90"/>
                    <a:pt x="2456" y="143"/>
                    <a:pt x="2670" y="236"/>
                  </a:cubicBezTo>
                  <a:cubicBezTo>
                    <a:pt x="3113" y="442"/>
                    <a:pt x="3036" y="937"/>
                    <a:pt x="3021" y="998"/>
                  </a:cubicBezTo>
                  <a:cubicBezTo>
                    <a:pt x="2998" y="1059"/>
                    <a:pt x="2655" y="1853"/>
                    <a:pt x="2190" y="2318"/>
                  </a:cubicBezTo>
                  <a:cubicBezTo>
                    <a:pt x="1900" y="2612"/>
                    <a:pt x="1667" y="2697"/>
                    <a:pt x="1435" y="2697"/>
                  </a:cubicBezTo>
                  <a:cubicBezTo>
                    <a:pt x="1294" y="2697"/>
                    <a:pt x="1153" y="2665"/>
                    <a:pt x="1000" y="2631"/>
                  </a:cubicBezTo>
                  <a:lnTo>
                    <a:pt x="977" y="2631"/>
                  </a:lnTo>
                  <a:cubicBezTo>
                    <a:pt x="596" y="2547"/>
                    <a:pt x="108" y="2112"/>
                    <a:pt x="222" y="1395"/>
                  </a:cubicBezTo>
                  <a:cubicBezTo>
                    <a:pt x="313" y="823"/>
                    <a:pt x="382" y="777"/>
                    <a:pt x="672" y="579"/>
                  </a:cubicBezTo>
                  <a:cubicBezTo>
                    <a:pt x="741" y="533"/>
                    <a:pt x="809" y="480"/>
                    <a:pt x="908" y="403"/>
                  </a:cubicBezTo>
                  <a:cubicBezTo>
                    <a:pt x="1203" y="197"/>
                    <a:pt x="1548" y="90"/>
                    <a:pt x="1908" y="90"/>
                  </a:cubicBezTo>
                  <a:cubicBezTo>
                    <a:pt x="1921" y="90"/>
                    <a:pt x="1933" y="91"/>
                    <a:pt x="1946" y="91"/>
                  </a:cubicBezTo>
                  <a:cubicBezTo>
                    <a:pt x="1962" y="90"/>
                    <a:pt x="1977" y="90"/>
                    <a:pt x="1993" y="90"/>
                  </a:cubicBezTo>
                  <a:close/>
                  <a:moveTo>
                    <a:pt x="1953" y="0"/>
                  </a:moveTo>
                  <a:cubicBezTo>
                    <a:pt x="1567" y="0"/>
                    <a:pt x="1155" y="102"/>
                    <a:pt x="847" y="335"/>
                  </a:cubicBezTo>
                  <a:cubicBezTo>
                    <a:pt x="756" y="403"/>
                    <a:pt x="680" y="457"/>
                    <a:pt x="611" y="503"/>
                  </a:cubicBezTo>
                  <a:cubicBezTo>
                    <a:pt x="321" y="709"/>
                    <a:pt x="230" y="770"/>
                    <a:pt x="130" y="1387"/>
                  </a:cubicBezTo>
                  <a:cubicBezTo>
                    <a:pt x="1" y="2158"/>
                    <a:pt x="542" y="2631"/>
                    <a:pt x="954" y="2722"/>
                  </a:cubicBezTo>
                  <a:lnTo>
                    <a:pt x="985" y="2730"/>
                  </a:lnTo>
                  <a:cubicBezTo>
                    <a:pt x="1130" y="2760"/>
                    <a:pt x="1274" y="2783"/>
                    <a:pt x="1427" y="2791"/>
                  </a:cubicBezTo>
                  <a:cubicBezTo>
                    <a:pt x="1679" y="2791"/>
                    <a:pt x="1938" y="2707"/>
                    <a:pt x="2258" y="2394"/>
                  </a:cubicBezTo>
                  <a:cubicBezTo>
                    <a:pt x="2754" y="1891"/>
                    <a:pt x="3105" y="1067"/>
                    <a:pt x="3120" y="1037"/>
                  </a:cubicBezTo>
                  <a:lnTo>
                    <a:pt x="3120" y="1021"/>
                  </a:lnTo>
                  <a:cubicBezTo>
                    <a:pt x="3120" y="1021"/>
                    <a:pt x="3235" y="403"/>
                    <a:pt x="2708" y="152"/>
                  </a:cubicBezTo>
                  <a:cubicBezTo>
                    <a:pt x="2505" y="55"/>
                    <a:pt x="2236" y="0"/>
                    <a:pt x="195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44"/>
            <p:cNvSpPr/>
            <p:nvPr/>
          </p:nvSpPr>
          <p:spPr>
            <a:xfrm>
              <a:off x="6847608" y="3193523"/>
              <a:ext cx="843941" cy="1030924"/>
            </a:xfrm>
            <a:custGeom>
              <a:avLst/>
              <a:gdLst/>
              <a:ahLst/>
              <a:cxnLst/>
              <a:rect l="l" t="t" r="r" b="b"/>
              <a:pathLst>
                <a:path w="5172" h="6318" extrusionOk="0">
                  <a:moveTo>
                    <a:pt x="5171" y="1"/>
                  </a:moveTo>
                  <a:cubicBezTo>
                    <a:pt x="5171" y="1"/>
                    <a:pt x="4904" y="207"/>
                    <a:pt x="3417" y="291"/>
                  </a:cubicBezTo>
                  <a:cubicBezTo>
                    <a:pt x="3245" y="301"/>
                    <a:pt x="3079" y="306"/>
                    <a:pt x="2922" y="306"/>
                  </a:cubicBezTo>
                  <a:cubicBezTo>
                    <a:pt x="1713" y="306"/>
                    <a:pt x="961" y="31"/>
                    <a:pt x="961" y="31"/>
                  </a:cubicBezTo>
                  <a:cubicBezTo>
                    <a:pt x="961" y="31"/>
                    <a:pt x="755" y="4501"/>
                    <a:pt x="0" y="6171"/>
                  </a:cubicBezTo>
                  <a:cubicBezTo>
                    <a:pt x="0" y="6171"/>
                    <a:pt x="464" y="6318"/>
                    <a:pt x="1263" y="6318"/>
                  </a:cubicBezTo>
                  <a:cubicBezTo>
                    <a:pt x="1462" y="6318"/>
                    <a:pt x="1683" y="6308"/>
                    <a:pt x="1922" y="6286"/>
                  </a:cubicBezTo>
                  <a:cubicBezTo>
                    <a:pt x="3120" y="6163"/>
                    <a:pt x="4233" y="5523"/>
                    <a:pt x="4233" y="5523"/>
                  </a:cubicBezTo>
                  <a:cubicBezTo>
                    <a:pt x="4233" y="5523"/>
                    <a:pt x="4645" y="3067"/>
                    <a:pt x="4843" y="1869"/>
                  </a:cubicBezTo>
                  <a:cubicBezTo>
                    <a:pt x="5049" y="672"/>
                    <a:pt x="5171" y="1"/>
                    <a:pt x="517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44"/>
            <p:cNvSpPr/>
            <p:nvPr/>
          </p:nvSpPr>
          <p:spPr>
            <a:xfrm>
              <a:off x="6838797" y="3186670"/>
              <a:ext cx="860259" cy="1044957"/>
            </a:xfrm>
            <a:custGeom>
              <a:avLst/>
              <a:gdLst/>
              <a:ahLst/>
              <a:cxnLst/>
              <a:rect l="l" t="t" r="r" b="b"/>
              <a:pathLst>
                <a:path w="5272" h="6404" extrusionOk="0">
                  <a:moveTo>
                    <a:pt x="5157" y="127"/>
                  </a:moveTo>
                  <a:lnTo>
                    <a:pt x="5157" y="127"/>
                  </a:lnTo>
                  <a:cubicBezTo>
                    <a:pt x="5119" y="348"/>
                    <a:pt x="5012" y="966"/>
                    <a:pt x="4852" y="1904"/>
                  </a:cubicBezTo>
                  <a:cubicBezTo>
                    <a:pt x="4661" y="3033"/>
                    <a:pt x="4287" y="5290"/>
                    <a:pt x="4241" y="5534"/>
                  </a:cubicBezTo>
                  <a:cubicBezTo>
                    <a:pt x="4089" y="5618"/>
                    <a:pt x="3059" y="6175"/>
                    <a:pt x="1976" y="6282"/>
                  </a:cubicBezTo>
                  <a:cubicBezTo>
                    <a:pt x="1746" y="6303"/>
                    <a:pt x="1533" y="6311"/>
                    <a:pt x="1339" y="6311"/>
                  </a:cubicBezTo>
                  <a:cubicBezTo>
                    <a:pt x="691" y="6311"/>
                    <a:pt x="256" y="6216"/>
                    <a:pt x="115" y="6175"/>
                  </a:cubicBezTo>
                  <a:cubicBezTo>
                    <a:pt x="802" y="4596"/>
                    <a:pt x="1030" y="683"/>
                    <a:pt x="1061" y="142"/>
                  </a:cubicBezTo>
                  <a:cubicBezTo>
                    <a:pt x="1681" y="318"/>
                    <a:pt x="2325" y="402"/>
                    <a:pt x="2973" y="402"/>
                  </a:cubicBezTo>
                  <a:cubicBezTo>
                    <a:pt x="3139" y="402"/>
                    <a:pt x="3305" y="397"/>
                    <a:pt x="3471" y="386"/>
                  </a:cubicBezTo>
                  <a:cubicBezTo>
                    <a:pt x="4547" y="317"/>
                    <a:pt x="4989" y="195"/>
                    <a:pt x="5157" y="127"/>
                  </a:cubicBezTo>
                  <a:close/>
                  <a:moveTo>
                    <a:pt x="5222" y="1"/>
                  </a:moveTo>
                  <a:cubicBezTo>
                    <a:pt x="5212" y="1"/>
                    <a:pt x="5203" y="5"/>
                    <a:pt x="5195" y="12"/>
                  </a:cubicBezTo>
                  <a:cubicBezTo>
                    <a:pt x="5187" y="12"/>
                    <a:pt x="4905" y="211"/>
                    <a:pt x="3464" y="295"/>
                  </a:cubicBezTo>
                  <a:cubicBezTo>
                    <a:pt x="3305" y="304"/>
                    <a:pt x="3152" y="308"/>
                    <a:pt x="3006" y="308"/>
                  </a:cubicBezTo>
                  <a:cubicBezTo>
                    <a:pt x="1807" y="308"/>
                    <a:pt x="1037" y="35"/>
                    <a:pt x="1030" y="35"/>
                  </a:cubicBezTo>
                  <a:cubicBezTo>
                    <a:pt x="1023" y="31"/>
                    <a:pt x="1015" y="29"/>
                    <a:pt x="1008" y="29"/>
                  </a:cubicBezTo>
                  <a:cubicBezTo>
                    <a:pt x="1000" y="29"/>
                    <a:pt x="992" y="31"/>
                    <a:pt x="985" y="35"/>
                  </a:cubicBezTo>
                  <a:cubicBezTo>
                    <a:pt x="977" y="43"/>
                    <a:pt x="969" y="58"/>
                    <a:pt x="969" y="73"/>
                  </a:cubicBezTo>
                  <a:cubicBezTo>
                    <a:pt x="962" y="119"/>
                    <a:pt x="756" y="4550"/>
                    <a:pt x="8" y="6190"/>
                  </a:cubicBezTo>
                  <a:cubicBezTo>
                    <a:pt x="1" y="6205"/>
                    <a:pt x="1" y="6213"/>
                    <a:pt x="8" y="6228"/>
                  </a:cubicBezTo>
                  <a:cubicBezTo>
                    <a:pt x="8" y="6244"/>
                    <a:pt x="24" y="6251"/>
                    <a:pt x="39" y="6251"/>
                  </a:cubicBezTo>
                  <a:cubicBezTo>
                    <a:pt x="62" y="6267"/>
                    <a:pt x="519" y="6404"/>
                    <a:pt x="1313" y="6404"/>
                  </a:cubicBezTo>
                  <a:cubicBezTo>
                    <a:pt x="1519" y="6404"/>
                    <a:pt x="1747" y="6396"/>
                    <a:pt x="1984" y="6373"/>
                  </a:cubicBezTo>
                  <a:cubicBezTo>
                    <a:pt x="3181" y="6259"/>
                    <a:pt x="4303" y="5618"/>
                    <a:pt x="4310" y="5611"/>
                  </a:cubicBezTo>
                  <a:cubicBezTo>
                    <a:pt x="4325" y="5603"/>
                    <a:pt x="4333" y="5595"/>
                    <a:pt x="4333" y="5580"/>
                  </a:cubicBezTo>
                  <a:cubicBezTo>
                    <a:pt x="4341" y="5550"/>
                    <a:pt x="4745" y="3109"/>
                    <a:pt x="4951" y="1927"/>
                  </a:cubicBezTo>
                  <a:cubicBezTo>
                    <a:pt x="5149" y="722"/>
                    <a:pt x="5271" y="58"/>
                    <a:pt x="5271" y="58"/>
                  </a:cubicBezTo>
                  <a:cubicBezTo>
                    <a:pt x="5271" y="35"/>
                    <a:pt x="5264" y="20"/>
                    <a:pt x="5248" y="12"/>
                  </a:cubicBezTo>
                  <a:cubicBezTo>
                    <a:pt x="5241" y="5"/>
                    <a:pt x="5231" y="1"/>
                    <a:pt x="522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44"/>
            <p:cNvSpPr/>
            <p:nvPr/>
          </p:nvSpPr>
          <p:spPr>
            <a:xfrm>
              <a:off x="6130617" y="3624137"/>
              <a:ext cx="1191341" cy="415927"/>
            </a:xfrm>
            <a:custGeom>
              <a:avLst/>
              <a:gdLst/>
              <a:ahLst/>
              <a:cxnLst/>
              <a:rect l="l" t="t" r="r" b="b"/>
              <a:pathLst>
                <a:path w="7301" h="2549" extrusionOk="0">
                  <a:moveTo>
                    <a:pt x="5729" y="1"/>
                  </a:moveTo>
                  <a:cubicBezTo>
                    <a:pt x="5431" y="1"/>
                    <a:pt x="3883" y="1053"/>
                    <a:pt x="3883" y="1053"/>
                  </a:cubicBezTo>
                  <a:lnTo>
                    <a:pt x="3448" y="1053"/>
                  </a:lnTo>
                  <a:cubicBezTo>
                    <a:pt x="3448" y="1053"/>
                    <a:pt x="1748" y="8"/>
                    <a:pt x="1519" y="8"/>
                  </a:cubicBezTo>
                  <a:cubicBezTo>
                    <a:pt x="1282" y="8"/>
                    <a:pt x="581" y="237"/>
                    <a:pt x="291" y="908"/>
                  </a:cubicBezTo>
                  <a:cubicBezTo>
                    <a:pt x="1" y="1580"/>
                    <a:pt x="24" y="1930"/>
                    <a:pt x="405" y="2052"/>
                  </a:cubicBezTo>
                  <a:cubicBezTo>
                    <a:pt x="787" y="2175"/>
                    <a:pt x="3243" y="2403"/>
                    <a:pt x="3532" y="2403"/>
                  </a:cubicBezTo>
                  <a:cubicBezTo>
                    <a:pt x="3830" y="2403"/>
                    <a:pt x="4524" y="2548"/>
                    <a:pt x="4936" y="2548"/>
                  </a:cubicBezTo>
                  <a:cubicBezTo>
                    <a:pt x="5348" y="2548"/>
                    <a:pt x="6423" y="2434"/>
                    <a:pt x="6568" y="2197"/>
                  </a:cubicBezTo>
                  <a:cubicBezTo>
                    <a:pt x="6666" y="2050"/>
                    <a:pt x="6204" y="2032"/>
                    <a:pt x="5837" y="2032"/>
                  </a:cubicBezTo>
                  <a:cubicBezTo>
                    <a:pt x="5721" y="2032"/>
                    <a:pt x="5615" y="2034"/>
                    <a:pt x="5538" y="2034"/>
                  </a:cubicBezTo>
                  <a:cubicBezTo>
                    <a:pt x="5480" y="2034"/>
                    <a:pt x="5439" y="2033"/>
                    <a:pt x="5424" y="2030"/>
                  </a:cubicBezTo>
                  <a:cubicBezTo>
                    <a:pt x="5332" y="1999"/>
                    <a:pt x="6522" y="1770"/>
                    <a:pt x="6682" y="1732"/>
                  </a:cubicBezTo>
                  <a:cubicBezTo>
                    <a:pt x="6843" y="1694"/>
                    <a:pt x="7064" y="1473"/>
                    <a:pt x="6743" y="1381"/>
                  </a:cubicBezTo>
                  <a:cubicBezTo>
                    <a:pt x="6743" y="1381"/>
                    <a:pt x="7300" y="1122"/>
                    <a:pt x="6949" y="886"/>
                  </a:cubicBezTo>
                  <a:lnTo>
                    <a:pt x="5325" y="596"/>
                  </a:lnTo>
                  <a:lnTo>
                    <a:pt x="5828" y="489"/>
                  </a:lnTo>
                  <a:cubicBezTo>
                    <a:pt x="5828" y="489"/>
                    <a:pt x="6289" y="612"/>
                    <a:pt x="6620" y="612"/>
                  </a:cubicBezTo>
                  <a:cubicBezTo>
                    <a:pt x="6810" y="612"/>
                    <a:pt x="6958" y="571"/>
                    <a:pt x="6949" y="443"/>
                  </a:cubicBezTo>
                  <a:cubicBezTo>
                    <a:pt x="6949" y="298"/>
                    <a:pt x="6019" y="1"/>
                    <a:pt x="572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44"/>
            <p:cNvSpPr/>
            <p:nvPr/>
          </p:nvSpPr>
          <p:spPr>
            <a:xfrm>
              <a:off x="6130617" y="3616794"/>
              <a:ext cx="1161480" cy="430612"/>
            </a:xfrm>
            <a:custGeom>
              <a:avLst/>
              <a:gdLst/>
              <a:ahLst/>
              <a:cxnLst/>
              <a:rect l="l" t="t" r="r" b="b"/>
              <a:pathLst>
                <a:path w="7118" h="2639" extrusionOk="0">
                  <a:moveTo>
                    <a:pt x="1519" y="92"/>
                  </a:moveTo>
                  <a:cubicBezTo>
                    <a:pt x="1679" y="92"/>
                    <a:pt x="2770" y="732"/>
                    <a:pt x="3433" y="1144"/>
                  </a:cubicBezTo>
                  <a:cubicBezTo>
                    <a:pt x="3441" y="1152"/>
                    <a:pt x="3448" y="1152"/>
                    <a:pt x="3456" y="1152"/>
                  </a:cubicBezTo>
                  <a:lnTo>
                    <a:pt x="3898" y="1152"/>
                  </a:lnTo>
                  <a:cubicBezTo>
                    <a:pt x="3906" y="1152"/>
                    <a:pt x="3914" y="1152"/>
                    <a:pt x="3921" y="1144"/>
                  </a:cubicBezTo>
                  <a:cubicBezTo>
                    <a:pt x="4539" y="717"/>
                    <a:pt x="5531" y="99"/>
                    <a:pt x="5737" y="99"/>
                  </a:cubicBezTo>
                  <a:cubicBezTo>
                    <a:pt x="6057" y="99"/>
                    <a:pt x="6881" y="397"/>
                    <a:pt x="6911" y="488"/>
                  </a:cubicBezTo>
                  <a:cubicBezTo>
                    <a:pt x="6911" y="511"/>
                    <a:pt x="6904" y="542"/>
                    <a:pt x="6881" y="557"/>
                  </a:cubicBezTo>
                  <a:cubicBezTo>
                    <a:pt x="6833" y="593"/>
                    <a:pt x="6742" y="607"/>
                    <a:pt x="6631" y="607"/>
                  </a:cubicBezTo>
                  <a:cubicBezTo>
                    <a:pt x="6373" y="607"/>
                    <a:pt x="6009" y="531"/>
                    <a:pt x="5843" y="488"/>
                  </a:cubicBezTo>
                  <a:lnTo>
                    <a:pt x="5820" y="488"/>
                  </a:lnTo>
                  <a:lnTo>
                    <a:pt x="5317" y="595"/>
                  </a:lnTo>
                  <a:cubicBezTo>
                    <a:pt x="5294" y="595"/>
                    <a:pt x="5279" y="618"/>
                    <a:pt x="5279" y="641"/>
                  </a:cubicBezTo>
                  <a:cubicBezTo>
                    <a:pt x="5279" y="664"/>
                    <a:pt x="5294" y="679"/>
                    <a:pt x="5317" y="686"/>
                  </a:cubicBezTo>
                  <a:lnTo>
                    <a:pt x="6942" y="969"/>
                  </a:lnTo>
                  <a:cubicBezTo>
                    <a:pt x="7003" y="1014"/>
                    <a:pt x="7026" y="1060"/>
                    <a:pt x="7026" y="1106"/>
                  </a:cubicBezTo>
                  <a:cubicBezTo>
                    <a:pt x="7018" y="1220"/>
                    <a:pt x="6812" y="1342"/>
                    <a:pt x="6736" y="1381"/>
                  </a:cubicBezTo>
                  <a:cubicBezTo>
                    <a:pt x="6713" y="1388"/>
                    <a:pt x="6705" y="1411"/>
                    <a:pt x="6705" y="1426"/>
                  </a:cubicBezTo>
                  <a:cubicBezTo>
                    <a:pt x="6705" y="1449"/>
                    <a:pt x="6720" y="1464"/>
                    <a:pt x="6743" y="1472"/>
                  </a:cubicBezTo>
                  <a:cubicBezTo>
                    <a:pt x="6789" y="1480"/>
                    <a:pt x="6881" y="1503"/>
                    <a:pt x="6873" y="1564"/>
                  </a:cubicBezTo>
                  <a:cubicBezTo>
                    <a:pt x="6865" y="1625"/>
                    <a:pt x="6774" y="1708"/>
                    <a:pt x="6682" y="1724"/>
                  </a:cubicBezTo>
                  <a:cubicBezTo>
                    <a:pt x="6644" y="1731"/>
                    <a:pt x="6583" y="1747"/>
                    <a:pt x="6492" y="1762"/>
                  </a:cubicBezTo>
                  <a:cubicBezTo>
                    <a:pt x="5378" y="1991"/>
                    <a:pt x="5378" y="2006"/>
                    <a:pt x="5378" y="2059"/>
                  </a:cubicBezTo>
                  <a:cubicBezTo>
                    <a:pt x="5378" y="2082"/>
                    <a:pt x="5393" y="2105"/>
                    <a:pt x="5416" y="2113"/>
                  </a:cubicBezTo>
                  <a:cubicBezTo>
                    <a:pt x="5481" y="2118"/>
                    <a:pt x="5546" y="2124"/>
                    <a:pt x="5608" y="2124"/>
                  </a:cubicBezTo>
                  <a:cubicBezTo>
                    <a:pt x="5633" y="2124"/>
                    <a:pt x="5659" y="2123"/>
                    <a:pt x="5683" y="2120"/>
                  </a:cubicBezTo>
                  <a:cubicBezTo>
                    <a:pt x="6232" y="2120"/>
                    <a:pt x="6515" y="2143"/>
                    <a:pt x="6537" y="2204"/>
                  </a:cubicBezTo>
                  <a:cubicBezTo>
                    <a:pt x="6537" y="2204"/>
                    <a:pt x="6537" y="2212"/>
                    <a:pt x="6537" y="2220"/>
                  </a:cubicBezTo>
                  <a:cubicBezTo>
                    <a:pt x="6415" y="2410"/>
                    <a:pt x="5431" y="2547"/>
                    <a:pt x="4943" y="2547"/>
                  </a:cubicBezTo>
                  <a:cubicBezTo>
                    <a:pt x="4669" y="2532"/>
                    <a:pt x="4402" y="2502"/>
                    <a:pt x="4135" y="2456"/>
                  </a:cubicBezTo>
                  <a:cubicBezTo>
                    <a:pt x="3937" y="2425"/>
                    <a:pt x="3731" y="2403"/>
                    <a:pt x="3532" y="2395"/>
                  </a:cubicBezTo>
                  <a:cubicBezTo>
                    <a:pt x="3273" y="2395"/>
                    <a:pt x="802" y="2166"/>
                    <a:pt x="420" y="2044"/>
                  </a:cubicBezTo>
                  <a:cubicBezTo>
                    <a:pt x="314" y="2021"/>
                    <a:pt x="222" y="1953"/>
                    <a:pt x="176" y="1853"/>
                  </a:cubicBezTo>
                  <a:cubicBezTo>
                    <a:pt x="100" y="1686"/>
                    <a:pt x="154" y="1396"/>
                    <a:pt x="337" y="969"/>
                  </a:cubicBezTo>
                  <a:cubicBezTo>
                    <a:pt x="619" y="313"/>
                    <a:pt x="1313" y="92"/>
                    <a:pt x="1519" y="92"/>
                  </a:cubicBezTo>
                  <a:close/>
                  <a:moveTo>
                    <a:pt x="1519" y="0"/>
                  </a:moveTo>
                  <a:cubicBezTo>
                    <a:pt x="1290" y="0"/>
                    <a:pt x="558" y="221"/>
                    <a:pt x="253" y="938"/>
                  </a:cubicBezTo>
                  <a:cubicBezTo>
                    <a:pt x="54" y="1396"/>
                    <a:pt x="1" y="1701"/>
                    <a:pt x="93" y="1899"/>
                  </a:cubicBezTo>
                  <a:cubicBezTo>
                    <a:pt x="154" y="2021"/>
                    <a:pt x="268" y="2105"/>
                    <a:pt x="398" y="2143"/>
                  </a:cubicBezTo>
                  <a:cubicBezTo>
                    <a:pt x="802" y="2265"/>
                    <a:pt x="3273" y="2494"/>
                    <a:pt x="3540" y="2494"/>
                  </a:cubicBezTo>
                  <a:cubicBezTo>
                    <a:pt x="3731" y="2502"/>
                    <a:pt x="3929" y="2525"/>
                    <a:pt x="4120" y="2555"/>
                  </a:cubicBezTo>
                  <a:cubicBezTo>
                    <a:pt x="4394" y="2601"/>
                    <a:pt x="4669" y="2631"/>
                    <a:pt x="4943" y="2639"/>
                  </a:cubicBezTo>
                  <a:cubicBezTo>
                    <a:pt x="5241" y="2639"/>
                    <a:pt x="6438" y="2547"/>
                    <a:pt x="6614" y="2265"/>
                  </a:cubicBezTo>
                  <a:cubicBezTo>
                    <a:pt x="6637" y="2235"/>
                    <a:pt x="6637" y="2189"/>
                    <a:pt x="6621" y="2158"/>
                  </a:cubicBezTo>
                  <a:cubicBezTo>
                    <a:pt x="6560" y="2044"/>
                    <a:pt x="6255" y="2029"/>
                    <a:pt x="5721" y="2029"/>
                  </a:cubicBezTo>
                  <a:cubicBezTo>
                    <a:pt x="5973" y="1968"/>
                    <a:pt x="6339" y="1892"/>
                    <a:pt x="6515" y="1861"/>
                  </a:cubicBezTo>
                  <a:lnTo>
                    <a:pt x="6705" y="1823"/>
                  </a:lnTo>
                  <a:cubicBezTo>
                    <a:pt x="6827" y="1792"/>
                    <a:pt x="6965" y="1686"/>
                    <a:pt x="6965" y="1571"/>
                  </a:cubicBezTo>
                  <a:cubicBezTo>
                    <a:pt x="6965" y="1503"/>
                    <a:pt x="6926" y="1442"/>
                    <a:pt x="6865" y="1419"/>
                  </a:cubicBezTo>
                  <a:cubicBezTo>
                    <a:pt x="6965" y="1358"/>
                    <a:pt x="7109" y="1243"/>
                    <a:pt x="7117" y="1114"/>
                  </a:cubicBezTo>
                  <a:cubicBezTo>
                    <a:pt x="7117" y="1014"/>
                    <a:pt x="7064" y="931"/>
                    <a:pt x="6980" y="885"/>
                  </a:cubicBezTo>
                  <a:cubicBezTo>
                    <a:pt x="6980" y="885"/>
                    <a:pt x="6972" y="877"/>
                    <a:pt x="6965" y="877"/>
                  </a:cubicBezTo>
                  <a:lnTo>
                    <a:pt x="5576" y="633"/>
                  </a:lnTo>
                  <a:lnTo>
                    <a:pt x="5828" y="580"/>
                  </a:lnTo>
                  <a:cubicBezTo>
                    <a:pt x="5918" y="606"/>
                    <a:pt x="6313" y="706"/>
                    <a:pt x="6620" y="706"/>
                  </a:cubicBezTo>
                  <a:cubicBezTo>
                    <a:pt x="6756" y="706"/>
                    <a:pt x="6874" y="687"/>
                    <a:pt x="6942" y="633"/>
                  </a:cubicBezTo>
                  <a:cubicBezTo>
                    <a:pt x="6980" y="595"/>
                    <a:pt x="7010" y="542"/>
                    <a:pt x="7003" y="488"/>
                  </a:cubicBezTo>
                  <a:cubicBezTo>
                    <a:pt x="6995" y="282"/>
                    <a:pt x="5988" y="0"/>
                    <a:pt x="5729" y="0"/>
                  </a:cubicBezTo>
                  <a:cubicBezTo>
                    <a:pt x="5439" y="0"/>
                    <a:pt x="4081" y="908"/>
                    <a:pt x="3876" y="1053"/>
                  </a:cubicBezTo>
                  <a:lnTo>
                    <a:pt x="3464" y="1053"/>
                  </a:lnTo>
                  <a:cubicBezTo>
                    <a:pt x="3235" y="915"/>
                    <a:pt x="1755" y="0"/>
                    <a:pt x="151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44"/>
            <p:cNvSpPr/>
            <p:nvPr/>
          </p:nvSpPr>
          <p:spPr>
            <a:xfrm>
              <a:off x="6978638" y="3822066"/>
              <a:ext cx="263528" cy="35082"/>
            </a:xfrm>
            <a:custGeom>
              <a:avLst/>
              <a:gdLst/>
              <a:ahLst/>
              <a:cxnLst/>
              <a:rect l="l" t="t" r="r" b="b"/>
              <a:pathLst>
                <a:path w="1615" h="215" extrusionOk="0">
                  <a:moveTo>
                    <a:pt x="67" y="0"/>
                  </a:moveTo>
                  <a:cubicBezTo>
                    <a:pt x="5" y="0"/>
                    <a:pt x="1" y="92"/>
                    <a:pt x="67" y="92"/>
                  </a:cubicBezTo>
                  <a:lnTo>
                    <a:pt x="1554" y="206"/>
                  </a:lnTo>
                  <a:lnTo>
                    <a:pt x="1554" y="214"/>
                  </a:lnTo>
                  <a:cubicBezTo>
                    <a:pt x="1615" y="214"/>
                    <a:pt x="1615" y="115"/>
                    <a:pt x="1554" y="115"/>
                  </a:cubicBezTo>
                  <a:lnTo>
                    <a:pt x="74" y="0"/>
                  </a:lnTo>
                  <a:cubicBezTo>
                    <a:pt x="72" y="0"/>
                    <a:pt x="69" y="0"/>
                    <a:pt x="6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44"/>
            <p:cNvSpPr/>
            <p:nvPr/>
          </p:nvSpPr>
          <p:spPr>
            <a:xfrm>
              <a:off x="7441239" y="612450"/>
              <a:ext cx="972197" cy="1127685"/>
            </a:xfrm>
            <a:custGeom>
              <a:avLst/>
              <a:gdLst/>
              <a:ahLst/>
              <a:cxnLst/>
              <a:rect l="l" t="t" r="r" b="b"/>
              <a:pathLst>
                <a:path w="5958" h="6911" extrusionOk="0">
                  <a:moveTo>
                    <a:pt x="2975" y="0"/>
                  </a:moveTo>
                  <a:cubicBezTo>
                    <a:pt x="1327" y="0"/>
                    <a:pt x="0" y="1129"/>
                    <a:pt x="0" y="2525"/>
                  </a:cubicBezTo>
                  <a:cubicBezTo>
                    <a:pt x="0" y="3608"/>
                    <a:pt x="801" y="4531"/>
                    <a:pt x="1930" y="4889"/>
                  </a:cubicBezTo>
                  <a:lnTo>
                    <a:pt x="778" y="6910"/>
                  </a:lnTo>
                  <a:lnTo>
                    <a:pt x="778" y="6910"/>
                  </a:lnTo>
                  <a:lnTo>
                    <a:pt x="2914" y="5049"/>
                  </a:lnTo>
                  <a:lnTo>
                    <a:pt x="2975" y="5049"/>
                  </a:lnTo>
                  <a:cubicBezTo>
                    <a:pt x="4622" y="5049"/>
                    <a:pt x="5957" y="3921"/>
                    <a:pt x="5957" y="2525"/>
                  </a:cubicBezTo>
                  <a:cubicBezTo>
                    <a:pt x="5957" y="1129"/>
                    <a:pt x="4622" y="0"/>
                    <a:pt x="2975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44"/>
            <p:cNvSpPr/>
            <p:nvPr/>
          </p:nvSpPr>
          <p:spPr>
            <a:xfrm>
              <a:off x="7629217" y="978774"/>
              <a:ext cx="125808" cy="108020"/>
            </a:xfrm>
            <a:custGeom>
              <a:avLst/>
              <a:gdLst/>
              <a:ahLst/>
              <a:cxnLst/>
              <a:rect l="l" t="t" r="r" b="b"/>
              <a:pathLst>
                <a:path w="771" h="662" extrusionOk="0">
                  <a:moveTo>
                    <a:pt x="436" y="0"/>
                  </a:moveTo>
                  <a:cubicBezTo>
                    <a:pt x="355" y="0"/>
                    <a:pt x="272" y="30"/>
                    <a:pt x="206" y="97"/>
                  </a:cubicBezTo>
                  <a:cubicBezTo>
                    <a:pt x="0" y="310"/>
                    <a:pt x="145" y="661"/>
                    <a:pt x="442" y="661"/>
                  </a:cubicBezTo>
                  <a:cubicBezTo>
                    <a:pt x="625" y="661"/>
                    <a:pt x="770" y="516"/>
                    <a:pt x="770" y="333"/>
                  </a:cubicBezTo>
                  <a:cubicBezTo>
                    <a:pt x="770" y="132"/>
                    <a:pt x="606" y="0"/>
                    <a:pt x="4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44"/>
            <p:cNvSpPr/>
            <p:nvPr/>
          </p:nvSpPr>
          <p:spPr>
            <a:xfrm>
              <a:off x="7869410" y="978774"/>
              <a:ext cx="125808" cy="108020"/>
            </a:xfrm>
            <a:custGeom>
              <a:avLst/>
              <a:gdLst/>
              <a:ahLst/>
              <a:cxnLst/>
              <a:rect l="l" t="t" r="r" b="b"/>
              <a:pathLst>
                <a:path w="771" h="662" extrusionOk="0">
                  <a:moveTo>
                    <a:pt x="439" y="0"/>
                  </a:moveTo>
                  <a:cubicBezTo>
                    <a:pt x="358" y="0"/>
                    <a:pt x="275" y="30"/>
                    <a:pt x="206" y="97"/>
                  </a:cubicBezTo>
                  <a:cubicBezTo>
                    <a:pt x="0" y="310"/>
                    <a:pt x="145" y="661"/>
                    <a:pt x="442" y="661"/>
                  </a:cubicBezTo>
                  <a:cubicBezTo>
                    <a:pt x="625" y="661"/>
                    <a:pt x="770" y="516"/>
                    <a:pt x="770" y="333"/>
                  </a:cubicBezTo>
                  <a:cubicBezTo>
                    <a:pt x="770" y="132"/>
                    <a:pt x="610" y="0"/>
                    <a:pt x="4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44"/>
            <p:cNvSpPr/>
            <p:nvPr/>
          </p:nvSpPr>
          <p:spPr>
            <a:xfrm>
              <a:off x="8128206" y="978285"/>
              <a:ext cx="107206" cy="108510"/>
            </a:xfrm>
            <a:custGeom>
              <a:avLst/>
              <a:gdLst/>
              <a:ahLst/>
              <a:cxnLst/>
              <a:rect l="l" t="t" r="r" b="b"/>
              <a:pathLst>
                <a:path w="657" h="665" extrusionOk="0">
                  <a:moveTo>
                    <a:pt x="328" y="1"/>
                  </a:moveTo>
                  <a:cubicBezTo>
                    <a:pt x="145" y="1"/>
                    <a:pt x="1" y="153"/>
                    <a:pt x="1" y="336"/>
                  </a:cubicBezTo>
                  <a:cubicBezTo>
                    <a:pt x="1" y="519"/>
                    <a:pt x="145" y="664"/>
                    <a:pt x="328" y="664"/>
                  </a:cubicBezTo>
                  <a:cubicBezTo>
                    <a:pt x="512" y="664"/>
                    <a:pt x="656" y="519"/>
                    <a:pt x="656" y="336"/>
                  </a:cubicBezTo>
                  <a:cubicBezTo>
                    <a:pt x="656" y="153"/>
                    <a:pt x="512" y="1"/>
                    <a:pt x="3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16" name="Google Shape;1816;p44"/>
          <p:cNvSpPr txBox="1">
            <a:spLocks noGrp="1"/>
          </p:cNvSpPr>
          <p:nvPr>
            <p:ph type="title"/>
          </p:nvPr>
        </p:nvSpPr>
        <p:spPr>
          <a:xfrm flipH="1">
            <a:off x="4604750" y="2826413"/>
            <a:ext cx="2856000" cy="53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Statistika Deskriptif</a:t>
            </a:r>
            <a:endParaRPr/>
          </a:p>
        </p:txBody>
      </p:sp>
      <p:sp>
        <p:nvSpPr>
          <p:cNvPr id="1817" name="Google Shape;1817;p44"/>
          <p:cNvSpPr/>
          <p:nvPr/>
        </p:nvSpPr>
        <p:spPr>
          <a:xfrm flipH="1">
            <a:off x="4995650" y="1398713"/>
            <a:ext cx="1921800" cy="10104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8" name="Google Shape;1818;p44"/>
          <p:cNvSpPr txBox="1">
            <a:spLocks noGrp="1"/>
          </p:cNvSpPr>
          <p:nvPr>
            <p:ph type="title" idx="2"/>
          </p:nvPr>
        </p:nvSpPr>
        <p:spPr>
          <a:xfrm flipH="1">
            <a:off x="5197325" y="1479925"/>
            <a:ext cx="1518300" cy="84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819" name="Google Shape;1819;p4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8" name="Google Shape;1838;p46"/>
          <p:cNvSpPr txBox="1">
            <a:spLocks noGrp="1"/>
          </p:cNvSpPr>
          <p:nvPr>
            <p:ph type="title"/>
          </p:nvPr>
        </p:nvSpPr>
        <p:spPr>
          <a:xfrm>
            <a:off x="2306625" y="531600"/>
            <a:ext cx="4530900" cy="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9" name="Google Shape;1839;p46"/>
          <p:cNvSpPr/>
          <p:nvPr/>
        </p:nvSpPr>
        <p:spPr>
          <a:xfrm>
            <a:off x="1706675" y="493776"/>
            <a:ext cx="5749200" cy="5487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0" name="Google Shape;1840;p46"/>
          <p:cNvSpPr txBox="1">
            <a:spLocks noGrp="1"/>
          </p:cNvSpPr>
          <p:nvPr>
            <p:ph type="title"/>
          </p:nvPr>
        </p:nvSpPr>
        <p:spPr>
          <a:xfrm>
            <a:off x="2306625" y="531600"/>
            <a:ext cx="4530900" cy="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Statdes </a:t>
            </a:r>
            <a:r>
              <a:rPr lang="en" i="1" dirty="0"/>
              <a:t>Vocabulary</a:t>
            </a:r>
            <a:endParaRPr i="1" dirty="0"/>
          </a:p>
        </p:txBody>
      </p:sp>
      <p:sp>
        <p:nvSpPr>
          <p:cNvPr id="1841" name="Google Shape;1841;p46"/>
          <p:cNvSpPr txBox="1">
            <a:spLocks noGrp="1"/>
          </p:cNvSpPr>
          <p:nvPr>
            <p:ph type="subTitle" idx="4294967295"/>
          </p:nvPr>
        </p:nvSpPr>
        <p:spPr>
          <a:xfrm>
            <a:off x="2552199" y="2072975"/>
            <a:ext cx="2499900" cy="2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000" b="1" dirty="0">
                <a:solidFill>
                  <a:srgbClr val="FF0000"/>
                </a:solidFill>
              </a:rPr>
              <a:t>Mean</a:t>
            </a:r>
            <a:endParaRPr sz="2000" b="1" dirty="0">
              <a:solidFill>
                <a:srgbClr val="FF0000"/>
              </a:solidFill>
            </a:endParaRPr>
          </a:p>
        </p:txBody>
      </p:sp>
      <p:sp>
        <p:nvSpPr>
          <p:cNvPr id="1842" name="Google Shape;1842;p46"/>
          <p:cNvSpPr txBox="1">
            <a:spLocks noGrp="1"/>
          </p:cNvSpPr>
          <p:nvPr>
            <p:ph type="subTitle" idx="4294967295"/>
          </p:nvPr>
        </p:nvSpPr>
        <p:spPr>
          <a:xfrm>
            <a:off x="2567024" y="2831878"/>
            <a:ext cx="2499900" cy="2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000" b="1" dirty="0">
                <a:solidFill>
                  <a:srgbClr val="FF0000"/>
                </a:solidFill>
              </a:rPr>
              <a:t>Median</a:t>
            </a:r>
            <a:endParaRPr sz="2000" b="1" dirty="0">
              <a:solidFill>
                <a:srgbClr val="FF0000"/>
              </a:solidFill>
            </a:endParaRPr>
          </a:p>
        </p:txBody>
      </p:sp>
      <p:sp>
        <p:nvSpPr>
          <p:cNvPr id="1843" name="Google Shape;1843;p46"/>
          <p:cNvSpPr txBox="1">
            <a:spLocks noGrp="1"/>
          </p:cNvSpPr>
          <p:nvPr>
            <p:ph type="subTitle" idx="4294967295"/>
          </p:nvPr>
        </p:nvSpPr>
        <p:spPr>
          <a:xfrm>
            <a:off x="2567024" y="3523858"/>
            <a:ext cx="2499900" cy="2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000" b="1" dirty="0">
                <a:solidFill>
                  <a:srgbClr val="FF0000"/>
                </a:solidFill>
              </a:rPr>
              <a:t>Modus</a:t>
            </a:r>
            <a:endParaRPr sz="2000" b="1" dirty="0">
              <a:solidFill>
                <a:srgbClr val="FF0000"/>
              </a:solidFill>
            </a:endParaRPr>
          </a:p>
        </p:txBody>
      </p:sp>
      <p:sp>
        <p:nvSpPr>
          <p:cNvPr id="1844" name="Google Shape;1844;p46"/>
          <p:cNvSpPr txBox="1">
            <a:spLocks noGrp="1"/>
          </p:cNvSpPr>
          <p:nvPr>
            <p:ph type="subTitle" idx="4294967295"/>
          </p:nvPr>
        </p:nvSpPr>
        <p:spPr>
          <a:xfrm>
            <a:off x="7220132" y="2039536"/>
            <a:ext cx="2499900" cy="2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000" b="1" dirty="0"/>
              <a:t>Skewness</a:t>
            </a:r>
            <a:endParaRPr sz="2000" b="1" dirty="0"/>
          </a:p>
        </p:txBody>
      </p:sp>
      <p:sp>
        <p:nvSpPr>
          <p:cNvPr id="1845" name="Google Shape;1845;p46"/>
          <p:cNvSpPr txBox="1">
            <a:spLocks noGrp="1"/>
          </p:cNvSpPr>
          <p:nvPr>
            <p:ph type="subTitle" idx="4294967295"/>
          </p:nvPr>
        </p:nvSpPr>
        <p:spPr>
          <a:xfrm>
            <a:off x="4820472" y="2073726"/>
            <a:ext cx="1667342" cy="2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000" b="1" dirty="0">
                <a:solidFill>
                  <a:srgbClr val="00C3B1"/>
                </a:solidFill>
              </a:rPr>
              <a:t>Range</a:t>
            </a:r>
            <a:endParaRPr sz="2000" b="1" dirty="0">
              <a:solidFill>
                <a:srgbClr val="00C3B1"/>
              </a:solidFill>
            </a:endParaRPr>
          </a:p>
        </p:txBody>
      </p:sp>
      <p:sp>
        <p:nvSpPr>
          <p:cNvPr id="1846" name="Google Shape;1846;p46"/>
          <p:cNvSpPr txBox="1">
            <a:spLocks noGrp="1"/>
          </p:cNvSpPr>
          <p:nvPr>
            <p:ph type="subTitle" idx="4294967295"/>
          </p:nvPr>
        </p:nvSpPr>
        <p:spPr>
          <a:xfrm>
            <a:off x="4846053" y="2802892"/>
            <a:ext cx="1634286" cy="2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000" b="1" dirty="0">
                <a:solidFill>
                  <a:srgbClr val="00C3B1"/>
                </a:solidFill>
              </a:rPr>
              <a:t>Varians</a:t>
            </a:r>
            <a:endParaRPr sz="2000" b="1" dirty="0">
              <a:solidFill>
                <a:srgbClr val="00C3B1"/>
              </a:solidFill>
            </a:endParaRPr>
          </a:p>
        </p:txBody>
      </p:sp>
      <p:sp>
        <p:nvSpPr>
          <p:cNvPr id="1847" name="Google Shape;1847;p46"/>
          <p:cNvSpPr txBox="1">
            <a:spLocks noGrp="1"/>
          </p:cNvSpPr>
          <p:nvPr>
            <p:ph type="subTitle" idx="4294967295"/>
          </p:nvPr>
        </p:nvSpPr>
        <p:spPr>
          <a:xfrm>
            <a:off x="4812998" y="3472262"/>
            <a:ext cx="1667341" cy="3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000" b="1" dirty="0">
                <a:solidFill>
                  <a:srgbClr val="00C3B1"/>
                </a:solidFill>
              </a:rPr>
              <a:t>Standar Deviasi</a:t>
            </a:r>
            <a:endParaRPr sz="2000" b="1" dirty="0">
              <a:solidFill>
                <a:srgbClr val="00C3B1"/>
              </a:solidFill>
            </a:endParaRPr>
          </a:p>
        </p:txBody>
      </p:sp>
      <p:sp>
        <p:nvSpPr>
          <p:cNvPr id="1848" name="Google Shape;1848;p46"/>
          <p:cNvSpPr txBox="1">
            <a:spLocks noGrp="1"/>
          </p:cNvSpPr>
          <p:nvPr>
            <p:ph type="subTitle" idx="4294967295"/>
          </p:nvPr>
        </p:nvSpPr>
        <p:spPr>
          <a:xfrm>
            <a:off x="4812999" y="4221805"/>
            <a:ext cx="1667340" cy="3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000" b="1" dirty="0">
                <a:solidFill>
                  <a:srgbClr val="00C3B1"/>
                </a:solidFill>
              </a:rPr>
              <a:t>Interquartile Range</a:t>
            </a:r>
            <a:endParaRPr sz="2000" b="1" dirty="0">
              <a:solidFill>
                <a:srgbClr val="00C3B1"/>
              </a:solidFill>
            </a:endParaRPr>
          </a:p>
        </p:txBody>
      </p:sp>
      <p:sp>
        <p:nvSpPr>
          <p:cNvPr id="1849" name="Google Shape;1849;p46"/>
          <p:cNvSpPr txBox="1">
            <a:spLocks noGrp="1"/>
          </p:cNvSpPr>
          <p:nvPr>
            <p:ph type="subTitle" idx="4294967295"/>
          </p:nvPr>
        </p:nvSpPr>
        <p:spPr>
          <a:xfrm>
            <a:off x="7120073" y="4798238"/>
            <a:ext cx="2499900" cy="2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300"/>
              <a:t>kdnuggets.com</a:t>
            </a:r>
            <a:endParaRPr sz="1300"/>
          </a:p>
        </p:txBody>
      </p:sp>
      <p:sp>
        <p:nvSpPr>
          <p:cNvPr id="1850" name="Google Shape;1850;p46"/>
          <p:cNvSpPr/>
          <p:nvPr/>
        </p:nvSpPr>
        <p:spPr>
          <a:xfrm>
            <a:off x="1496990" y="2587401"/>
            <a:ext cx="1130400" cy="591600"/>
          </a:xfrm>
          <a:prstGeom prst="roundRect">
            <a:avLst>
              <a:gd name="adj" fmla="val 50000"/>
            </a:avLst>
          </a:prstGeom>
          <a:solidFill>
            <a:srgbClr val="0169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2"/>
              </a:solidFill>
            </a:endParaRPr>
          </a:p>
        </p:txBody>
      </p:sp>
      <p:sp>
        <p:nvSpPr>
          <p:cNvPr id="1851" name="Google Shape;1851;p46"/>
          <p:cNvSpPr/>
          <p:nvPr/>
        </p:nvSpPr>
        <p:spPr>
          <a:xfrm>
            <a:off x="6136958" y="1861567"/>
            <a:ext cx="1130400" cy="591600"/>
          </a:xfrm>
          <a:prstGeom prst="roundRect">
            <a:avLst>
              <a:gd name="adj" fmla="val 50000"/>
            </a:avLst>
          </a:prstGeom>
          <a:solidFill>
            <a:srgbClr val="92D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>
              <a:solidFill>
                <a:schemeClr val="lt2"/>
              </a:solidFill>
            </a:endParaRPr>
          </a:p>
        </p:txBody>
      </p:sp>
      <p:sp>
        <p:nvSpPr>
          <p:cNvPr id="1852" name="Google Shape;1852;p46"/>
          <p:cNvSpPr/>
          <p:nvPr/>
        </p:nvSpPr>
        <p:spPr>
          <a:xfrm>
            <a:off x="1496990" y="3315619"/>
            <a:ext cx="1130400" cy="5916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2"/>
              </a:solidFill>
            </a:endParaRPr>
          </a:p>
        </p:txBody>
      </p:sp>
      <p:sp>
        <p:nvSpPr>
          <p:cNvPr id="1853" name="Google Shape;1853;p46"/>
          <p:cNvSpPr/>
          <p:nvPr/>
        </p:nvSpPr>
        <p:spPr>
          <a:xfrm>
            <a:off x="1496990" y="1859184"/>
            <a:ext cx="1130400" cy="5916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2"/>
              </a:solidFill>
            </a:endParaRPr>
          </a:p>
        </p:txBody>
      </p:sp>
      <p:sp>
        <p:nvSpPr>
          <p:cNvPr id="1854" name="Google Shape;1854;p46"/>
          <p:cNvSpPr txBox="1">
            <a:spLocks noGrp="1"/>
          </p:cNvSpPr>
          <p:nvPr>
            <p:ph type="title" idx="4294967295"/>
          </p:nvPr>
        </p:nvSpPr>
        <p:spPr>
          <a:xfrm flipH="1">
            <a:off x="1375831" y="1957177"/>
            <a:ext cx="1372800" cy="3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01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1855" name="Google Shape;1855;p46"/>
          <p:cNvSpPr txBox="1">
            <a:spLocks noGrp="1"/>
          </p:cNvSpPr>
          <p:nvPr>
            <p:ph type="title"/>
          </p:nvPr>
        </p:nvSpPr>
        <p:spPr>
          <a:xfrm flipH="1">
            <a:off x="1375831" y="2685394"/>
            <a:ext cx="1372800" cy="3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1856" name="Google Shape;1856;p46"/>
          <p:cNvSpPr txBox="1">
            <a:spLocks noGrp="1"/>
          </p:cNvSpPr>
          <p:nvPr>
            <p:ph type="title" idx="4294967295"/>
          </p:nvPr>
        </p:nvSpPr>
        <p:spPr>
          <a:xfrm flipH="1">
            <a:off x="1375831" y="3413612"/>
            <a:ext cx="1372800" cy="3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03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1857" name="Google Shape;1857;p46"/>
          <p:cNvSpPr txBox="1">
            <a:spLocks noGrp="1"/>
          </p:cNvSpPr>
          <p:nvPr>
            <p:ph type="title" idx="4294967295"/>
          </p:nvPr>
        </p:nvSpPr>
        <p:spPr>
          <a:xfrm flipH="1">
            <a:off x="6015799" y="1959561"/>
            <a:ext cx="1372800" cy="3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</a:rPr>
              <a:t>01</a:t>
            </a:r>
            <a:endParaRPr dirty="0">
              <a:solidFill>
                <a:schemeClr val="lt2"/>
              </a:solidFill>
            </a:endParaRPr>
          </a:p>
        </p:txBody>
      </p:sp>
      <p:sp>
        <p:nvSpPr>
          <p:cNvPr id="1859" name="Google Shape;1859;p46"/>
          <p:cNvSpPr/>
          <p:nvPr/>
        </p:nvSpPr>
        <p:spPr>
          <a:xfrm>
            <a:off x="3682599" y="2587401"/>
            <a:ext cx="1130400" cy="5916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>
              <a:solidFill>
                <a:schemeClr val="lt2"/>
              </a:solidFill>
            </a:endParaRPr>
          </a:p>
        </p:txBody>
      </p:sp>
      <p:sp>
        <p:nvSpPr>
          <p:cNvPr id="1860" name="Google Shape;1860;p46"/>
          <p:cNvSpPr/>
          <p:nvPr/>
        </p:nvSpPr>
        <p:spPr>
          <a:xfrm>
            <a:off x="3682599" y="4043836"/>
            <a:ext cx="1130400" cy="5916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>
              <a:solidFill>
                <a:schemeClr val="lt2"/>
              </a:solidFill>
            </a:endParaRPr>
          </a:p>
        </p:txBody>
      </p:sp>
      <p:sp>
        <p:nvSpPr>
          <p:cNvPr id="1861" name="Google Shape;1861;p46"/>
          <p:cNvSpPr/>
          <p:nvPr/>
        </p:nvSpPr>
        <p:spPr>
          <a:xfrm>
            <a:off x="3682599" y="3315619"/>
            <a:ext cx="1130400" cy="5916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2"/>
              </a:solidFill>
            </a:endParaRPr>
          </a:p>
        </p:txBody>
      </p:sp>
      <p:sp>
        <p:nvSpPr>
          <p:cNvPr id="1862" name="Google Shape;1862;p46"/>
          <p:cNvSpPr/>
          <p:nvPr/>
        </p:nvSpPr>
        <p:spPr>
          <a:xfrm>
            <a:off x="3682599" y="1859184"/>
            <a:ext cx="1130400" cy="5916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2"/>
              </a:solidFill>
            </a:endParaRPr>
          </a:p>
        </p:txBody>
      </p:sp>
      <p:sp>
        <p:nvSpPr>
          <p:cNvPr id="1863" name="Google Shape;1863;p46"/>
          <p:cNvSpPr txBox="1">
            <a:spLocks noGrp="1"/>
          </p:cNvSpPr>
          <p:nvPr>
            <p:ph type="title" idx="4294967295"/>
          </p:nvPr>
        </p:nvSpPr>
        <p:spPr>
          <a:xfrm flipH="1">
            <a:off x="3561440" y="1957177"/>
            <a:ext cx="1372800" cy="3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</a:rPr>
              <a:t>01</a:t>
            </a:r>
            <a:endParaRPr dirty="0">
              <a:solidFill>
                <a:schemeClr val="lt2"/>
              </a:solidFill>
            </a:endParaRPr>
          </a:p>
        </p:txBody>
      </p:sp>
      <p:sp>
        <p:nvSpPr>
          <p:cNvPr id="1864" name="Google Shape;1864;p46"/>
          <p:cNvSpPr txBox="1">
            <a:spLocks noGrp="1"/>
          </p:cNvSpPr>
          <p:nvPr>
            <p:ph type="title"/>
          </p:nvPr>
        </p:nvSpPr>
        <p:spPr>
          <a:xfrm flipH="1">
            <a:off x="3561440" y="2685394"/>
            <a:ext cx="1372800" cy="3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865" name="Google Shape;1865;p46"/>
          <p:cNvSpPr txBox="1">
            <a:spLocks noGrp="1"/>
          </p:cNvSpPr>
          <p:nvPr>
            <p:ph type="title" idx="4294967295"/>
          </p:nvPr>
        </p:nvSpPr>
        <p:spPr>
          <a:xfrm flipH="1">
            <a:off x="3561440" y="3413612"/>
            <a:ext cx="1372800" cy="3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03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1866" name="Google Shape;1866;p46"/>
          <p:cNvSpPr txBox="1">
            <a:spLocks noGrp="1"/>
          </p:cNvSpPr>
          <p:nvPr>
            <p:ph type="title" idx="4294967295"/>
          </p:nvPr>
        </p:nvSpPr>
        <p:spPr>
          <a:xfrm flipH="1">
            <a:off x="3561440" y="4141830"/>
            <a:ext cx="1372800" cy="3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04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1867" name="Google Shape;1867;p4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32" name="Google Shape;1844;p46">
            <a:extLst>
              <a:ext uri="{FF2B5EF4-FFF2-40B4-BE49-F238E27FC236}">
                <a16:creationId xmlns:a16="http://schemas.microsoft.com/office/drawing/2014/main" id="{8C08DC25-599A-23FF-A490-7607FD461FC4}"/>
              </a:ext>
            </a:extLst>
          </p:cNvPr>
          <p:cNvSpPr txBox="1">
            <a:spLocks/>
          </p:cNvSpPr>
          <p:nvPr/>
        </p:nvSpPr>
        <p:spPr>
          <a:xfrm>
            <a:off x="7220132" y="2770731"/>
            <a:ext cx="2499900" cy="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●"/>
              <a:defRPr sz="14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○"/>
              <a:defRPr sz="14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■"/>
              <a:defRPr sz="14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●"/>
              <a:defRPr sz="14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○"/>
              <a:defRPr sz="14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■"/>
              <a:defRPr sz="14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●"/>
              <a:defRPr sz="14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○"/>
              <a:defRPr sz="14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■"/>
              <a:defRPr sz="1400" b="0" i="0" u="none" strike="noStrike" cap="non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indent="0">
              <a:spcAft>
                <a:spcPts val="1200"/>
              </a:spcAft>
              <a:buFont typeface="Nunito"/>
              <a:buNone/>
            </a:pPr>
            <a:r>
              <a:rPr lang="en-US" sz="2000" b="1" dirty="0"/>
              <a:t>Kurtosis</a:t>
            </a:r>
          </a:p>
        </p:txBody>
      </p:sp>
      <p:sp>
        <p:nvSpPr>
          <p:cNvPr id="33" name="Google Shape;1851;p46">
            <a:extLst>
              <a:ext uri="{FF2B5EF4-FFF2-40B4-BE49-F238E27FC236}">
                <a16:creationId xmlns:a16="http://schemas.microsoft.com/office/drawing/2014/main" id="{DFAF6C02-1204-9808-63A1-B5D83E6CDF76}"/>
              </a:ext>
            </a:extLst>
          </p:cNvPr>
          <p:cNvSpPr/>
          <p:nvPr/>
        </p:nvSpPr>
        <p:spPr>
          <a:xfrm>
            <a:off x="6136958" y="2592762"/>
            <a:ext cx="1130400" cy="591600"/>
          </a:xfrm>
          <a:prstGeom prst="roundRect">
            <a:avLst>
              <a:gd name="adj" fmla="val 50000"/>
            </a:avLst>
          </a:prstGeom>
          <a:solidFill>
            <a:srgbClr val="92D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>
              <a:solidFill>
                <a:schemeClr val="lt2"/>
              </a:solidFill>
            </a:endParaRPr>
          </a:p>
        </p:txBody>
      </p:sp>
      <p:sp>
        <p:nvSpPr>
          <p:cNvPr id="34" name="Google Shape;1857;p46">
            <a:extLst>
              <a:ext uri="{FF2B5EF4-FFF2-40B4-BE49-F238E27FC236}">
                <a16:creationId xmlns:a16="http://schemas.microsoft.com/office/drawing/2014/main" id="{0710F7EB-AC53-B96D-7C7C-7A72515419C9}"/>
              </a:ext>
            </a:extLst>
          </p:cNvPr>
          <p:cNvSpPr txBox="1">
            <a:spLocks/>
          </p:cNvSpPr>
          <p:nvPr/>
        </p:nvSpPr>
        <p:spPr>
          <a:xfrm flipH="1">
            <a:off x="6015799" y="2690756"/>
            <a:ext cx="1372800" cy="3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Nunito"/>
              <a:buNone/>
              <a:defRPr sz="3300" b="1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unito"/>
              <a:buNone/>
              <a:defRPr sz="3500" b="1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unito"/>
              <a:buNone/>
              <a:defRPr sz="3500" b="1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unito"/>
              <a:buNone/>
              <a:defRPr sz="3500" b="1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unito"/>
              <a:buNone/>
              <a:defRPr sz="3500" b="1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unito"/>
              <a:buNone/>
              <a:defRPr sz="3500" b="1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unito"/>
              <a:buNone/>
              <a:defRPr sz="3500" b="1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unito"/>
              <a:buNone/>
              <a:defRPr sz="3500" b="1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unito"/>
              <a:buNone/>
              <a:defRPr sz="3500" b="1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algn="ctr"/>
            <a:r>
              <a:rPr lang="en" dirty="0">
                <a:solidFill>
                  <a:schemeClr val="lt2"/>
                </a:solidFill>
              </a:rPr>
              <a:t>02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2629FD7-5375-54A8-EE4C-B17EB7072920}"/>
              </a:ext>
            </a:extLst>
          </p:cNvPr>
          <p:cNvSpPr txBox="1"/>
          <p:nvPr/>
        </p:nvSpPr>
        <p:spPr>
          <a:xfrm>
            <a:off x="1496990" y="1399440"/>
            <a:ext cx="16850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Central Tendency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E7A7748-4DB7-6F6A-24F8-7D751BF7B215}"/>
              </a:ext>
            </a:extLst>
          </p:cNvPr>
          <p:cNvSpPr txBox="1"/>
          <p:nvPr/>
        </p:nvSpPr>
        <p:spPr>
          <a:xfrm>
            <a:off x="4044133" y="1393506"/>
            <a:ext cx="11095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Dispersion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C2637B9-1C89-6487-CA9C-79F6A12169E5}"/>
              </a:ext>
            </a:extLst>
          </p:cNvPr>
          <p:cNvSpPr txBox="1"/>
          <p:nvPr/>
        </p:nvSpPr>
        <p:spPr>
          <a:xfrm>
            <a:off x="6015799" y="1389135"/>
            <a:ext cx="22653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Asymmetric Distribution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A3A9F22-2EDC-01AB-C698-473DB79906F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  <p:sp>
        <p:nvSpPr>
          <p:cNvPr id="4" name="Google Shape;1873;p47">
            <a:extLst>
              <a:ext uri="{FF2B5EF4-FFF2-40B4-BE49-F238E27FC236}">
                <a16:creationId xmlns:a16="http://schemas.microsoft.com/office/drawing/2014/main" id="{90088C8E-D7BF-ACE3-40E3-BB3284800526}"/>
              </a:ext>
            </a:extLst>
          </p:cNvPr>
          <p:cNvSpPr/>
          <p:nvPr/>
        </p:nvSpPr>
        <p:spPr>
          <a:xfrm>
            <a:off x="1859075" y="646176"/>
            <a:ext cx="5749200" cy="5487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1874;p47">
            <a:extLst>
              <a:ext uri="{FF2B5EF4-FFF2-40B4-BE49-F238E27FC236}">
                <a16:creationId xmlns:a16="http://schemas.microsoft.com/office/drawing/2014/main" id="{BDB1D72C-96BE-708C-FB1D-7A771FDB112B}"/>
              </a:ext>
            </a:extLst>
          </p:cNvPr>
          <p:cNvSpPr txBox="1">
            <a:spLocks/>
          </p:cNvSpPr>
          <p:nvPr/>
        </p:nvSpPr>
        <p:spPr>
          <a:xfrm>
            <a:off x="2459025" y="684000"/>
            <a:ext cx="45309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Nunito"/>
              <a:buNone/>
              <a:defRPr sz="3300" b="1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unito"/>
              <a:buNone/>
              <a:defRPr sz="3500" b="1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unito"/>
              <a:buNone/>
              <a:defRPr sz="3500" b="1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unito"/>
              <a:buNone/>
              <a:defRPr sz="3500" b="1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unito"/>
              <a:buNone/>
              <a:defRPr sz="3500" b="1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unito"/>
              <a:buNone/>
              <a:defRPr sz="3500" b="1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unito"/>
              <a:buNone/>
              <a:defRPr sz="3500" b="1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unito"/>
              <a:buNone/>
              <a:defRPr sz="3500" b="1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unito"/>
              <a:buNone/>
              <a:defRPr sz="3500" b="1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en-US" i="1"/>
              <a:t>Central Tendency</a:t>
            </a:r>
            <a:endParaRPr lang="en-US" i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1927B3A-D183-7925-45CF-7E86AC47F8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944" y="1447436"/>
            <a:ext cx="5323822" cy="330241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6C346D4-D9B8-598B-5CB0-05D54801EC01}"/>
              </a:ext>
            </a:extLst>
          </p:cNvPr>
          <p:cNvSpPr txBox="1"/>
          <p:nvPr/>
        </p:nvSpPr>
        <p:spPr>
          <a:xfrm>
            <a:off x="5864766" y="2222914"/>
            <a:ext cx="3129930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0" indent="-323850" algn="just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unito"/>
              <a:buChar char="●"/>
            </a:pPr>
            <a:r>
              <a:rPr lang="en-US" dirty="0" err="1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Menggambarkan</a:t>
            </a:r>
            <a:r>
              <a:rPr lang="en-US" dirty="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-US" dirty="0" err="1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pusat</a:t>
            </a:r>
            <a:r>
              <a:rPr lang="en-US" dirty="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-US" dirty="0" err="1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atau</a:t>
            </a:r>
            <a:r>
              <a:rPr lang="en-US" dirty="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-US" dirty="0" err="1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nilai</a:t>
            </a:r>
            <a:r>
              <a:rPr lang="en-US" dirty="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-US" dirty="0" err="1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tengah</a:t>
            </a:r>
            <a:r>
              <a:rPr lang="en-US" dirty="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-US" dirty="0" err="1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dari</a:t>
            </a:r>
            <a:r>
              <a:rPr lang="en-US" dirty="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-US" dirty="0" err="1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distribusi</a:t>
            </a:r>
            <a:endParaRPr lang="en-US" dirty="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457200" lvl="0" indent="-323850" algn="just" rtl="0">
              <a:spcBef>
                <a:spcPts val="0"/>
              </a:spcBef>
              <a:spcAft>
                <a:spcPts val="0"/>
              </a:spcAft>
              <a:buClr>
                <a:srgbClr val="696969"/>
              </a:buClr>
              <a:buSzPts val="1500"/>
              <a:buFont typeface="Nunito"/>
              <a:buChar char="●"/>
            </a:pPr>
            <a:r>
              <a:rPr lang="en-US" dirty="0">
                <a:solidFill>
                  <a:srgbClr val="FF0000"/>
                </a:solidFill>
                <a:latin typeface="Nunito"/>
                <a:ea typeface="Nunito"/>
                <a:cs typeface="Nunito"/>
                <a:sym typeface="Nunito"/>
              </a:rPr>
              <a:t>Mean </a:t>
            </a:r>
            <a:r>
              <a:rPr lang="en-US" dirty="0" err="1">
                <a:solidFill>
                  <a:srgbClr val="FF0000"/>
                </a:solidFill>
                <a:latin typeface="Nunito"/>
                <a:ea typeface="Nunito"/>
                <a:cs typeface="Nunito"/>
                <a:sym typeface="Nunito"/>
              </a:rPr>
              <a:t>terpengaruh</a:t>
            </a:r>
            <a:r>
              <a:rPr lang="en-US" dirty="0">
                <a:solidFill>
                  <a:srgbClr val="FF0000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-US" dirty="0">
                <a:solidFill>
                  <a:srgbClr val="696969"/>
                </a:solidFill>
                <a:latin typeface="Nunito"/>
                <a:ea typeface="Nunito"/>
                <a:cs typeface="Nunito"/>
                <a:sym typeface="Nunito"/>
              </a:rPr>
              <a:t>oleh outlier</a:t>
            </a:r>
          </a:p>
          <a:p>
            <a:pPr marL="457200" lvl="0" indent="-323850" algn="just" rtl="0">
              <a:spcBef>
                <a:spcPts val="0"/>
              </a:spcBef>
              <a:spcAft>
                <a:spcPts val="0"/>
              </a:spcAft>
              <a:buClr>
                <a:srgbClr val="696969"/>
              </a:buClr>
              <a:buSzPts val="1500"/>
              <a:buFont typeface="Nunito"/>
              <a:buChar char="●"/>
            </a:pPr>
            <a:r>
              <a:rPr lang="en-US" dirty="0">
                <a:solidFill>
                  <a:srgbClr val="FF0000"/>
                </a:solidFill>
                <a:latin typeface="Nunito"/>
                <a:ea typeface="Nunito"/>
                <a:cs typeface="Nunito"/>
                <a:sym typeface="Nunito"/>
              </a:rPr>
              <a:t>Mode dan Median </a:t>
            </a:r>
            <a:r>
              <a:rPr lang="en-US" dirty="0" err="1">
                <a:solidFill>
                  <a:srgbClr val="FF0000"/>
                </a:solidFill>
                <a:latin typeface="Nunito"/>
                <a:ea typeface="Nunito"/>
                <a:cs typeface="Nunito"/>
                <a:sym typeface="Nunito"/>
              </a:rPr>
              <a:t>tidak</a:t>
            </a:r>
            <a:r>
              <a:rPr lang="en-US" dirty="0">
                <a:solidFill>
                  <a:srgbClr val="FF0000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Nunito"/>
                <a:ea typeface="Nunito"/>
                <a:cs typeface="Nunito"/>
                <a:sym typeface="Nunito"/>
              </a:rPr>
              <a:t>terpengaruh</a:t>
            </a:r>
            <a:r>
              <a:rPr lang="en-US" dirty="0">
                <a:solidFill>
                  <a:srgbClr val="696969"/>
                </a:solidFill>
                <a:latin typeface="Nunito"/>
                <a:ea typeface="Nunito"/>
                <a:cs typeface="Nunito"/>
                <a:sym typeface="Nunito"/>
              </a:rPr>
              <a:t> oleh outlier</a:t>
            </a:r>
          </a:p>
          <a:p>
            <a:pPr marL="457200" indent="-323850" algn="just">
              <a:buClr>
                <a:srgbClr val="696969"/>
              </a:buClr>
              <a:buSzPts val="1500"/>
              <a:buFont typeface="Nunito"/>
              <a:buChar char="●"/>
            </a:pPr>
            <a:r>
              <a:rPr lang="en-US" dirty="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Mean </a:t>
            </a:r>
            <a:r>
              <a:rPr lang="en-US" dirty="0" err="1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menggambarkan</a:t>
            </a:r>
            <a:r>
              <a:rPr lang="en-US" dirty="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-US" dirty="0" err="1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terjadinya</a:t>
            </a:r>
            <a:r>
              <a:rPr lang="en-US" dirty="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-US" dirty="0" err="1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redistribusi</a:t>
            </a:r>
            <a:endParaRPr lang="en-US" dirty="0">
              <a:solidFill>
                <a:srgbClr val="696969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  <p:extLst>
      <p:ext uri="{BB962C8B-B14F-4D97-AF65-F5344CB8AC3E}">
        <p14:creationId xmlns:p14="http://schemas.microsoft.com/office/powerpoint/2010/main" val="4564395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19460A-868C-BCDB-1F2A-14D66E4486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78C0D8-96CB-BDD6-7F29-ABEDA9AD88B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  <p:sp>
        <p:nvSpPr>
          <p:cNvPr id="5" name="Google Shape;1885;p48">
            <a:extLst>
              <a:ext uri="{FF2B5EF4-FFF2-40B4-BE49-F238E27FC236}">
                <a16:creationId xmlns:a16="http://schemas.microsoft.com/office/drawing/2014/main" id="{8875540D-B6DC-9439-E81A-9A3081B5760A}"/>
              </a:ext>
            </a:extLst>
          </p:cNvPr>
          <p:cNvSpPr/>
          <p:nvPr/>
        </p:nvSpPr>
        <p:spPr>
          <a:xfrm>
            <a:off x="1706675" y="493776"/>
            <a:ext cx="5749200" cy="5487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1886;p48">
            <a:extLst>
              <a:ext uri="{FF2B5EF4-FFF2-40B4-BE49-F238E27FC236}">
                <a16:creationId xmlns:a16="http://schemas.microsoft.com/office/drawing/2014/main" id="{EB5617F9-F973-9C02-7DD8-5380172A870F}"/>
              </a:ext>
            </a:extLst>
          </p:cNvPr>
          <p:cNvSpPr txBox="1">
            <a:spLocks/>
          </p:cNvSpPr>
          <p:nvPr/>
        </p:nvSpPr>
        <p:spPr>
          <a:xfrm>
            <a:off x="1821656" y="531600"/>
            <a:ext cx="5493544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Nunito"/>
              <a:buNone/>
              <a:defRPr sz="3300" b="1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unito"/>
              <a:buNone/>
              <a:defRPr sz="3500" b="1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unito"/>
              <a:buNone/>
              <a:defRPr sz="3500" b="1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unito"/>
              <a:buNone/>
              <a:defRPr sz="3500" b="1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unito"/>
              <a:buNone/>
              <a:defRPr sz="3500" b="1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unito"/>
              <a:buNone/>
              <a:defRPr sz="3500" b="1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unito"/>
              <a:buNone/>
              <a:defRPr sz="3500" b="1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unito"/>
              <a:buNone/>
              <a:defRPr sz="3500" b="1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unito"/>
              <a:buNone/>
              <a:defRPr sz="3500" b="1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en-US" sz="3200" i="1"/>
              <a:t>Measures of dispersion</a:t>
            </a:r>
            <a:endParaRPr lang="en-US" sz="3200" i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0346532-06C7-8894-0E25-CB6D73DCF7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3013" y="1505167"/>
            <a:ext cx="6797629" cy="3337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5333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" name="Google Shape;1884;p48"/>
          <p:cNvSpPr txBox="1">
            <a:spLocks noGrp="1"/>
          </p:cNvSpPr>
          <p:nvPr>
            <p:ph type="title"/>
          </p:nvPr>
        </p:nvSpPr>
        <p:spPr>
          <a:xfrm>
            <a:off x="2306625" y="531600"/>
            <a:ext cx="4530900" cy="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5" name="Google Shape;1885;p48"/>
          <p:cNvSpPr/>
          <p:nvPr/>
        </p:nvSpPr>
        <p:spPr>
          <a:xfrm>
            <a:off x="1706675" y="493776"/>
            <a:ext cx="5749200" cy="5487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6" name="Google Shape;1886;p48"/>
          <p:cNvSpPr txBox="1">
            <a:spLocks noGrp="1"/>
          </p:cNvSpPr>
          <p:nvPr>
            <p:ph type="title"/>
          </p:nvPr>
        </p:nvSpPr>
        <p:spPr>
          <a:xfrm>
            <a:off x="1821656" y="531600"/>
            <a:ext cx="5493544" cy="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i="1" dirty="0"/>
              <a:t>Measures of dispersion</a:t>
            </a:r>
            <a:endParaRPr sz="3200" i="1" dirty="0"/>
          </a:p>
        </p:txBody>
      </p:sp>
      <p:sp>
        <p:nvSpPr>
          <p:cNvPr id="1887" name="Google Shape;1887;p48"/>
          <p:cNvSpPr txBox="1"/>
          <p:nvPr/>
        </p:nvSpPr>
        <p:spPr>
          <a:xfrm>
            <a:off x="3963678" y="3392291"/>
            <a:ext cx="4227959" cy="1338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23850" algn="just" rtl="0">
              <a:spcBef>
                <a:spcPts val="0"/>
              </a:spcBef>
              <a:spcAft>
                <a:spcPts val="0"/>
              </a:spcAft>
              <a:buClr>
                <a:srgbClr val="696969"/>
              </a:buClr>
              <a:buSzPts val="1500"/>
              <a:buFont typeface="Nunito"/>
              <a:buChar char="●"/>
            </a:pPr>
            <a:r>
              <a:rPr lang="en" sz="1500" dirty="0">
                <a:solidFill>
                  <a:srgbClr val="FF0000"/>
                </a:solidFill>
                <a:latin typeface="Nunito"/>
                <a:ea typeface="Nunito"/>
                <a:cs typeface="Nunito"/>
                <a:sym typeface="Nunito"/>
              </a:rPr>
              <a:t>Varians</a:t>
            </a:r>
            <a:r>
              <a:rPr lang="en" sz="1500" dirty="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 menggambarkan </a:t>
            </a:r>
            <a:r>
              <a:rPr lang="en" sz="1500" dirty="0">
                <a:solidFill>
                  <a:srgbClr val="FF0000"/>
                </a:solidFill>
                <a:latin typeface="Nunito"/>
                <a:ea typeface="Nunito"/>
                <a:cs typeface="Nunito"/>
                <a:sym typeface="Nunito"/>
              </a:rPr>
              <a:t>sebaran data</a:t>
            </a:r>
            <a:endParaRPr sz="1500" dirty="0">
              <a:solidFill>
                <a:srgbClr val="FF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457200" lvl="0" indent="-323850" algn="just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unito"/>
              <a:buChar char="●"/>
            </a:pPr>
            <a:r>
              <a:rPr lang="en" sz="1500" dirty="0">
                <a:solidFill>
                  <a:srgbClr val="FF0000"/>
                </a:solidFill>
                <a:latin typeface="Nunito"/>
                <a:ea typeface="Nunito"/>
                <a:cs typeface="Nunito"/>
                <a:sym typeface="Nunito"/>
              </a:rPr>
              <a:t>Semakin besar</a:t>
            </a:r>
            <a:r>
              <a:rPr lang="en" sz="1500" dirty="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 nilai varians maka data </a:t>
            </a:r>
            <a:r>
              <a:rPr lang="en" sz="1500" dirty="0">
                <a:solidFill>
                  <a:srgbClr val="FF0000"/>
                </a:solidFill>
                <a:latin typeface="Nunito"/>
                <a:ea typeface="Nunito"/>
                <a:cs typeface="Nunito"/>
                <a:sym typeface="Nunito"/>
              </a:rPr>
              <a:t>semakin bervariasi</a:t>
            </a:r>
            <a:endParaRPr sz="1500" dirty="0">
              <a:solidFill>
                <a:srgbClr val="FF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457200" lvl="0" indent="-323850" algn="just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unito"/>
              <a:buChar char="●"/>
            </a:pPr>
            <a:r>
              <a:rPr lang="en" sz="1500" dirty="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Standar deviasi mengukur variasi antar data cluster di sekitar rata-rata</a:t>
            </a:r>
            <a:endParaRPr sz="1500" dirty="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888" name="Google Shape;1888;p48"/>
          <p:cNvPicPr preferRelativeResize="0"/>
          <p:nvPr/>
        </p:nvPicPr>
        <p:blipFill rotWithShape="1">
          <a:blip r:embed="rId3">
            <a:alphaModFix/>
          </a:blip>
          <a:srcRect b="12717"/>
          <a:stretch/>
        </p:blipFill>
        <p:spPr>
          <a:xfrm>
            <a:off x="831868" y="1162975"/>
            <a:ext cx="3245225" cy="3810601"/>
          </a:xfrm>
          <a:prstGeom prst="rect">
            <a:avLst/>
          </a:prstGeom>
          <a:noFill/>
          <a:ln>
            <a:noFill/>
          </a:ln>
        </p:spPr>
      </p:pic>
      <p:sp>
        <p:nvSpPr>
          <p:cNvPr id="1889" name="Google Shape;1889;p48"/>
          <p:cNvSpPr txBox="1"/>
          <p:nvPr/>
        </p:nvSpPr>
        <p:spPr>
          <a:xfrm>
            <a:off x="4349400" y="4738975"/>
            <a:ext cx="47946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https://onlinestatbook.com/2/summarizing_distributions/spread_sim.html</a:t>
            </a:r>
            <a:endParaRPr sz="1000"/>
          </a:p>
        </p:txBody>
      </p:sp>
      <p:sp>
        <p:nvSpPr>
          <p:cNvPr id="1890" name="Google Shape;1890;p4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2021DC-7698-6CC9-0FAD-4AD6CCFAD8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0506" y="1340211"/>
            <a:ext cx="4001131" cy="1931581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EC60D29-0D7D-106F-2ADD-A3DED359E0D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  <p:sp>
        <p:nvSpPr>
          <p:cNvPr id="4" name="Google Shape;1873;p47">
            <a:extLst>
              <a:ext uri="{FF2B5EF4-FFF2-40B4-BE49-F238E27FC236}">
                <a16:creationId xmlns:a16="http://schemas.microsoft.com/office/drawing/2014/main" id="{2FDD449C-8E2D-B99B-E0A5-D8BC3D363E55}"/>
              </a:ext>
            </a:extLst>
          </p:cNvPr>
          <p:cNvSpPr/>
          <p:nvPr/>
        </p:nvSpPr>
        <p:spPr>
          <a:xfrm>
            <a:off x="1859075" y="646176"/>
            <a:ext cx="5749200" cy="5487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1874;p47">
            <a:extLst>
              <a:ext uri="{FF2B5EF4-FFF2-40B4-BE49-F238E27FC236}">
                <a16:creationId xmlns:a16="http://schemas.microsoft.com/office/drawing/2014/main" id="{C271031A-EF5E-4B2A-0F58-5B832E5066BE}"/>
              </a:ext>
            </a:extLst>
          </p:cNvPr>
          <p:cNvSpPr txBox="1">
            <a:spLocks/>
          </p:cNvSpPr>
          <p:nvPr/>
        </p:nvSpPr>
        <p:spPr>
          <a:xfrm>
            <a:off x="2459025" y="684000"/>
            <a:ext cx="45309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Nunito"/>
              <a:buNone/>
              <a:defRPr sz="3300" b="1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unito"/>
              <a:buNone/>
              <a:defRPr sz="3500" b="1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unito"/>
              <a:buNone/>
              <a:defRPr sz="3500" b="1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unito"/>
              <a:buNone/>
              <a:defRPr sz="3500" b="1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unito"/>
              <a:buNone/>
              <a:defRPr sz="3500" b="1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unito"/>
              <a:buNone/>
              <a:defRPr sz="3500" b="1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unito"/>
              <a:buNone/>
              <a:defRPr sz="3500" b="1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unito"/>
              <a:buNone/>
              <a:defRPr sz="3500" b="1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unito"/>
              <a:buNone/>
              <a:defRPr sz="3500" b="1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en-US" i="1" dirty="0" err="1"/>
              <a:t>Diskusi</a:t>
            </a:r>
            <a:endParaRPr lang="en-US" i="1" dirty="0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355B34FD-A62E-99E5-C15D-69C3E6E259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2590" y="1529334"/>
            <a:ext cx="2831058" cy="3316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269A55B-212B-0D56-F16F-6BAF80CF5E75}"/>
              </a:ext>
            </a:extLst>
          </p:cNvPr>
          <p:cNvSpPr txBox="1"/>
          <p:nvPr/>
        </p:nvSpPr>
        <p:spPr>
          <a:xfrm>
            <a:off x="4733675" y="2221230"/>
            <a:ext cx="276606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Dari statistic </a:t>
            </a:r>
            <a:r>
              <a:rPr lang="en-US" dirty="0" err="1"/>
              <a:t>atas</a:t>
            </a:r>
            <a:r>
              <a:rPr lang="en-US" dirty="0"/>
              <a:t> </a:t>
            </a:r>
            <a:r>
              <a:rPr lang="en-US" dirty="0" err="1"/>
              <a:t>nilai</a:t>
            </a:r>
            <a:r>
              <a:rPr lang="en-US" dirty="0"/>
              <a:t> </a:t>
            </a:r>
            <a:r>
              <a:rPr lang="en-US" dirty="0" err="1"/>
              <a:t>ujian</a:t>
            </a:r>
            <a:r>
              <a:rPr lang="en-US" dirty="0"/>
              <a:t> </a:t>
            </a:r>
            <a:r>
              <a:rPr lang="en-US" dirty="0" err="1"/>
              <a:t>matematika</a:t>
            </a:r>
            <a:r>
              <a:rPr lang="en-US" dirty="0"/>
              <a:t> </a:t>
            </a:r>
            <a:r>
              <a:rPr lang="en-US" dirty="0" err="1"/>
              <a:t>berikut</a:t>
            </a:r>
            <a:endParaRPr lang="en-US" dirty="0"/>
          </a:p>
          <a:p>
            <a:endParaRPr lang="en-US" dirty="0"/>
          </a:p>
          <a:p>
            <a:r>
              <a:rPr lang="en-US" dirty="0"/>
              <a:t>Kira-</a:t>
            </a:r>
            <a:r>
              <a:rPr lang="en-US" dirty="0" err="1"/>
              <a:t>kira</a:t>
            </a:r>
            <a:r>
              <a:rPr lang="en-US" dirty="0"/>
              <a:t> insight </a:t>
            </a:r>
            <a:r>
              <a:rPr lang="en-US" dirty="0" err="1"/>
              <a:t>apa</a:t>
            </a:r>
            <a:r>
              <a:rPr lang="en-US" dirty="0"/>
              <a:t> yang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diambil</a:t>
            </a:r>
            <a:r>
              <a:rPr lang="en-US" dirty="0"/>
              <a:t>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9CDC1C-EC65-3079-9FB5-A3F8D7A525A9}"/>
              </a:ext>
            </a:extLst>
          </p:cNvPr>
          <p:cNvSpPr txBox="1"/>
          <p:nvPr/>
        </p:nvSpPr>
        <p:spPr>
          <a:xfrm>
            <a:off x="4733675" y="3501390"/>
            <a:ext cx="276606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Kalau</a:t>
            </a:r>
            <a:r>
              <a:rPr lang="en-US" dirty="0"/>
              <a:t> </a:t>
            </a:r>
            <a:r>
              <a:rPr lang="en-US" dirty="0" err="1"/>
              <a:t>ditambahkan</a:t>
            </a:r>
            <a:r>
              <a:rPr lang="en-US" dirty="0"/>
              <a:t> </a:t>
            </a:r>
            <a:r>
              <a:rPr lang="en-US" dirty="0" err="1"/>
              <a:t>informasi</a:t>
            </a:r>
            <a:r>
              <a:rPr lang="en-US" dirty="0"/>
              <a:t>, </a:t>
            </a:r>
            <a:r>
              <a:rPr lang="en-US" dirty="0" err="1"/>
              <a:t>nilai</a:t>
            </a:r>
            <a:r>
              <a:rPr lang="en-US" dirty="0"/>
              <a:t> </a:t>
            </a:r>
            <a:r>
              <a:rPr lang="en-US" dirty="0" err="1"/>
              <a:t>batas</a:t>
            </a:r>
            <a:r>
              <a:rPr lang="en-US" dirty="0"/>
              <a:t> lulus </a:t>
            </a:r>
            <a:r>
              <a:rPr lang="en-US" dirty="0" err="1"/>
              <a:t>adalah</a:t>
            </a:r>
            <a:r>
              <a:rPr lang="en-US" dirty="0"/>
              <a:t> 65, </a:t>
            </a:r>
            <a:r>
              <a:rPr lang="en-US" dirty="0" err="1"/>
              <a:t>bagaimana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625687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5" name="Google Shape;1895;p49"/>
          <p:cNvSpPr txBox="1">
            <a:spLocks noGrp="1"/>
          </p:cNvSpPr>
          <p:nvPr>
            <p:ph type="title"/>
          </p:nvPr>
        </p:nvSpPr>
        <p:spPr>
          <a:xfrm>
            <a:off x="2306625" y="531600"/>
            <a:ext cx="4530900" cy="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96" name="Google Shape;1896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2075" y="847725"/>
            <a:ext cx="5900300" cy="2950150"/>
          </a:xfrm>
          <a:prstGeom prst="rect">
            <a:avLst/>
          </a:prstGeom>
          <a:noFill/>
          <a:ln>
            <a:noFill/>
          </a:ln>
        </p:spPr>
      </p:pic>
      <p:sp>
        <p:nvSpPr>
          <p:cNvPr id="1897" name="Google Shape;1897;p49"/>
          <p:cNvSpPr/>
          <p:nvPr/>
        </p:nvSpPr>
        <p:spPr>
          <a:xfrm>
            <a:off x="1706675" y="188976"/>
            <a:ext cx="5749200" cy="5487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8" name="Google Shape;1898;p49"/>
          <p:cNvSpPr txBox="1">
            <a:spLocks noGrp="1"/>
          </p:cNvSpPr>
          <p:nvPr>
            <p:ph type="title"/>
          </p:nvPr>
        </p:nvSpPr>
        <p:spPr>
          <a:xfrm>
            <a:off x="2306625" y="226800"/>
            <a:ext cx="4530900" cy="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i="1"/>
              <a:t>Outliers</a:t>
            </a:r>
            <a:endParaRPr sz="3200" i="1"/>
          </a:p>
        </p:txBody>
      </p:sp>
      <p:sp>
        <p:nvSpPr>
          <p:cNvPr id="1899" name="Google Shape;1899;p49"/>
          <p:cNvSpPr txBox="1"/>
          <p:nvPr/>
        </p:nvSpPr>
        <p:spPr>
          <a:xfrm>
            <a:off x="1798557" y="3813272"/>
            <a:ext cx="5267336" cy="1107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23850" algn="just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unito"/>
              <a:buChar char="●"/>
            </a:pPr>
            <a:r>
              <a:rPr lang="en" sz="1500">
                <a:solidFill>
                  <a:schemeClr val="dk2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Data yang berkarakteristik unik terlihat sangat berbeda jauh dengan data lainnya</a:t>
            </a:r>
            <a:endParaRPr sz="1500">
              <a:solidFill>
                <a:schemeClr val="dk2"/>
              </a:solidFill>
              <a:highlight>
                <a:srgbClr val="FFFFFF"/>
              </a:highlight>
              <a:latin typeface="Nunito"/>
              <a:ea typeface="Nunito"/>
              <a:cs typeface="Nunito"/>
              <a:sym typeface="Nunito"/>
            </a:endParaRPr>
          </a:p>
          <a:p>
            <a:pPr marL="457200" lvl="0" indent="-323850" algn="just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unito"/>
              <a:buChar char="●"/>
            </a:pPr>
            <a:r>
              <a:rPr lang="en" sz="1500">
                <a:solidFill>
                  <a:schemeClr val="dk2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Deteksi bisa menggunakan boxplot atau standardized residual</a:t>
            </a:r>
            <a:endParaRPr sz="1500">
              <a:solidFill>
                <a:schemeClr val="dk2"/>
              </a:solidFill>
              <a:highlight>
                <a:srgbClr val="FFFFFF"/>
              </a:highlight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900" name="Google Shape;1900;p4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3343FA-6024-D86E-043B-FE9C4174D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3FB367-3BE9-AD2C-2AA0-53F4C1FF66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  <p:sp>
        <p:nvSpPr>
          <p:cNvPr id="4" name="Google Shape;1885;p48">
            <a:extLst>
              <a:ext uri="{FF2B5EF4-FFF2-40B4-BE49-F238E27FC236}">
                <a16:creationId xmlns:a16="http://schemas.microsoft.com/office/drawing/2014/main" id="{41919D26-33BD-87E7-7E8D-43662D2030E9}"/>
              </a:ext>
            </a:extLst>
          </p:cNvPr>
          <p:cNvSpPr/>
          <p:nvPr/>
        </p:nvSpPr>
        <p:spPr>
          <a:xfrm>
            <a:off x="1706675" y="493776"/>
            <a:ext cx="5749200" cy="5487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1886;p48">
            <a:extLst>
              <a:ext uri="{FF2B5EF4-FFF2-40B4-BE49-F238E27FC236}">
                <a16:creationId xmlns:a16="http://schemas.microsoft.com/office/drawing/2014/main" id="{B820E0FF-443F-ED09-F40A-32ABFBE4ED6C}"/>
              </a:ext>
            </a:extLst>
          </p:cNvPr>
          <p:cNvSpPr txBox="1">
            <a:spLocks/>
          </p:cNvSpPr>
          <p:nvPr/>
        </p:nvSpPr>
        <p:spPr>
          <a:xfrm>
            <a:off x="1821656" y="531600"/>
            <a:ext cx="5493544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Nunito"/>
              <a:buNone/>
              <a:defRPr sz="3300" b="1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unito"/>
              <a:buNone/>
              <a:defRPr sz="3500" b="1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unito"/>
              <a:buNone/>
              <a:defRPr sz="3500" b="1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unito"/>
              <a:buNone/>
              <a:defRPr sz="3500" b="1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unito"/>
              <a:buNone/>
              <a:defRPr sz="3500" b="1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unito"/>
              <a:buNone/>
              <a:defRPr sz="3500" b="1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unito"/>
              <a:buNone/>
              <a:defRPr sz="3500" b="1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unito"/>
              <a:buNone/>
              <a:defRPr sz="3500" b="1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unito"/>
              <a:buNone/>
              <a:defRPr sz="3500" b="1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en-US" sz="3200" i="1" dirty="0"/>
              <a:t>Central Limit Theorem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C85FCD3-9B0C-AB8D-0E55-DA81C3B74F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3304" y="1481282"/>
            <a:ext cx="5677392" cy="19051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E979251-5C9B-17CD-0D69-D807CAEEFFFD}"/>
              </a:ext>
            </a:extLst>
          </p:cNvPr>
          <p:cNvSpPr txBox="1"/>
          <p:nvPr/>
        </p:nvSpPr>
        <p:spPr>
          <a:xfrm>
            <a:off x="1733304" y="3561656"/>
            <a:ext cx="5677392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SourceSansPro"/>
              </a:rPr>
              <a:t>CLT = </a:t>
            </a:r>
            <a:r>
              <a:rPr lang="en-US" b="0" i="0" dirty="0" err="1">
                <a:solidFill>
                  <a:srgbClr val="111111"/>
                </a:solidFill>
                <a:effectLst/>
                <a:latin typeface="SourceSansPro"/>
              </a:rPr>
              <a:t>semakin</a:t>
            </a:r>
            <a:r>
              <a:rPr lang="en-US" dirty="0">
                <a:solidFill>
                  <a:srgbClr val="111111"/>
                </a:solidFill>
                <a:latin typeface="SourceSansPro"/>
              </a:rPr>
              <a:t> </a:t>
            </a:r>
            <a:r>
              <a:rPr lang="en-US" dirty="0" err="1">
                <a:solidFill>
                  <a:srgbClr val="111111"/>
                </a:solidFill>
                <a:latin typeface="SourceSansPro"/>
              </a:rPr>
              <a:t>besar</a:t>
            </a:r>
            <a:r>
              <a:rPr lang="en-US" dirty="0">
                <a:solidFill>
                  <a:srgbClr val="111111"/>
                </a:solidFill>
                <a:latin typeface="SourceSansPro"/>
              </a:rPr>
              <a:t> sample, </a:t>
            </a:r>
            <a:r>
              <a:rPr lang="en-US" dirty="0" err="1">
                <a:solidFill>
                  <a:srgbClr val="111111"/>
                </a:solidFill>
                <a:latin typeface="SourceSansPro"/>
              </a:rPr>
              <a:t>semakin</a:t>
            </a:r>
            <a:r>
              <a:rPr lang="en-US" dirty="0">
                <a:solidFill>
                  <a:srgbClr val="111111"/>
                </a:solidFill>
                <a:latin typeface="SourceSansPro"/>
              </a:rPr>
              <a:t> mean </a:t>
            </a:r>
            <a:r>
              <a:rPr lang="en-US" dirty="0" err="1">
                <a:solidFill>
                  <a:srgbClr val="111111"/>
                </a:solidFill>
                <a:latin typeface="SourceSansPro"/>
              </a:rPr>
              <a:t>dari</a:t>
            </a:r>
            <a:r>
              <a:rPr lang="en-US" dirty="0">
                <a:solidFill>
                  <a:srgbClr val="111111"/>
                </a:solidFill>
                <a:latin typeface="SourceSansPro"/>
              </a:rPr>
              <a:t> sample </a:t>
            </a:r>
            <a:r>
              <a:rPr lang="en-US" dirty="0" err="1">
                <a:solidFill>
                  <a:srgbClr val="111111"/>
                </a:solidFill>
                <a:latin typeface="SourceSansPro"/>
              </a:rPr>
              <a:t>mendekkati</a:t>
            </a:r>
            <a:r>
              <a:rPr lang="en-US" dirty="0">
                <a:solidFill>
                  <a:srgbClr val="111111"/>
                </a:solidFill>
                <a:latin typeface="SourceSansPro"/>
              </a:rPr>
              <a:t> mean</a:t>
            </a:r>
          </a:p>
          <a:p>
            <a:r>
              <a:rPr lang="en-US" dirty="0">
                <a:solidFill>
                  <a:srgbClr val="111111"/>
                </a:solidFill>
                <a:latin typeface="SourceSansPro"/>
              </a:rPr>
              <a:t>           </a:t>
            </a:r>
            <a:r>
              <a:rPr lang="en-US" dirty="0" err="1">
                <a:solidFill>
                  <a:srgbClr val="111111"/>
                </a:solidFill>
                <a:latin typeface="SourceSansPro"/>
              </a:rPr>
              <a:t>dari</a:t>
            </a:r>
            <a:r>
              <a:rPr lang="en-US" dirty="0">
                <a:solidFill>
                  <a:srgbClr val="111111"/>
                </a:solidFill>
                <a:latin typeface="SourceSansPro"/>
              </a:rPr>
              <a:t> </a:t>
            </a:r>
            <a:r>
              <a:rPr lang="en-US" dirty="0" err="1">
                <a:solidFill>
                  <a:srgbClr val="111111"/>
                </a:solidFill>
                <a:latin typeface="SourceSansPro"/>
              </a:rPr>
              <a:t>populasi</a:t>
            </a:r>
            <a:r>
              <a:rPr lang="en-US" dirty="0">
                <a:solidFill>
                  <a:srgbClr val="111111"/>
                </a:solidFill>
                <a:latin typeface="SourceSansPro"/>
              </a:rPr>
              <a:t> </a:t>
            </a:r>
            <a:r>
              <a:rPr lang="en-US" dirty="0" err="1">
                <a:solidFill>
                  <a:srgbClr val="111111"/>
                </a:solidFill>
                <a:latin typeface="SourceSansPro"/>
              </a:rPr>
              <a:t>terlepas</a:t>
            </a:r>
            <a:r>
              <a:rPr lang="en-US" dirty="0">
                <a:solidFill>
                  <a:srgbClr val="111111"/>
                </a:solidFill>
                <a:latin typeface="SourceSansPro"/>
              </a:rPr>
              <a:t> </a:t>
            </a:r>
            <a:r>
              <a:rPr lang="en-US" dirty="0" err="1">
                <a:solidFill>
                  <a:srgbClr val="111111"/>
                </a:solidFill>
                <a:latin typeface="SourceSansPro"/>
              </a:rPr>
              <a:t>dari</a:t>
            </a:r>
            <a:r>
              <a:rPr lang="en-US" dirty="0">
                <a:solidFill>
                  <a:srgbClr val="111111"/>
                </a:solidFill>
                <a:latin typeface="SourceSansPro"/>
              </a:rPr>
              <a:t> </a:t>
            </a:r>
            <a:r>
              <a:rPr lang="en-US" dirty="0" err="1">
                <a:solidFill>
                  <a:srgbClr val="111111"/>
                </a:solidFill>
                <a:latin typeface="SourceSansPro"/>
              </a:rPr>
              <a:t>distribusi</a:t>
            </a:r>
            <a:r>
              <a:rPr lang="en-US" dirty="0">
                <a:solidFill>
                  <a:srgbClr val="111111"/>
                </a:solidFill>
                <a:latin typeface="SourceSansPro"/>
              </a:rPr>
              <a:t> data yang </a:t>
            </a:r>
            <a:r>
              <a:rPr lang="en-US" dirty="0" err="1">
                <a:solidFill>
                  <a:srgbClr val="111111"/>
                </a:solidFill>
                <a:latin typeface="SourceSansPro"/>
              </a:rPr>
              <a:t>sebenarnya</a:t>
            </a:r>
            <a:endParaRPr lang="en-US" dirty="0">
              <a:solidFill>
                <a:srgbClr val="111111"/>
              </a:solidFill>
              <a:latin typeface="SourceSansPro"/>
            </a:endParaRPr>
          </a:p>
          <a:p>
            <a:endParaRPr lang="en-US" dirty="0">
              <a:solidFill>
                <a:srgbClr val="111111"/>
              </a:solidFill>
              <a:latin typeface="SourceSansPro"/>
            </a:endParaRPr>
          </a:p>
          <a:p>
            <a:r>
              <a:rPr lang="en-US" dirty="0"/>
              <a:t>data outliers </a:t>
            </a:r>
            <a:r>
              <a:rPr lang="en-US" dirty="0" err="1"/>
              <a:t>adalah</a:t>
            </a:r>
            <a:r>
              <a:rPr lang="en-US" dirty="0"/>
              <a:t> data yang </a:t>
            </a:r>
            <a:r>
              <a:rPr lang="en-US" dirty="0" err="1"/>
              <a:t>jarak</a:t>
            </a:r>
            <a:r>
              <a:rPr lang="en-US" dirty="0"/>
              <a:t> </a:t>
            </a:r>
            <a:r>
              <a:rPr lang="en-US" dirty="0" err="1"/>
              <a:t>nilainya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rata-rata </a:t>
            </a:r>
            <a:r>
              <a:rPr lang="en-US" dirty="0" err="1"/>
              <a:t>lebih</a:t>
            </a:r>
            <a:r>
              <a:rPr lang="en-US" dirty="0"/>
              <a:t> </a:t>
            </a:r>
            <a:r>
              <a:rPr lang="en-US" dirty="0" err="1"/>
              <a:t>besar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3 kali (+-) </a:t>
            </a:r>
            <a:r>
              <a:rPr lang="en-US" dirty="0" err="1"/>
              <a:t>nilai</a:t>
            </a:r>
            <a:r>
              <a:rPr lang="en-US" dirty="0"/>
              <a:t> </a:t>
            </a:r>
            <a:r>
              <a:rPr lang="en-US" dirty="0" err="1"/>
              <a:t>standar</a:t>
            </a:r>
            <a:r>
              <a:rPr lang="en-US" dirty="0"/>
              <a:t> </a:t>
            </a:r>
            <a:r>
              <a:rPr lang="en-US" dirty="0" err="1"/>
              <a:t>deviasi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68398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C05BA6-DB9B-ECBE-A1CA-CA5453A24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87067ED-EB34-1188-BBAB-E035DACB8B7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  <p:sp>
        <p:nvSpPr>
          <p:cNvPr id="4" name="Google Shape;1885;p48">
            <a:extLst>
              <a:ext uri="{FF2B5EF4-FFF2-40B4-BE49-F238E27FC236}">
                <a16:creationId xmlns:a16="http://schemas.microsoft.com/office/drawing/2014/main" id="{D6907E56-4D0C-B2C3-B71B-05113EFF1DC2}"/>
              </a:ext>
            </a:extLst>
          </p:cNvPr>
          <p:cNvSpPr/>
          <p:nvPr/>
        </p:nvSpPr>
        <p:spPr>
          <a:xfrm>
            <a:off x="1706675" y="493776"/>
            <a:ext cx="5749200" cy="5487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1886;p48">
            <a:extLst>
              <a:ext uri="{FF2B5EF4-FFF2-40B4-BE49-F238E27FC236}">
                <a16:creationId xmlns:a16="http://schemas.microsoft.com/office/drawing/2014/main" id="{68BE79E6-F512-0B59-4EED-2926F725ECC5}"/>
              </a:ext>
            </a:extLst>
          </p:cNvPr>
          <p:cNvSpPr txBox="1">
            <a:spLocks/>
          </p:cNvSpPr>
          <p:nvPr/>
        </p:nvSpPr>
        <p:spPr>
          <a:xfrm>
            <a:off x="1821656" y="531600"/>
            <a:ext cx="5493544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Nunito"/>
              <a:buNone/>
              <a:defRPr sz="3300" b="1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unito"/>
              <a:buNone/>
              <a:defRPr sz="3500" b="1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unito"/>
              <a:buNone/>
              <a:defRPr sz="3500" b="1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unito"/>
              <a:buNone/>
              <a:defRPr sz="3500" b="1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unito"/>
              <a:buNone/>
              <a:defRPr sz="3500" b="1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unito"/>
              <a:buNone/>
              <a:defRPr sz="3500" b="1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unito"/>
              <a:buNone/>
              <a:defRPr sz="3500" b="1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unito"/>
              <a:buNone/>
              <a:defRPr sz="3500" b="1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unito"/>
              <a:buNone/>
              <a:defRPr sz="3500" b="1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en-US" sz="3200" i="1" dirty="0"/>
              <a:t>Asymmetric Distribution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555E504-CAF4-182A-8B9E-9DF017E293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1112" y="1644546"/>
            <a:ext cx="6134632" cy="236240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717B569-3143-796B-33D6-9C1AD3FB1355}"/>
              </a:ext>
            </a:extLst>
          </p:cNvPr>
          <p:cNvSpPr txBox="1"/>
          <p:nvPr/>
        </p:nvSpPr>
        <p:spPr>
          <a:xfrm>
            <a:off x="3548743" y="1147505"/>
            <a:ext cx="16738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Skewness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D358D2-4871-5BEF-5F21-DB110DBE1AC4}"/>
              </a:ext>
            </a:extLst>
          </p:cNvPr>
          <p:cNvSpPr txBox="1"/>
          <p:nvPr/>
        </p:nvSpPr>
        <p:spPr>
          <a:xfrm>
            <a:off x="1567543" y="3911522"/>
            <a:ext cx="4572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/>
              <a:t>Mean = Median = Modus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7529732-4FFB-7046-D2CE-15A81C132A23}"/>
              </a:ext>
            </a:extLst>
          </p:cNvPr>
          <p:cNvSpPr txBox="1"/>
          <p:nvPr/>
        </p:nvSpPr>
        <p:spPr>
          <a:xfrm>
            <a:off x="5626151" y="3921501"/>
            <a:ext cx="215355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/>
              <a:t>Mean &gt; Median &gt;Modus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276B5E5-8228-E123-B54A-91B9C6E981AD}"/>
              </a:ext>
            </a:extLst>
          </p:cNvPr>
          <p:cNvSpPr txBox="1"/>
          <p:nvPr/>
        </p:nvSpPr>
        <p:spPr>
          <a:xfrm>
            <a:off x="3507557" y="3921501"/>
            <a:ext cx="234405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/>
              <a:t>Mean &lt; Median &lt; Modus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4430117-EA97-9A85-C80D-0D5DDE0428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7370" y="4404455"/>
            <a:ext cx="1312710" cy="49053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9553BB7-F3F8-70E7-B833-8D40DA69238C}"/>
              </a:ext>
            </a:extLst>
          </p:cNvPr>
          <p:cNvSpPr txBox="1"/>
          <p:nvPr/>
        </p:nvSpPr>
        <p:spPr>
          <a:xfrm>
            <a:off x="4066356" y="4349642"/>
            <a:ext cx="2210862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More than 1 highly skewed</a:t>
            </a:r>
          </a:p>
          <a:p>
            <a:r>
              <a:rPr lang="en-US" sz="1100" dirty="0"/>
              <a:t>0,5 – 1 moderate skewed</a:t>
            </a:r>
          </a:p>
          <a:p>
            <a:r>
              <a:rPr lang="en-US" sz="1100" dirty="0"/>
              <a:t>0 – 0,5 </a:t>
            </a:r>
            <a:r>
              <a:rPr lang="en-US" sz="1100" dirty="0" err="1"/>
              <a:t>approcimately</a:t>
            </a:r>
            <a:r>
              <a:rPr lang="en-US" sz="1100" dirty="0"/>
              <a:t> symmetric</a:t>
            </a:r>
          </a:p>
        </p:txBody>
      </p:sp>
    </p:spTree>
    <p:extLst>
      <p:ext uri="{BB962C8B-B14F-4D97-AF65-F5344CB8AC3E}">
        <p14:creationId xmlns:p14="http://schemas.microsoft.com/office/powerpoint/2010/main" val="7999955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1" name="Google Shape;143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3263" y="701675"/>
            <a:ext cx="4517475" cy="4093375"/>
          </a:xfrm>
          <a:prstGeom prst="rect">
            <a:avLst/>
          </a:prstGeom>
          <a:noFill/>
          <a:ln>
            <a:noFill/>
          </a:ln>
        </p:spPr>
      </p:pic>
      <p:sp>
        <p:nvSpPr>
          <p:cNvPr id="1432" name="Google Shape;1432;p3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ED4E7-9FDC-F9C9-8A4C-607AACEB6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6DF64A6-1DF0-988C-B018-BE1A8A01F4F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  <p:sp>
        <p:nvSpPr>
          <p:cNvPr id="4" name="Google Shape;1885;p48">
            <a:extLst>
              <a:ext uri="{FF2B5EF4-FFF2-40B4-BE49-F238E27FC236}">
                <a16:creationId xmlns:a16="http://schemas.microsoft.com/office/drawing/2014/main" id="{FC19D801-A853-DC01-D0E1-0EB41B74D043}"/>
              </a:ext>
            </a:extLst>
          </p:cNvPr>
          <p:cNvSpPr/>
          <p:nvPr/>
        </p:nvSpPr>
        <p:spPr>
          <a:xfrm>
            <a:off x="1706675" y="493776"/>
            <a:ext cx="5749200" cy="5487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1886;p48">
            <a:extLst>
              <a:ext uri="{FF2B5EF4-FFF2-40B4-BE49-F238E27FC236}">
                <a16:creationId xmlns:a16="http://schemas.microsoft.com/office/drawing/2014/main" id="{769F52C0-83B0-2E4D-A8CB-B230C3DD14A0}"/>
              </a:ext>
            </a:extLst>
          </p:cNvPr>
          <p:cNvSpPr txBox="1">
            <a:spLocks/>
          </p:cNvSpPr>
          <p:nvPr/>
        </p:nvSpPr>
        <p:spPr>
          <a:xfrm>
            <a:off x="1821656" y="531600"/>
            <a:ext cx="5493544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Nunito"/>
              <a:buNone/>
              <a:defRPr sz="3300" b="1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unito"/>
              <a:buNone/>
              <a:defRPr sz="3500" b="1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unito"/>
              <a:buNone/>
              <a:defRPr sz="3500" b="1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unito"/>
              <a:buNone/>
              <a:defRPr sz="3500" b="1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unito"/>
              <a:buNone/>
              <a:defRPr sz="3500" b="1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unito"/>
              <a:buNone/>
              <a:defRPr sz="3500" b="1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unito"/>
              <a:buNone/>
              <a:defRPr sz="3500" b="1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unito"/>
              <a:buNone/>
              <a:defRPr sz="3500" b="1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unito"/>
              <a:buNone/>
              <a:defRPr sz="3500" b="1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en-US" sz="3200" i="1" dirty="0"/>
              <a:t>Asymmetric Distribution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13357B-7AA6-07D0-EF97-548BF168579C}"/>
              </a:ext>
            </a:extLst>
          </p:cNvPr>
          <p:cNvSpPr txBox="1"/>
          <p:nvPr/>
        </p:nvSpPr>
        <p:spPr>
          <a:xfrm>
            <a:off x="3548743" y="1147505"/>
            <a:ext cx="14334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Kurtosis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2D10AA0-A1BC-DA9D-BB06-2EB5B9DDE4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271" y="1786100"/>
            <a:ext cx="4679128" cy="149223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F9D1CE8-1CF6-90E1-33E5-FACD9A9F6F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1420" y="1778843"/>
            <a:ext cx="2341566" cy="149223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40BCAF5-FDCA-7EB3-2E55-FAEF60B70E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6333" y="4015728"/>
            <a:ext cx="1562410" cy="50348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250CB52-F541-5126-BB9F-EE4FB04CEA21}"/>
              </a:ext>
            </a:extLst>
          </p:cNvPr>
          <p:cNvSpPr txBox="1"/>
          <p:nvPr/>
        </p:nvSpPr>
        <p:spPr>
          <a:xfrm>
            <a:off x="3661230" y="3995995"/>
            <a:ext cx="38680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777777"/>
                </a:solidFill>
                <a:effectLst/>
                <a:latin typeface="Titillium"/>
              </a:rPr>
              <a:t>a measure of the combined weight of the tails relative to the rest of the distribution.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DFE2B55-6D21-422E-5433-8817D7F874D0}"/>
              </a:ext>
            </a:extLst>
          </p:cNvPr>
          <p:cNvSpPr txBox="1"/>
          <p:nvPr/>
        </p:nvSpPr>
        <p:spPr>
          <a:xfrm>
            <a:off x="1559140" y="3301372"/>
            <a:ext cx="13692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Negative value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D91A712-B415-F7B8-90E3-4473268BA089}"/>
              </a:ext>
            </a:extLst>
          </p:cNvPr>
          <p:cNvSpPr txBox="1"/>
          <p:nvPr/>
        </p:nvSpPr>
        <p:spPr>
          <a:xfrm>
            <a:off x="6464474" y="3271075"/>
            <a:ext cx="13211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Positive Value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15D2DD2-532B-69E2-C210-08A8389AF4A1}"/>
              </a:ext>
            </a:extLst>
          </p:cNvPr>
          <p:cNvSpPr txBox="1"/>
          <p:nvPr/>
        </p:nvSpPr>
        <p:spPr>
          <a:xfrm>
            <a:off x="4035852" y="3271074"/>
            <a:ext cx="11785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Around Zero</a:t>
            </a:r>
          </a:p>
        </p:txBody>
      </p:sp>
    </p:spTree>
    <p:extLst>
      <p:ext uri="{BB962C8B-B14F-4D97-AF65-F5344CB8AC3E}">
        <p14:creationId xmlns:p14="http://schemas.microsoft.com/office/powerpoint/2010/main" val="27556878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1" name="Google Shape;1761;p44"/>
          <p:cNvGrpSpPr/>
          <p:nvPr/>
        </p:nvGrpSpPr>
        <p:grpSpPr>
          <a:xfrm>
            <a:off x="1204448" y="1398736"/>
            <a:ext cx="2628058" cy="2998583"/>
            <a:chOff x="5076219" y="600200"/>
            <a:chExt cx="3337217" cy="3807724"/>
          </a:xfrm>
        </p:grpSpPr>
        <p:grpSp>
          <p:nvGrpSpPr>
            <p:cNvPr id="1762" name="Google Shape;1762;p44"/>
            <p:cNvGrpSpPr/>
            <p:nvPr/>
          </p:nvGrpSpPr>
          <p:grpSpPr>
            <a:xfrm rot="-615709" flipH="1">
              <a:off x="5208565" y="2456902"/>
              <a:ext cx="1338507" cy="1606115"/>
              <a:chOff x="7241678" y="3995311"/>
              <a:chExt cx="952278" cy="1142587"/>
            </a:xfrm>
          </p:grpSpPr>
          <p:sp>
            <p:nvSpPr>
              <p:cNvPr id="1763" name="Google Shape;1763;p44"/>
              <p:cNvSpPr/>
              <p:nvPr/>
            </p:nvSpPr>
            <p:spPr>
              <a:xfrm>
                <a:off x="7241678" y="4183425"/>
                <a:ext cx="152638" cy="119477"/>
              </a:xfrm>
              <a:custGeom>
                <a:avLst/>
                <a:gdLst/>
                <a:ahLst/>
                <a:cxnLst/>
                <a:rect l="l" t="t" r="r" b="b"/>
                <a:pathLst>
                  <a:path w="1252" h="980" extrusionOk="0">
                    <a:moveTo>
                      <a:pt x="385" y="0"/>
                    </a:moveTo>
                    <a:cubicBezTo>
                      <a:pt x="371" y="0"/>
                      <a:pt x="357" y="1"/>
                      <a:pt x="344" y="3"/>
                    </a:cubicBezTo>
                    <a:cubicBezTo>
                      <a:pt x="138" y="33"/>
                      <a:pt x="1" y="247"/>
                      <a:pt x="62" y="453"/>
                    </a:cubicBezTo>
                    <a:cubicBezTo>
                      <a:pt x="108" y="659"/>
                      <a:pt x="321" y="811"/>
                      <a:pt x="504" y="895"/>
                    </a:cubicBezTo>
                    <a:cubicBezTo>
                      <a:pt x="694" y="974"/>
                      <a:pt x="1107" y="979"/>
                      <a:pt x="1222" y="979"/>
                    </a:cubicBezTo>
                    <a:cubicBezTo>
                      <a:pt x="1241" y="979"/>
                      <a:pt x="1252" y="979"/>
                      <a:pt x="1252" y="979"/>
                    </a:cubicBezTo>
                    <a:cubicBezTo>
                      <a:pt x="1252" y="979"/>
                      <a:pt x="1137" y="628"/>
                      <a:pt x="1130" y="605"/>
                    </a:cubicBezTo>
                    <a:cubicBezTo>
                      <a:pt x="1020" y="372"/>
                      <a:pt x="675" y="0"/>
                      <a:pt x="38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4" name="Google Shape;1764;p44"/>
              <p:cNvSpPr/>
              <p:nvPr/>
            </p:nvSpPr>
            <p:spPr>
              <a:xfrm>
                <a:off x="7249115" y="3995311"/>
                <a:ext cx="944841" cy="1142587"/>
              </a:xfrm>
              <a:custGeom>
                <a:avLst/>
                <a:gdLst/>
                <a:ahLst/>
                <a:cxnLst/>
                <a:rect l="l" t="t" r="r" b="b"/>
                <a:pathLst>
                  <a:path w="7750" h="9372" extrusionOk="0">
                    <a:moveTo>
                      <a:pt x="1643" y="0"/>
                    </a:moveTo>
                    <a:cubicBezTo>
                      <a:pt x="1591" y="0"/>
                      <a:pt x="1538" y="12"/>
                      <a:pt x="1488" y="36"/>
                    </a:cubicBezTo>
                    <a:cubicBezTo>
                      <a:pt x="1221" y="173"/>
                      <a:pt x="1152" y="715"/>
                      <a:pt x="1191" y="982"/>
                    </a:cubicBezTo>
                    <a:cubicBezTo>
                      <a:pt x="1191" y="1004"/>
                      <a:pt x="1297" y="1355"/>
                      <a:pt x="1305" y="1355"/>
                    </a:cubicBezTo>
                    <a:cubicBezTo>
                      <a:pt x="1290" y="1439"/>
                      <a:pt x="1282" y="1531"/>
                      <a:pt x="1267" y="1630"/>
                    </a:cubicBezTo>
                    <a:cubicBezTo>
                      <a:pt x="1252" y="1821"/>
                      <a:pt x="1229" y="2026"/>
                      <a:pt x="1229" y="2255"/>
                    </a:cubicBezTo>
                    <a:cubicBezTo>
                      <a:pt x="1221" y="2507"/>
                      <a:pt x="1221" y="2751"/>
                      <a:pt x="1244" y="2995"/>
                    </a:cubicBezTo>
                    <a:cubicBezTo>
                      <a:pt x="1267" y="3270"/>
                      <a:pt x="1313" y="3544"/>
                      <a:pt x="1381" y="3811"/>
                    </a:cubicBezTo>
                    <a:lnTo>
                      <a:pt x="1381" y="3826"/>
                    </a:lnTo>
                    <a:cubicBezTo>
                      <a:pt x="1336" y="3750"/>
                      <a:pt x="1191" y="3544"/>
                      <a:pt x="1183" y="3529"/>
                    </a:cubicBezTo>
                    <a:cubicBezTo>
                      <a:pt x="1035" y="3355"/>
                      <a:pt x="681" y="3122"/>
                      <a:pt x="409" y="3122"/>
                    </a:cubicBezTo>
                    <a:cubicBezTo>
                      <a:pt x="358" y="3122"/>
                      <a:pt x="311" y="3130"/>
                      <a:pt x="268" y="3148"/>
                    </a:cubicBezTo>
                    <a:cubicBezTo>
                      <a:pt x="77" y="3239"/>
                      <a:pt x="1" y="3476"/>
                      <a:pt x="108" y="3659"/>
                    </a:cubicBezTo>
                    <a:cubicBezTo>
                      <a:pt x="184" y="3849"/>
                      <a:pt x="428" y="3941"/>
                      <a:pt x="626" y="3971"/>
                    </a:cubicBezTo>
                    <a:cubicBezTo>
                      <a:pt x="649" y="3974"/>
                      <a:pt x="674" y="3976"/>
                      <a:pt x="701" y="3976"/>
                    </a:cubicBezTo>
                    <a:cubicBezTo>
                      <a:pt x="945" y="3976"/>
                      <a:pt x="1332" y="3864"/>
                      <a:pt x="1366" y="3857"/>
                    </a:cubicBezTo>
                    <a:cubicBezTo>
                      <a:pt x="1442" y="4124"/>
                      <a:pt x="1534" y="4391"/>
                      <a:pt x="1648" y="4650"/>
                    </a:cubicBezTo>
                    <a:cubicBezTo>
                      <a:pt x="1709" y="4803"/>
                      <a:pt x="1778" y="4948"/>
                      <a:pt x="1854" y="5100"/>
                    </a:cubicBezTo>
                    <a:cubicBezTo>
                      <a:pt x="1816" y="5039"/>
                      <a:pt x="1778" y="4978"/>
                      <a:pt x="1770" y="4970"/>
                    </a:cubicBezTo>
                    <a:cubicBezTo>
                      <a:pt x="1621" y="4802"/>
                      <a:pt x="1261" y="4566"/>
                      <a:pt x="988" y="4566"/>
                    </a:cubicBezTo>
                    <a:cubicBezTo>
                      <a:pt x="941" y="4566"/>
                      <a:pt x="896" y="4573"/>
                      <a:pt x="855" y="4589"/>
                    </a:cubicBezTo>
                    <a:cubicBezTo>
                      <a:pt x="657" y="4681"/>
                      <a:pt x="588" y="4917"/>
                      <a:pt x="695" y="5100"/>
                    </a:cubicBezTo>
                    <a:cubicBezTo>
                      <a:pt x="794" y="5291"/>
                      <a:pt x="1046" y="5382"/>
                      <a:pt x="1244" y="5405"/>
                    </a:cubicBezTo>
                    <a:cubicBezTo>
                      <a:pt x="1268" y="5409"/>
                      <a:pt x="1296" y="5411"/>
                      <a:pt x="1326" y="5411"/>
                    </a:cubicBezTo>
                    <a:cubicBezTo>
                      <a:pt x="1539" y="5411"/>
                      <a:pt x="1867" y="5325"/>
                      <a:pt x="1961" y="5298"/>
                    </a:cubicBezTo>
                    <a:lnTo>
                      <a:pt x="2045" y="5474"/>
                    </a:lnTo>
                    <a:cubicBezTo>
                      <a:pt x="2182" y="5741"/>
                      <a:pt x="2319" y="6015"/>
                      <a:pt x="2441" y="6282"/>
                    </a:cubicBezTo>
                    <a:cubicBezTo>
                      <a:pt x="2487" y="6382"/>
                      <a:pt x="2533" y="6473"/>
                      <a:pt x="2571" y="6572"/>
                    </a:cubicBezTo>
                    <a:cubicBezTo>
                      <a:pt x="2533" y="6519"/>
                      <a:pt x="2502" y="6465"/>
                      <a:pt x="2495" y="6465"/>
                    </a:cubicBezTo>
                    <a:cubicBezTo>
                      <a:pt x="2347" y="6292"/>
                      <a:pt x="1992" y="6058"/>
                      <a:pt x="1720" y="6058"/>
                    </a:cubicBezTo>
                    <a:cubicBezTo>
                      <a:pt x="1670" y="6058"/>
                      <a:pt x="1622" y="6066"/>
                      <a:pt x="1580" y="6084"/>
                    </a:cubicBezTo>
                    <a:cubicBezTo>
                      <a:pt x="1381" y="6176"/>
                      <a:pt x="1313" y="6412"/>
                      <a:pt x="1419" y="6595"/>
                    </a:cubicBezTo>
                    <a:cubicBezTo>
                      <a:pt x="1526" y="6786"/>
                      <a:pt x="1770" y="6870"/>
                      <a:pt x="1969" y="6900"/>
                    </a:cubicBezTo>
                    <a:cubicBezTo>
                      <a:pt x="1994" y="6904"/>
                      <a:pt x="2023" y="6906"/>
                      <a:pt x="2054" y="6906"/>
                    </a:cubicBezTo>
                    <a:cubicBezTo>
                      <a:pt x="2260" y="6906"/>
                      <a:pt x="2557" y="6828"/>
                      <a:pt x="2663" y="6801"/>
                    </a:cubicBezTo>
                    <a:cubicBezTo>
                      <a:pt x="2701" y="6893"/>
                      <a:pt x="2739" y="6999"/>
                      <a:pt x="2777" y="7091"/>
                    </a:cubicBezTo>
                    <a:cubicBezTo>
                      <a:pt x="2800" y="7159"/>
                      <a:pt x="2823" y="7220"/>
                      <a:pt x="2838" y="7297"/>
                    </a:cubicBezTo>
                    <a:cubicBezTo>
                      <a:pt x="2853" y="7365"/>
                      <a:pt x="2876" y="7426"/>
                      <a:pt x="2899" y="7495"/>
                    </a:cubicBezTo>
                    <a:cubicBezTo>
                      <a:pt x="2930" y="7625"/>
                      <a:pt x="2960" y="7754"/>
                      <a:pt x="2991" y="7884"/>
                    </a:cubicBezTo>
                    <a:cubicBezTo>
                      <a:pt x="3013" y="7968"/>
                      <a:pt x="3029" y="8052"/>
                      <a:pt x="3044" y="8143"/>
                    </a:cubicBezTo>
                    <a:cubicBezTo>
                      <a:pt x="2998" y="8044"/>
                      <a:pt x="2914" y="7854"/>
                      <a:pt x="2907" y="7846"/>
                    </a:cubicBezTo>
                    <a:cubicBezTo>
                      <a:pt x="2775" y="7638"/>
                      <a:pt x="2425" y="7324"/>
                      <a:pt x="2138" y="7324"/>
                    </a:cubicBezTo>
                    <a:cubicBezTo>
                      <a:pt x="2109" y="7324"/>
                      <a:pt x="2080" y="7328"/>
                      <a:pt x="2052" y="7335"/>
                    </a:cubicBezTo>
                    <a:cubicBezTo>
                      <a:pt x="1854" y="7388"/>
                      <a:pt x="1740" y="7609"/>
                      <a:pt x="1824" y="7808"/>
                    </a:cubicBezTo>
                    <a:cubicBezTo>
                      <a:pt x="1892" y="8014"/>
                      <a:pt x="2121" y="8136"/>
                      <a:pt x="2319" y="8197"/>
                    </a:cubicBezTo>
                    <a:cubicBezTo>
                      <a:pt x="2388" y="8220"/>
                      <a:pt x="2486" y="8227"/>
                      <a:pt x="2589" y="8227"/>
                    </a:cubicBezTo>
                    <a:cubicBezTo>
                      <a:pt x="2795" y="8227"/>
                      <a:pt x="3019" y="8197"/>
                      <a:pt x="3059" y="8197"/>
                    </a:cubicBezTo>
                    <a:cubicBezTo>
                      <a:pt x="3082" y="8342"/>
                      <a:pt x="3113" y="8479"/>
                      <a:pt x="3136" y="8609"/>
                    </a:cubicBezTo>
                    <a:cubicBezTo>
                      <a:pt x="3181" y="8891"/>
                      <a:pt x="3219" y="9150"/>
                      <a:pt x="3250" y="9364"/>
                    </a:cubicBezTo>
                    <a:lnTo>
                      <a:pt x="3448" y="9364"/>
                    </a:lnTo>
                    <a:cubicBezTo>
                      <a:pt x="3418" y="9143"/>
                      <a:pt x="3372" y="8876"/>
                      <a:pt x="3311" y="8570"/>
                    </a:cubicBezTo>
                    <a:cubicBezTo>
                      <a:pt x="3280" y="8433"/>
                      <a:pt x="3250" y="8281"/>
                      <a:pt x="3212" y="8120"/>
                    </a:cubicBezTo>
                    <a:cubicBezTo>
                      <a:pt x="3357" y="8067"/>
                      <a:pt x="3494" y="8006"/>
                      <a:pt x="3624" y="7930"/>
                    </a:cubicBezTo>
                    <a:cubicBezTo>
                      <a:pt x="3784" y="8098"/>
                      <a:pt x="4180" y="8296"/>
                      <a:pt x="4226" y="8319"/>
                    </a:cubicBezTo>
                    <a:cubicBezTo>
                      <a:pt x="4173" y="8456"/>
                      <a:pt x="4119" y="8578"/>
                      <a:pt x="4066" y="8700"/>
                    </a:cubicBezTo>
                    <a:cubicBezTo>
                      <a:pt x="3959" y="8952"/>
                      <a:pt x="3852" y="9181"/>
                      <a:pt x="3761" y="9371"/>
                    </a:cubicBezTo>
                    <a:lnTo>
                      <a:pt x="3974" y="9371"/>
                    </a:lnTo>
                    <a:cubicBezTo>
                      <a:pt x="4058" y="9196"/>
                      <a:pt x="4142" y="8998"/>
                      <a:pt x="4234" y="8776"/>
                    </a:cubicBezTo>
                    <a:cubicBezTo>
                      <a:pt x="4287" y="8639"/>
                      <a:pt x="4348" y="8494"/>
                      <a:pt x="4402" y="8342"/>
                    </a:cubicBezTo>
                    <a:cubicBezTo>
                      <a:pt x="4444" y="8354"/>
                      <a:pt x="4753" y="8415"/>
                      <a:pt x="4988" y="8415"/>
                    </a:cubicBezTo>
                    <a:cubicBezTo>
                      <a:pt x="5045" y="8415"/>
                      <a:pt x="5098" y="8412"/>
                      <a:pt x="5141" y="8403"/>
                    </a:cubicBezTo>
                    <a:cubicBezTo>
                      <a:pt x="5340" y="8357"/>
                      <a:pt x="5576" y="8250"/>
                      <a:pt x="5660" y="8052"/>
                    </a:cubicBezTo>
                    <a:cubicBezTo>
                      <a:pt x="5759" y="7861"/>
                      <a:pt x="5668" y="7632"/>
                      <a:pt x="5469" y="7556"/>
                    </a:cubicBezTo>
                    <a:cubicBezTo>
                      <a:pt x="5435" y="7545"/>
                      <a:pt x="5398" y="7540"/>
                      <a:pt x="5359" y="7540"/>
                    </a:cubicBezTo>
                    <a:cubicBezTo>
                      <a:pt x="5079" y="7540"/>
                      <a:pt x="4726" y="7811"/>
                      <a:pt x="4585" y="8006"/>
                    </a:cubicBezTo>
                    <a:cubicBezTo>
                      <a:pt x="4569" y="8014"/>
                      <a:pt x="4486" y="8166"/>
                      <a:pt x="4432" y="8265"/>
                    </a:cubicBezTo>
                    <a:cubicBezTo>
                      <a:pt x="4455" y="8204"/>
                      <a:pt x="4478" y="8143"/>
                      <a:pt x="4501" y="8082"/>
                    </a:cubicBezTo>
                    <a:cubicBezTo>
                      <a:pt x="4547" y="7953"/>
                      <a:pt x="4585" y="7831"/>
                      <a:pt x="4630" y="7701"/>
                    </a:cubicBezTo>
                    <a:lnTo>
                      <a:pt x="4691" y="7495"/>
                    </a:lnTo>
                    <a:cubicBezTo>
                      <a:pt x="4714" y="7434"/>
                      <a:pt x="4730" y="7358"/>
                      <a:pt x="4745" y="7289"/>
                    </a:cubicBezTo>
                    <a:cubicBezTo>
                      <a:pt x="4783" y="7129"/>
                      <a:pt x="4821" y="6961"/>
                      <a:pt x="4844" y="6786"/>
                    </a:cubicBezTo>
                    <a:cubicBezTo>
                      <a:pt x="4945" y="6829"/>
                      <a:pt x="5298" y="6947"/>
                      <a:pt x="5510" y="6947"/>
                    </a:cubicBezTo>
                    <a:cubicBezTo>
                      <a:pt x="5522" y="6947"/>
                      <a:pt x="5534" y="6947"/>
                      <a:pt x="5546" y="6946"/>
                    </a:cubicBezTo>
                    <a:cubicBezTo>
                      <a:pt x="5744" y="6938"/>
                      <a:pt x="5996" y="6862"/>
                      <a:pt x="6118" y="6687"/>
                    </a:cubicBezTo>
                    <a:cubicBezTo>
                      <a:pt x="6240" y="6511"/>
                      <a:pt x="6179" y="6267"/>
                      <a:pt x="5996" y="6168"/>
                    </a:cubicBezTo>
                    <a:cubicBezTo>
                      <a:pt x="5941" y="6138"/>
                      <a:pt x="5878" y="6126"/>
                      <a:pt x="5810" y="6126"/>
                    </a:cubicBezTo>
                    <a:cubicBezTo>
                      <a:pt x="5545" y="6126"/>
                      <a:pt x="5209" y="6321"/>
                      <a:pt x="5058" y="6473"/>
                    </a:cubicBezTo>
                    <a:cubicBezTo>
                      <a:pt x="5042" y="6481"/>
                      <a:pt x="4920" y="6633"/>
                      <a:pt x="4852" y="6717"/>
                    </a:cubicBezTo>
                    <a:cubicBezTo>
                      <a:pt x="4874" y="6618"/>
                      <a:pt x="4890" y="6519"/>
                      <a:pt x="4897" y="6412"/>
                    </a:cubicBezTo>
                    <a:cubicBezTo>
                      <a:pt x="4936" y="6115"/>
                      <a:pt x="4966" y="5809"/>
                      <a:pt x="4997" y="5504"/>
                    </a:cubicBezTo>
                    <a:cubicBezTo>
                      <a:pt x="5004" y="5413"/>
                      <a:pt x="5012" y="5321"/>
                      <a:pt x="5027" y="5230"/>
                    </a:cubicBezTo>
                    <a:cubicBezTo>
                      <a:pt x="5064" y="5244"/>
                      <a:pt x="5484" y="5399"/>
                      <a:pt x="5721" y="5399"/>
                    </a:cubicBezTo>
                    <a:cubicBezTo>
                      <a:pt x="5731" y="5399"/>
                      <a:pt x="5742" y="5398"/>
                      <a:pt x="5752" y="5398"/>
                    </a:cubicBezTo>
                    <a:cubicBezTo>
                      <a:pt x="5950" y="5382"/>
                      <a:pt x="6202" y="5306"/>
                      <a:pt x="6324" y="5131"/>
                    </a:cubicBezTo>
                    <a:cubicBezTo>
                      <a:pt x="6446" y="4955"/>
                      <a:pt x="6385" y="4711"/>
                      <a:pt x="6202" y="4612"/>
                    </a:cubicBezTo>
                    <a:cubicBezTo>
                      <a:pt x="6148" y="4585"/>
                      <a:pt x="6087" y="4573"/>
                      <a:pt x="6020" y="4573"/>
                    </a:cubicBezTo>
                    <a:cubicBezTo>
                      <a:pt x="5754" y="4573"/>
                      <a:pt x="5416" y="4764"/>
                      <a:pt x="5263" y="4917"/>
                    </a:cubicBezTo>
                    <a:cubicBezTo>
                      <a:pt x="5248" y="4932"/>
                      <a:pt x="5073" y="5154"/>
                      <a:pt x="5027" y="5207"/>
                    </a:cubicBezTo>
                    <a:cubicBezTo>
                      <a:pt x="5050" y="5001"/>
                      <a:pt x="5073" y="4795"/>
                      <a:pt x="5103" y="4597"/>
                    </a:cubicBezTo>
                    <a:cubicBezTo>
                      <a:pt x="5149" y="4330"/>
                      <a:pt x="5202" y="4063"/>
                      <a:pt x="5279" y="3804"/>
                    </a:cubicBezTo>
                    <a:cubicBezTo>
                      <a:pt x="5293" y="3811"/>
                      <a:pt x="5720" y="3973"/>
                      <a:pt x="5967" y="3973"/>
                    </a:cubicBezTo>
                    <a:cubicBezTo>
                      <a:pt x="5982" y="3973"/>
                      <a:pt x="5997" y="3973"/>
                      <a:pt x="6011" y="3971"/>
                    </a:cubicBezTo>
                    <a:cubicBezTo>
                      <a:pt x="6209" y="3956"/>
                      <a:pt x="6461" y="3887"/>
                      <a:pt x="6583" y="3704"/>
                    </a:cubicBezTo>
                    <a:cubicBezTo>
                      <a:pt x="6705" y="3529"/>
                      <a:pt x="6644" y="3293"/>
                      <a:pt x="6461" y="3186"/>
                    </a:cubicBezTo>
                    <a:cubicBezTo>
                      <a:pt x="6409" y="3159"/>
                      <a:pt x="6348" y="3147"/>
                      <a:pt x="6283" y="3147"/>
                    </a:cubicBezTo>
                    <a:cubicBezTo>
                      <a:pt x="6017" y="3147"/>
                      <a:pt x="5676" y="3344"/>
                      <a:pt x="5523" y="3491"/>
                    </a:cubicBezTo>
                    <a:cubicBezTo>
                      <a:pt x="5508" y="3506"/>
                      <a:pt x="5317" y="3743"/>
                      <a:pt x="5286" y="3788"/>
                    </a:cubicBezTo>
                    <a:cubicBezTo>
                      <a:pt x="5286" y="3773"/>
                      <a:pt x="5294" y="3758"/>
                      <a:pt x="5294" y="3743"/>
                    </a:cubicBezTo>
                    <a:cubicBezTo>
                      <a:pt x="5378" y="3483"/>
                      <a:pt x="5485" y="3232"/>
                      <a:pt x="5614" y="2987"/>
                    </a:cubicBezTo>
                    <a:cubicBezTo>
                      <a:pt x="5683" y="2858"/>
                      <a:pt x="5752" y="2728"/>
                      <a:pt x="5828" y="2606"/>
                    </a:cubicBezTo>
                    <a:cubicBezTo>
                      <a:pt x="5912" y="2652"/>
                      <a:pt x="6308" y="2843"/>
                      <a:pt x="6522" y="2850"/>
                    </a:cubicBezTo>
                    <a:cubicBezTo>
                      <a:pt x="6536" y="2851"/>
                      <a:pt x="6550" y="2851"/>
                      <a:pt x="6565" y="2851"/>
                    </a:cubicBezTo>
                    <a:cubicBezTo>
                      <a:pt x="6762" y="2851"/>
                      <a:pt x="6989" y="2801"/>
                      <a:pt x="7117" y="2644"/>
                    </a:cubicBezTo>
                    <a:cubicBezTo>
                      <a:pt x="7254" y="2484"/>
                      <a:pt x="7224" y="2240"/>
                      <a:pt x="7048" y="2118"/>
                    </a:cubicBezTo>
                    <a:cubicBezTo>
                      <a:pt x="6982" y="2074"/>
                      <a:pt x="6898" y="2056"/>
                      <a:pt x="6807" y="2056"/>
                    </a:cubicBezTo>
                    <a:cubicBezTo>
                      <a:pt x="6549" y="2056"/>
                      <a:pt x="6231" y="2200"/>
                      <a:pt x="6080" y="2324"/>
                    </a:cubicBezTo>
                    <a:cubicBezTo>
                      <a:pt x="6072" y="2332"/>
                      <a:pt x="5965" y="2438"/>
                      <a:pt x="5889" y="2515"/>
                    </a:cubicBezTo>
                    <a:cubicBezTo>
                      <a:pt x="5927" y="2461"/>
                      <a:pt x="5958" y="2400"/>
                      <a:pt x="5996" y="2354"/>
                    </a:cubicBezTo>
                    <a:cubicBezTo>
                      <a:pt x="6118" y="2164"/>
                      <a:pt x="6247" y="1996"/>
                      <a:pt x="6362" y="1851"/>
                    </a:cubicBezTo>
                    <a:cubicBezTo>
                      <a:pt x="6430" y="1767"/>
                      <a:pt x="6491" y="1691"/>
                      <a:pt x="6545" y="1622"/>
                    </a:cubicBezTo>
                    <a:cubicBezTo>
                      <a:pt x="6652" y="1622"/>
                      <a:pt x="7079" y="1607"/>
                      <a:pt x="7269" y="1523"/>
                    </a:cubicBezTo>
                    <a:cubicBezTo>
                      <a:pt x="7452" y="1432"/>
                      <a:pt x="7658" y="1271"/>
                      <a:pt x="7704" y="1065"/>
                    </a:cubicBezTo>
                    <a:cubicBezTo>
                      <a:pt x="7750" y="859"/>
                      <a:pt x="7613" y="654"/>
                      <a:pt x="7399" y="623"/>
                    </a:cubicBezTo>
                    <a:cubicBezTo>
                      <a:pt x="7389" y="622"/>
                      <a:pt x="7378" y="621"/>
                      <a:pt x="7367" y="621"/>
                    </a:cubicBezTo>
                    <a:cubicBezTo>
                      <a:pt x="7077" y="621"/>
                      <a:pt x="6739" y="1013"/>
                      <a:pt x="6636" y="1248"/>
                    </a:cubicBezTo>
                    <a:cubicBezTo>
                      <a:pt x="6629" y="1271"/>
                      <a:pt x="6522" y="1622"/>
                      <a:pt x="6530" y="1622"/>
                    </a:cubicBezTo>
                    <a:cubicBezTo>
                      <a:pt x="6476" y="1691"/>
                      <a:pt x="6415" y="1759"/>
                      <a:pt x="6354" y="1836"/>
                    </a:cubicBezTo>
                    <a:cubicBezTo>
                      <a:pt x="6232" y="1981"/>
                      <a:pt x="6102" y="2141"/>
                      <a:pt x="5973" y="2332"/>
                    </a:cubicBezTo>
                    <a:cubicBezTo>
                      <a:pt x="5828" y="2530"/>
                      <a:pt x="5698" y="2743"/>
                      <a:pt x="5576" y="2957"/>
                    </a:cubicBezTo>
                    <a:cubicBezTo>
                      <a:pt x="5439" y="3201"/>
                      <a:pt x="5332" y="3453"/>
                      <a:pt x="5241" y="3720"/>
                    </a:cubicBezTo>
                    <a:lnTo>
                      <a:pt x="5241" y="3369"/>
                    </a:lnTo>
                    <a:cubicBezTo>
                      <a:pt x="5202" y="3102"/>
                      <a:pt x="4981" y="2606"/>
                      <a:pt x="4684" y="2553"/>
                    </a:cubicBezTo>
                    <a:cubicBezTo>
                      <a:pt x="4665" y="2550"/>
                      <a:pt x="4647" y="2549"/>
                      <a:pt x="4629" y="2549"/>
                    </a:cubicBezTo>
                    <a:cubicBezTo>
                      <a:pt x="4439" y="2549"/>
                      <a:pt x="4279" y="2693"/>
                      <a:pt x="4272" y="2888"/>
                    </a:cubicBezTo>
                    <a:cubicBezTo>
                      <a:pt x="4257" y="3102"/>
                      <a:pt x="4409" y="3315"/>
                      <a:pt x="4554" y="3445"/>
                    </a:cubicBezTo>
                    <a:cubicBezTo>
                      <a:pt x="4730" y="3598"/>
                      <a:pt x="5195" y="3750"/>
                      <a:pt x="5233" y="3758"/>
                    </a:cubicBezTo>
                    <a:cubicBezTo>
                      <a:pt x="5149" y="4025"/>
                      <a:pt x="5080" y="4299"/>
                      <a:pt x="5035" y="4582"/>
                    </a:cubicBezTo>
                    <a:cubicBezTo>
                      <a:pt x="5004" y="4742"/>
                      <a:pt x="4981" y="4902"/>
                      <a:pt x="4958" y="5070"/>
                    </a:cubicBezTo>
                    <a:lnTo>
                      <a:pt x="4958" y="4917"/>
                    </a:lnTo>
                    <a:cubicBezTo>
                      <a:pt x="4928" y="4650"/>
                      <a:pt x="4699" y="4154"/>
                      <a:pt x="4402" y="4093"/>
                    </a:cubicBezTo>
                    <a:cubicBezTo>
                      <a:pt x="4384" y="4091"/>
                      <a:pt x="4366" y="4089"/>
                      <a:pt x="4349" y="4089"/>
                    </a:cubicBezTo>
                    <a:cubicBezTo>
                      <a:pt x="4164" y="4089"/>
                      <a:pt x="4004" y="4234"/>
                      <a:pt x="3990" y="4429"/>
                    </a:cubicBezTo>
                    <a:cubicBezTo>
                      <a:pt x="3974" y="4643"/>
                      <a:pt x="4127" y="4856"/>
                      <a:pt x="4280" y="4993"/>
                    </a:cubicBezTo>
                    <a:cubicBezTo>
                      <a:pt x="4424" y="5123"/>
                      <a:pt x="4829" y="5260"/>
                      <a:pt x="4936" y="5291"/>
                    </a:cubicBezTo>
                    <a:cubicBezTo>
                      <a:pt x="4928" y="5359"/>
                      <a:pt x="4920" y="5420"/>
                      <a:pt x="4913" y="5482"/>
                    </a:cubicBezTo>
                    <a:cubicBezTo>
                      <a:pt x="4874" y="5787"/>
                      <a:pt x="4836" y="6092"/>
                      <a:pt x="4798" y="6389"/>
                    </a:cubicBezTo>
                    <a:cubicBezTo>
                      <a:pt x="4783" y="6488"/>
                      <a:pt x="4760" y="6595"/>
                      <a:pt x="4745" y="6694"/>
                    </a:cubicBezTo>
                    <a:lnTo>
                      <a:pt x="4745" y="6565"/>
                    </a:lnTo>
                    <a:cubicBezTo>
                      <a:pt x="4707" y="6298"/>
                      <a:pt x="4486" y="5802"/>
                      <a:pt x="4188" y="5741"/>
                    </a:cubicBezTo>
                    <a:cubicBezTo>
                      <a:pt x="4170" y="5738"/>
                      <a:pt x="4153" y="5737"/>
                      <a:pt x="4135" y="5737"/>
                    </a:cubicBezTo>
                    <a:cubicBezTo>
                      <a:pt x="3950" y="5737"/>
                      <a:pt x="3783" y="5881"/>
                      <a:pt x="3776" y="6076"/>
                    </a:cubicBezTo>
                    <a:cubicBezTo>
                      <a:pt x="3761" y="6290"/>
                      <a:pt x="3913" y="6504"/>
                      <a:pt x="4058" y="6641"/>
                    </a:cubicBezTo>
                    <a:cubicBezTo>
                      <a:pt x="4211" y="6770"/>
                      <a:pt x="4577" y="6893"/>
                      <a:pt x="4699" y="6938"/>
                    </a:cubicBezTo>
                    <a:cubicBezTo>
                      <a:pt x="4676" y="7037"/>
                      <a:pt x="4653" y="7144"/>
                      <a:pt x="4630" y="7243"/>
                    </a:cubicBezTo>
                    <a:cubicBezTo>
                      <a:pt x="4608" y="7312"/>
                      <a:pt x="4600" y="7381"/>
                      <a:pt x="4577" y="7442"/>
                    </a:cubicBezTo>
                    <a:cubicBezTo>
                      <a:pt x="4554" y="7510"/>
                      <a:pt x="4531" y="7579"/>
                      <a:pt x="4508" y="7648"/>
                    </a:cubicBezTo>
                    <a:cubicBezTo>
                      <a:pt x="4463" y="7770"/>
                      <a:pt x="4417" y="7899"/>
                      <a:pt x="4371" y="8021"/>
                    </a:cubicBezTo>
                    <a:cubicBezTo>
                      <a:pt x="4341" y="8105"/>
                      <a:pt x="4302" y="8181"/>
                      <a:pt x="4272" y="8265"/>
                    </a:cubicBezTo>
                    <a:cubicBezTo>
                      <a:pt x="4295" y="8159"/>
                      <a:pt x="4318" y="7953"/>
                      <a:pt x="4318" y="7937"/>
                    </a:cubicBezTo>
                    <a:cubicBezTo>
                      <a:pt x="4318" y="7701"/>
                      <a:pt x="4257" y="7465"/>
                      <a:pt x="4135" y="7266"/>
                    </a:cubicBezTo>
                    <a:cubicBezTo>
                      <a:pt x="4135" y="7236"/>
                      <a:pt x="4135" y="7213"/>
                      <a:pt x="4127" y="7182"/>
                    </a:cubicBezTo>
                    <a:cubicBezTo>
                      <a:pt x="4107" y="6997"/>
                      <a:pt x="3949" y="6868"/>
                      <a:pt x="3772" y="6868"/>
                    </a:cubicBezTo>
                    <a:cubicBezTo>
                      <a:pt x="3746" y="6868"/>
                      <a:pt x="3719" y="6871"/>
                      <a:pt x="3692" y="6877"/>
                    </a:cubicBezTo>
                    <a:cubicBezTo>
                      <a:pt x="3402" y="6961"/>
                      <a:pt x="3212" y="7472"/>
                      <a:pt x="3204" y="7739"/>
                    </a:cubicBezTo>
                    <a:cubicBezTo>
                      <a:pt x="3204" y="7754"/>
                      <a:pt x="3212" y="7930"/>
                      <a:pt x="3219" y="8037"/>
                    </a:cubicBezTo>
                    <a:cubicBezTo>
                      <a:pt x="3204" y="7976"/>
                      <a:pt x="3189" y="7915"/>
                      <a:pt x="3174" y="7846"/>
                    </a:cubicBezTo>
                    <a:cubicBezTo>
                      <a:pt x="3143" y="7716"/>
                      <a:pt x="3113" y="7587"/>
                      <a:pt x="3074" y="7449"/>
                    </a:cubicBezTo>
                    <a:lnTo>
                      <a:pt x="3013" y="7251"/>
                    </a:lnTo>
                    <a:cubicBezTo>
                      <a:pt x="2991" y="7182"/>
                      <a:pt x="2968" y="7114"/>
                      <a:pt x="2945" y="7045"/>
                    </a:cubicBezTo>
                    <a:cubicBezTo>
                      <a:pt x="2884" y="6885"/>
                      <a:pt x="2815" y="6732"/>
                      <a:pt x="2754" y="6572"/>
                    </a:cubicBezTo>
                    <a:cubicBezTo>
                      <a:pt x="2869" y="6549"/>
                      <a:pt x="3265" y="6443"/>
                      <a:pt x="3425" y="6320"/>
                    </a:cubicBezTo>
                    <a:cubicBezTo>
                      <a:pt x="3586" y="6198"/>
                      <a:pt x="3753" y="6000"/>
                      <a:pt x="3753" y="5787"/>
                    </a:cubicBezTo>
                    <a:cubicBezTo>
                      <a:pt x="3761" y="5582"/>
                      <a:pt x="3593" y="5420"/>
                      <a:pt x="3391" y="5420"/>
                    </a:cubicBezTo>
                    <a:cubicBezTo>
                      <a:pt x="3382" y="5420"/>
                      <a:pt x="3373" y="5420"/>
                      <a:pt x="3364" y="5420"/>
                    </a:cubicBezTo>
                    <a:cubicBezTo>
                      <a:pt x="3067" y="5451"/>
                      <a:pt x="2808" y="5932"/>
                      <a:pt x="2754" y="6191"/>
                    </a:cubicBezTo>
                    <a:cubicBezTo>
                      <a:pt x="2754" y="6214"/>
                      <a:pt x="2731" y="6404"/>
                      <a:pt x="2724" y="6511"/>
                    </a:cubicBezTo>
                    <a:cubicBezTo>
                      <a:pt x="2678" y="6420"/>
                      <a:pt x="2640" y="6320"/>
                      <a:pt x="2594" y="6229"/>
                    </a:cubicBezTo>
                    <a:cubicBezTo>
                      <a:pt x="2457" y="5962"/>
                      <a:pt x="2312" y="5687"/>
                      <a:pt x="2167" y="5420"/>
                    </a:cubicBezTo>
                    <a:lnTo>
                      <a:pt x="2037" y="5176"/>
                    </a:lnTo>
                    <a:cubicBezTo>
                      <a:pt x="2083" y="5161"/>
                      <a:pt x="2556" y="5054"/>
                      <a:pt x="2739" y="4917"/>
                    </a:cubicBezTo>
                    <a:cubicBezTo>
                      <a:pt x="2899" y="4795"/>
                      <a:pt x="3067" y="4589"/>
                      <a:pt x="3067" y="4376"/>
                    </a:cubicBezTo>
                    <a:cubicBezTo>
                      <a:pt x="3074" y="4171"/>
                      <a:pt x="2907" y="4009"/>
                      <a:pt x="2705" y="4009"/>
                    </a:cubicBezTo>
                    <a:cubicBezTo>
                      <a:pt x="2696" y="4009"/>
                      <a:pt x="2687" y="4009"/>
                      <a:pt x="2678" y="4009"/>
                    </a:cubicBezTo>
                    <a:cubicBezTo>
                      <a:pt x="2380" y="4048"/>
                      <a:pt x="2121" y="4520"/>
                      <a:pt x="2068" y="4787"/>
                    </a:cubicBezTo>
                    <a:cubicBezTo>
                      <a:pt x="2068" y="4810"/>
                      <a:pt x="2037" y="5085"/>
                      <a:pt x="2030" y="5161"/>
                    </a:cubicBezTo>
                    <a:cubicBezTo>
                      <a:pt x="1938" y="4978"/>
                      <a:pt x="1839" y="4795"/>
                      <a:pt x="1763" y="4612"/>
                    </a:cubicBezTo>
                    <a:cubicBezTo>
                      <a:pt x="1648" y="4360"/>
                      <a:pt x="1549" y="4109"/>
                      <a:pt x="1465" y="3849"/>
                    </a:cubicBezTo>
                    <a:cubicBezTo>
                      <a:pt x="1488" y="3849"/>
                      <a:pt x="1984" y="3727"/>
                      <a:pt x="2167" y="3590"/>
                    </a:cubicBezTo>
                    <a:cubicBezTo>
                      <a:pt x="2327" y="3468"/>
                      <a:pt x="2495" y="3262"/>
                      <a:pt x="2495" y="3048"/>
                    </a:cubicBezTo>
                    <a:cubicBezTo>
                      <a:pt x="2502" y="2847"/>
                      <a:pt x="2335" y="2682"/>
                      <a:pt x="2127" y="2682"/>
                    </a:cubicBezTo>
                    <a:cubicBezTo>
                      <a:pt x="2123" y="2682"/>
                      <a:pt x="2118" y="2682"/>
                      <a:pt x="2113" y="2682"/>
                    </a:cubicBezTo>
                    <a:cubicBezTo>
                      <a:pt x="1816" y="2721"/>
                      <a:pt x="1557" y="3193"/>
                      <a:pt x="1503" y="3460"/>
                    </a:cubicBezTo>
                    <a:cubicBezTo>
                      <a:pt x="1503" y="3483"/>
                      <a:pt x="1465" y="3781"/>
                      <a:pt x="1465" y="3834"/>
                    </a:cubicBezTo>
                    <a:cubicBezTo>
                      <a:pt x="1465" y="3819"/>
                      <a:pt x="1458" y="3804"/>
                      <a:pt x="1450" y="3788"/>
                    </a:cubicBezTo>
                    <a:cubicBezTo>
                      <a:pt x="1381" y="3529"/>
                      <a:pt x="1328" y="3262"/>
                      <a:pt x="1297" y="2987"/>
                    </a:cubicBezTo>
                    <a:cubicBezTo>
                      <a:pt x="1282" y="2835"/>
                      <a:pt x="1274" y="2690"/>
                      <a:pt x="1267" y="2553"/>
                    </a:cubicBezTo>
                    <a:cubicBezTo>
                      <a:pt x="1366" y="2537"/>
                      <a:pt x="1801" y="2484"/>
                      <a:pt x="1976" y="2377"/>
                    </a:cubicBezTo>
                    <a:cubicBezTo>
                      <a:pt x="2159" y="2263"/>
                      <a:pt x="2342" y="2087"/>
                      <a:pt x="2358" y="1874"/>
                    </a:cubicBezTo>
                    <a:cubicBezTo>
                      <a:pt x="2388" y="1668"/>
                      <a:pt x="2228" y="1477"/>
                      <a:pt x="2014" y="1470"/>
                    </a:cubicBezTo>
                    <a:cubicBezTo>
                      <a:pt x="1717" y="1470"/>
                      <a:pt x="1404" y="1920"/>
                      <a:pt x="1320" y="2171"/>
                    </a:cubicBezTo>
                    <a:cubicBezTo>
                      <a:pt x="1320" y="2187"/>
                      <a:pt x="1282" y="2332"/>
                      <a:pt x="1267" y="2438"/>
                    </a:cubicBezTo>
                    <a:lnTo>
                      <a:pt x="1267" y="2248"/>
                    </a:lnTo>
                    <a:cubicBezTo>
                      <a:pt x="1267" y="2019"/>
                      <a:pt x="1282" y="1813"/>
                      <a:pt x="1297" y="1630"/>
                    </a:cubicBezTo>
                    <a:cubicBezTo>
                      <a:pt x="1305" y="1523"/>
                      <a:pt x="1313" y="1432"/>
                      <a:pt x="1320" y="1340"/>
                    </a:cubicBezTo>
                    <a:cubicBezTo>
                      <a:pt x="1412" y="1279"/>
                      <a:pt x="1763" y="1035"/>
                      <a:pt x="1869" y="859"/>
                    </a:cubicBezTo>
                    <a:cubicBezTo>
                      <a:pt x="1976" y="684"/>
                      <a:pt x="2060" y="440"/>
                      <a:pt x="1984" y="242"/>
                    </a:cubicBezTo>
                    <a:cubicBezTo>
                      <a:pt x="1928" y="90"/>
                      <a:pt x="1789" y="0"/>
                      <a:pt x="164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5" name="Google Shape;1765;p44"/>
              <p:cNvSpPr/>
              <p:nvPr/>
            </p:nvSpPr>
            <p:spPr>
              <a:xfrm>
                <a:off x="7861980" y="4142462"/>
                <a:ext cx="111674" cy="164098"/>
              </a:xfrm>
              <a:custGeom>
                <a:avLst/>
                <a:gdLst/>
                <a:ahLst/>
                <a:cxnLst/>
                <a:rect l="l" t="t" r="r" b="b"/>
                <a:pathLst>
                  <a:path w="916" h="1346" extrusionOk="0">
                    <a:moveTo>
                      <a:pt x="411" y="1"/>
                    </a:moveTo>
                    <a:cubicBezTo>
                      <a:pt x="263" y="1"/>
                      <a:pt x="120" y="98"/>
                      <a:pt x="69" y="247"/>
                    </a:cubicBezTo>
                    <a:cubicBezTo>
                      <a:pt x="0" y="446"/>
                      <a:pt x="92" y="697"/>
                      <a:pt x="198" y="865"/>
                    </a:cubicBezTo>
                    <a:cubicBezTo>
                      <a:pt x="336" y="1064"/>
                      <a:pt x="778" y="1346"/>
                      <a:pt x="778" y="1346"/>
                    </a:cubicBezTo>
                    <a:cubicBezTo>
                      <a:pt x="778" y="1346"/>
                      <a:pt x="877" y="995"/>
                      <a:pt x="877" y="972"/>
                    </a:cubicBezTo>
                    <a:cubicBezTo>
                      <a:pt x="915" y="705"/>
                      <a:pt x="831" y="164"/>
                      <a:pt x="557" y="34"/>
                    </a:cubicBezTo>
                    <a:cubicBezTo>
                      <a:pt x="510" y="11"/>
                      <a:pt x="460" y="1"/>
                      <a:pt x="41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66" name="Google Shape;1766;p44"/>
            <p:cNvSpPr/>
            <p:nvPr/>
          </p:nvSpPr>
          <p:spPr>
            <a:xfrm rot="5400000">
              <a:off x="5042654" y="1319353"/>
              <a:ext cx="3807724" cy="2369418"/>
            </a:xfrm>
            <a:custGeom>
              <a:avLst/>
              <a:gdLst/>
              <a:ahLst/>
              <a:cxnLst/>
              <a:rect l="l" t="t" r="r" b="b"/>
              <a:pathLst>
                <a:path w="31448" h="19435" extrusionOk="0">
                  <a:moveTo>
                    <a:pt x="916" y="0"/>
                  </a:moveTo>
                  <a:cubicBezTo>
                    <a:pt x="413" y="0"/>
                    <a:pt x="1" y="412"/>
                    <a:pt x="1" y="916"/>
                  </a:cubicBezTo>
                  <a:lnTo>
                    <a:pt x="1" y="18527"/>
                  </a:lnTo>
                  <a:cubicBezTo>
                    <a:pt x="1" y="19030"/>
                    <a:pt x="413" y="19434"/>
                    <a:pt x="916" y="19434"/>
                  </a:cubicBezTo>
                  <a:lnTo>
                    <a:pt x="30532" y="19434"/>
                  </a:lnTo>
                  <a:cubicBezTo>
                    <a:pt x="31036" y="19434"/>
                    <a:pt x="31448" y="19030"/>
                    <a:pt x="31448" y="18527"/>
                  </a:cubicBezTo>
                  <a:lnTo>
                    <a:pt x="31448" y="916"/>
                  </a:lnTo>
                  <a:cubicBezTo>
                    <a:pt x="31448" y="412"/>
                    <a:pt x="31036" y="0"/>
                    <a:pt x="3053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44"/>
            <p:cNvSpPr/>
            <p:nvPr/>
          </p:nvSpPr>
          <p:spPr>
            <a:xfrm rot="5400000">
              <a:off x="5177165" y="1448978"/>
              <a:ext cx="3538713" cy="2109008"/>
            </a:xfrm>
            <a:custGeom>
              <a:avLst/>
              <a:gdLst/>
              <a:ahLst/>
              <a:cxnLst/>
              <a:rect l="l" t="t" r="r" b="b"/>
              <a:pathLst>
                <a:path w="29251" h="17299" extrusionOk="0">
                  <a:moveTo>
                    <a:pt x="916" y="0"/>
                  </a:moveTo>
                  <a:cubicBezTo>
                    <a:pt x="412" y="0"/>
                    <a:pt x="0" y="412"/>
                    <a:pt x="0" y="915"/>
                  </a:cubicBezTo>
                  <a:lnTo>
                    <a:pt x="0" y="16383"/>
                  </a:lnTo>
                  <a:cubicBezTo>
                    <a:pt x="0" y="16894"/>
                    <a:pt x="412" y="17298"/>
                    <a:pt x="916" y="17298"/>
                  </a:cubicBezTo>
                  <a:lnTo>
                    <a:pt x="28335" y="17298"/>
                  </a:lnTo>
                  <a:cubicBezTo>
                    <a:pt x="28838" y="17298"/>
                    <a:pt x="29250" y="16894"/>
                    <a:pt x="29250" y="16383"/>
                  </a:cubicBezTo>
                  <a:lnTo>
                    <a:pt x="29250" y="915"/>
                  </a:lnTo>
                  <a:cubicBezTo>
                    <a:pt x="29250" y="412"/>
                    <a:pt x="28838" y="0"/>
                    <a:pt x="283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44"/>
            <p:cNvSpPr/>
            <p:nvPr/>
          </p:nvSpPr>
          <p:spPr>
            <a:xfrm>
              <a:off x="6324796" y="2419430"/>
              <a:ext cx="1603194" cy="1854619"/>
            </a:xfrm>
            <a:custGeom>
              <a:avLst/>
              <a:gdLst/>
              <a:ahLst/>
              <a:cxnLst/>
              <a:rect l="l" t="t" r="r" b="b"/>
              <a:pathLst>
                <a:path w="9825" h="11366" extrusionOk="0">
                  <a:moveTo>
                    <a:pt x="4768" y="1"/>
                  </a:moveTo>
                  <a:cubicBezTo>
                    <a:pt x="4676" y="1"/>
                    <a:pt x="2891" y="176"/>
                    <a:pt x="2891" y="176"/>
                  </a:cubicBezTo>
                  <a:lnTo>
                    <a:pt x="1" y="1930"/>
                  </a:lnTo>
                  <a:lnTo>
                    <a:pt x="436" y="11365"/>
                  </a:lnTo>
                  <a:lnTo>
                    <a:pt x="7575" y="11357"/>
                  </a:lnTo>
                  <a:lnTo>
                    <a:pt x="7750" y="8642"/>
                  </a:lnTo>
                  <a:cubicBezTo>
                    <a:pt x="7803" y="8863"/>
                    <a:pt x="7872" y="9077"/>
                    <a:pt x="7956" y="9283"/>
                  </a:cubicBezTo>
                  <a:cubicBezTo>
                    <a:pt x="7964" y="9300"/>
                    <a:pt x="7988" y="9308"/>
                    <a:pt x="8025" y="9308"/>
                  </a:cubicBezTo>
                  <a:cubicBezTo>
                    <a:pt x="8369" y="9308"/>
                    <a:pt x="9825" y="8642"/>
                    <a:pt x="9825" y="8642"/>
                  </a:cubicBezTo>
                  <a:cubicBezTo>
                    <a:pt x="9825" y="8642"/>
                    <a:pt x="9352" y="5485"/>
                    <a:pt x="9062" y="4356"/>
                  </a:cubicBezTo>
                  <a:cubicBezTo>
                    <a:pt x="8764" y="3219"/>
                    <a:pt x="8680" y="1724"/>
                    <a:pt x="8414" y="1633"/>
                  </a:cubicBezTo>
                  <a:cubicBezTo>
                    <a:pt x="8154" y="1549"/>
                    <a:pt x="4852" y="1"/>
                    <a:pt x="47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44"/>
            <p:cNvSpPr/>
            <p:nvPr/>
          </p:nvSpPr>
          <p:spPr>
            <a:xfrm>
              <a:off x="6317453" y="2410782"/>
              <a:ext cx="1618043" cy="1870610"/>
            </a:xfrm>
            <a:custGeom>
              <a:avLst/>
              <a:gdLst/>
              <a:ahLst/>
              <a:cxnLst/>
              <a:rect l="l" t="t" r="r" b="b"/>
              <a:pathLst>
                <a:path w="9916" h="11464" extrusionOk="0">
                  <a:moveTo>
                    <a:pt x="4805" y="100"/>
                  </a:moveTo>
                  <a:cubicBezTo>
                    <a:pt x="4881" y="115"/>
                    <a:pt x="5842" y="557"/>
                    <a:pt x="6689" y="938"/>
                  </a:cubicBezTo>
                  <a:cubicBezTo>
                    <a:pt x="7528" y="1327"/>
                    <a:pt x="8321" y="1686"/>
                    <a:pt x="8451" y="1732"/>
                  </a:cubicBezTo>
                  <a:cubicBezTo>
                    <a:pt x="8581" y="1777"/>
                    <a:pt x="8687" y="2411"/>
                    <a:pt x="8786" y="3021"/>
                  </a:cubicBezTo>
                  <a:cubicBezTo>
                    <a:pt x="8863" y="3463"/>
                    <a:pt x="8947" y="3966"/>
                    <a:pt x="9061" y="4416"/>
                  </a:cubicBezTo>
                  <a:cubicBezTo>
                    <a:pt x="9336" y="5477"/>
                    <a:pt x="9763" y="8322"/>
                    <a:pt x="9816" y="8672"/>
                  </a:cubicBezTo>
                  <a:cubicBezTo>
                    <a:pt x="9071" y="9006"/>
                    <a:pt x="8260" y="9326"/>
                    <a:pt x="8071" y="9326"/>
                  </a:cubicBezTo>
                  <a:cubicBezTo>
                    <a:pt x="8057" y="9326"/>
                    <a:pt x="8046" y="9324"/>
                    <a:pt x="8039" y="9321"/>
                  </a:cubicBezTo>
                  <a:cubicBezTo>
                    <a:pt x="7955" y="9115"/>
                    <a:pt x="7894" y="8901"/>
                    <a:pt x="7841" y="8688"/>
                  </a:cubicBezTo>
                  <a:cubicBezTo>
                    <a:pt x="7833" y="8665"/>
                    <a:pt x="7810" y="8649"/>
                    <a:pt x="7787" y="8649"/>
                  </a:cubicBezTo>
                  <a:cubicBezTo>
                    <a:pt x="7764" y="8649"/>
                    <a:pt x="7749" y="8672"/>
                    <a:pt x="7749" y="8695"/>
                  </a:cubicBezTo>
                  <a:lnTo>
                    <a:pt x="7574" y="11365"/>
                  </a:lnTo>
                  <a:lnTo>
                    <a:pt x="526" y="11365"/>
                  </a:lnTo>
                  <a:lnTo>
                    <a:pt x="99" y="2006"/>
                  </a:lnTo>
                  <a:lnTo>
                    <a:pt x="2959" y="275"/>
                  </a:lnTo>
                  <a:cubicBezTo>
                    <a:pt x="3463" y="222"/>
                    <a:pt x="4744" y="100"/>
                    <a:pt x="4805" y="100"/>
                  </a:cubicBezTo>
                  <a:close/>
                  <a:moveTo>
                    <a:pt x="4813" y="0"/>
                  </a:moveTo>
                  <a:cubicBezTo>
                    <a:pt x="4721" y="0"/>
                    <a:pt x="3013" y="168"/>
                    <a:pt x="2936" y="176"/>
                  </a:cubicBezTo>
                  <a:cubicBezTo>
                    <a:pt x="2929" y="176"/>
                    <a:pt x="2921" y="176"/>
                    <a:pt x="2921" y="183"/>
                  </a:cubicBezTo>
                  <a:lnTo>
                    <a:pt x="23" y="1930"/>
                  </a:lnTo>
                  <a:cubicBezTo>
                    <a:pt x="8" y="1945"/>
                    <a:pt x="0" y="1961"/>
                    <a:pt x="0" y="1976"/>
                  </a:cubicBezTo>
                  <a:lnTo>
                    <a:pt x="435" y="11418"/>
                  </a:lnTo>
                  <a:cubicBezTo>
                    <a:pt x="435" y="11441"/>
                    <a:pt x="458" y="11464"/>
                    <a:pt x="481" y="11464"/>
                  </a:cubicBezTo>
                  <a:lnTo>
                    <a:pt x="7620" y="11464"/>
                  </a:lnTo>
                  <a:cubicBezTo>
                    <a:pt x="7642" y="11464"/>
                    <a:pt x="7665" y="11441"/>
                    <a:pt x="7665" y="11418"/>
                  </a:cubicBezTo>
                  <a:lnTo>
                    <a:pt x="7825" y="8985"/>
                  </a:lnTo>
                  <a:cubicBezTo>
                    <a:pt x="7856" y="9107"/>
                    <a:pt x="7902" y="9237"/>
                    <a:pt x="7955" y="9359"/>
                  </a:cubicBezTo>
                  <a:cubicBezTo>
                    <a:pt x="7970" y="9387"/>
                    <a:pt x="8008" y="9400"/>
                    <a:pt x="8066" y="9400"/>
                  </a:cubicBezTo>
                  <a:cubicBezTo>
                    <a:pt x="8367" y="9400"/>
                    <a:pt x="9189" y="9053"/>
                    <a:pt x="9892" y="8733"/>
                  </a:cubicBezTo>
                  <a:cubicBezTo>
                    <a:pt x="9908" y="8726"/>
                    <a:pt x="9915" y="8711"/>
                    <a:pt x="9915" y="8688"/>
                  </a:cubicBezTo>
                  <a:cubicBezTo>
                    <a:pt x="9908" y="8657"/>
                    <a:pt x="9442" y="5515"/>
                    <a:pt x="9153" y="4386"/>
                  </a:cubicBezTo>
                  <a:cubicBezTo>
                    <a:pt x="9038" y="3944"/>
                    <a:pt x="8954" y="3440"/>
                    <a:pt x="8886" y="2998"/>
                  </a:cubicBezTo>
                  <a:cubicBezTo>
                    <a:pt x="8748" y="2166"/>
                    <a:pt x="8657" y="1694"/>
                    <a:pt x="8481" y="1633"/>
                  </a:cubicBezTo>
                  <a:cubicBezTo>
                    <a:pt x="8359" y="1594"/>
                    <a:pt x="7528" y="1213"/>
                    <a:pt x="6727" y="847"/>
                  </a:cubicBezTo>
                  <a:cubicBezTo>
                    <a:pt x="5309" y="199"/>
                    <a:pt x="4859" y="0"/>
                    <a:pt x="481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44"/>
            <p:cNvSpPr/>
            <p:nvPr/>
          </p:nvSpPr>
          <p:spPr>
            <a:xfrm>
              <a:off x="7176080" y="3074080"/>
              <a:ext cx="18928" cy="61190"/>
            </a:xfrm>
            <a:custGeom>
              <a:avLst/>
              <a:gdLst/>
              <a:ahLst/>
              <a:cxnLst/>
              <a:rect l="l" t="t" r="r" b="b"/>
              <a:pathLst>
                <a:path w="116" h="375" extrusionOk="0">
                  <a:moveTo>
                    <a:pt x="69" y="1"/>
                  </a:moveTo>
                  <a:cubicBezTo>
                    <a:pt x="47" y="1"/>
                    <a:pt x="24" y="16"/>
                    <a:pt x="24" y="46"/>
                  </a:cubicBezTo>
                  <a:cubicBezTo>
                    <a:pt x="16" y="138"/>
                    <a:pt x="16" y="237"/>
                    <a:pt x="8" y="321"/>
                  </a:cubicBezTo>
                  <a:cubicBezTo>
                    <a:pt x="1" y="351"/>
                    <a:pt x="24" y="374"/>
                    <a:pt x="47" y="374"/>
                  </a:cubicBezTo>
                  <a:cubicBezTo>
                    <a:pt x="77" y="374"/>
                    <a:pt x="100" y="359"/>
                    <a:pt x="100" y="336"/>
                  </a:cubicBezTo>
                  <a:cubicBezTo>
                    <a:pt x="108" y="237"/>
                    <a:pt x="115" y="146"/>
                    <a:pt x="115" y="46"/>
                  </a:cubicBezTo>
                  <a:cubicBezTo>
                    <a:pt x="115" y="23"/>
                    <a:pt x="100" y="1"/>
                    <a:pt x="6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44"/>
            <p:cNvSpPr/>
            <p:nvPr/>
          </p:nvSpPr>
          <p:spPr>
            <a:xfrm>
              <a:off x="7149972" y="2662231"/>
              <a:ext cx="45036" cy="359795"/>
            </a:xfrm>
            <a:custGeom>
              <a:avLst/>
              <a:gdLst/>
              <a:ahLst/>
              <a:cxnLst/>
              <a:rect l="l" t="t" r="r" b="b"/>
              <a:pathLst>
                <a:path w="276" h="2205" extrusionOk="0">
                  <a:moveTo>
                    <a:pt x="46" y="0"/>
                  </a:moveTo>
                  <a:cubicBezTo>
                    <a:pt x="16" y="8"/>
                    <a:pt x="1" y="31"/>
                    <a:pt x="1" y="61"/>
                  </a:cubicBezTo>
                  <a:cubicBezTo>
                    <a:pt x="107" y="755"/>
                    <a:pt x="161" y="1449"/>
                    <a:pt x="184" y="2159"/>
                  </a:cubicBezTo>
                  <a:cubicBezTo>
                    <a:pt x="184" y="2181"/>
                    <a:pt x="207" y="2204"/>
                    <a:pt x="229" y="2204"/>
                  </a:cubicBezTo>
                  <a:lnTo>
                    <a:pt x="229" y="2197"/>
                  </a:lnTo>
                  <a:cubicBezTo>
                    <a:pt x="260" y="2197"/>
                    <a:pt x="275" y="2174"/>
                    <a:pt x="275" y="2151"/>
                  </a:cubicBezTo>
                  <a:cubicBezTo>
                    <a:pt x="260" y="1442"/>
                    <a:pt x="199" y="740"/>
                    <a:pt x="100" y="46"/>
                  </a:cubicBezTo>
                  <a:cubicBezTo>
                    <a:pt x="92" y="15"/>
                    <a:pt x="69" y="0"/>
                    <a:pt x="4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44"/>
            <p:cNvSpPr/>
            <p:nvPr/>
          </p:nvSpPr>
          <p:spPr>
            <a:xfrm>
              <a:off x="7527069" y="2958391"/>
              <a:ext cx="17623" cy="91050"/>
            </a:xfrm>
            <a:custGeom>
              <a:avLst/>
              <a:gdLst/>
              <a:ahLst/>
              <a:cxnLst/>
              <a:rect l="l" t="t" r="r" b="b"/>
              <a:pathLst>
                <a:path w="108" h="558" extrusionOk="0">
                  <a:moveTo>
                    <a:pt x="62" y="0"/>
                  </a:moveTo>
                  <a:cubicBezTo>
                    <a:pt x="39" y="0"/>
                    <a:pt x="16" y="16"/>
                    <a:pt x="16" y="46"/>
                  </a:cubicBezTo>
                  <a:lnTo>
                    <a:pt x="1" y="511"/>
                  </a:lnTo>
                  <a:cubicBezTo>
                    <a:pt x="1" y="534"/>
                    <a:pt x="23" y="557"/>
                    <a:pt x="54" y="557"/>
                  </a:cubicBezTo>
                  <a:cubicBezTo>
                    <a:pt x="77" y="557"/>
                    <a:pt x="100" y="542"/>
                    <a:pt x="100" y="511"/>
                  </a:cubicBezTo>
                  <a:lnTo>
                    <a:pt x="107" y="46"/>
                  </a:lnTo>
                  <a:cubicBezTo>
                    <a:pt x="107" y="16"/>
                    <a:pt x="85" y="0"/>
                    <a:pt x="6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44"/>
            <p:cNvSpPr/>
            <p:nvPr/>
          </p:nvSpPr>
          <p:spPr>
            <a:xfrm>
              <a:off x="7513362" y="3090234"/>
              <a:ext cx="28882" cy="719591"/>
            </a:xfrm>
            <a:custGeom>
              <a:avLst/>
              <a:gdLst/>
              <a:ahLst/>
              <a:cxnLst/>
              <a:rect l="l" t="t" r="r" b="b"/>
              <a:pathLst>
                <a:path w="177" h="4410" extrusionOk="0">
                  <a:moveTo>
                    <a:pt x="130" y="1"/>
                  </a:moveTo>
                  <a:cubicBezTo>
                    <a:pt x="100" y="1"/>
                    <a:pt x="77" y="24"/>
                    <a:pt x="85" y="47"/>
                  </a:cubicBezTo>
                  <a:lnTo>
                    <a:pt x="1" y="4356"/>
                  </a:lnTo>
                  <a:cubicBezTo>
                    <a:pt x="1" y="4386"/>
                    <a:pt x="24" y="4409"/>
                    <a:pt x="46" y="4409"/>
                  </a:cubicBezTo>
                  <a:cubicBezTo>
                    <a:pt x="77" y="4409"/>
                    <a:pt x="92" y="4386"/>
                    <a:pt x="100" y="4356"/>
                  </a:cubicBezTo>
                  <a:lnTo>
                    <a:pt x="176" y="47"/>
                  </a:lnTo>
                  <a:cubicBezTo>
                    <a:pt x="176" y="24"/>
                    <a:pt x="153" y="1"/>
                    <a:pt x="13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44"/>
            <p:cNvSpPr/>
            <p:nvPr/>
          </p:nvSpPr>
          <p:spPr>
            <a:xfrm>
              <a:off x="7625464" y="3982628"/>
              <a:ext cx="361106" cy="290121"/>
            </a:xfrm>
            <a:custGeom>
              <a:avLst/>
              <a:gdLst/>
              <a:ahLst/>
              <a:cxnLst/>
              <a:rect l="l" t="t" r="r" b="b"/>
              <a:pathLst>
                <a:path w="2213" h="1778" extrusionOk="0">
                  <a:moveTo>
                    <a:pt x="1998" y="0"/>
                  </a:moveTo>
                  <a:lnTo>
                    <a:pt x="0" y="382"/>
                  </a:lnTo>
                  <a:lnTo>
                    <a:pt x="679" y="1777"/>
                  </a:lnTo>
                  <a:lnTo>
                    <a:pt x="2212" y="1777"/>
                  </a:lnTo>
                  <a:lnTo>
                    <a:pt x="19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44"/>
            <p:cNvSpPr/>
            <p:nvPr/>
          </p:nvSpPr>
          <p:spPr>
            <a:xfrm>
              <a:off x="7617958" y="3974633"/>
              <a:ext cx="377261" cy="306764"/>
            </a:xfrm>
            <a:custGeom>
              <a:avLst/>
              <a:gdLst/>
              <a:ahLst/>
              <a:cxnLst/>
              <a:rect l="l" t="t" r="r" b="b"/>
              <a:pathLst>
                <a:path w="2312" h="1880" extrusionOk="0">
                  <a:moveTo>
                    <a:pt x="2006" y="103"/>
                  </a:moveTo>
                  <a:lnTo>
                    <a:pt x="2205" y="1781"/>
                  </a:lnTo>
                  <a:lnTo>
                    <a:pt x="755" y="1781"/>
                  </a:lnTo>
                  <a:lnTo>
                    <a:pt x="115" y="469"/>
                  </a:lnTo>
                  <a:lnTo>
                    <a:pt x="2006" y="103"/>
                  </a:lnTo>
                  <a:close/>
                  <a:moveTo>
                    <a:pt x="2050" y="0"/>
                  </a:moveTo>
                  <a:cubicBezTo>
                    <a:pt x="2046" y="0"/>
                    <a:pt x="2041" y="1"/>
                    <a:pt x="2037" y="4"/>
                  </a:cubicBezTo>
                  <a:lnTo>
                    <a:pt x="39" y="385"/>
                  </a:lnTo>
                  <a:cubicBezTo>
                    <a:pt x="23" y="385"/>
                    <a:pt x="8" y="393"/>
                    <a:pt x="0" y="408"/>
                  </a:cubicBezTo>
                  <a:cubicBezTo>
                    <a:pt x="0" y="423"/>
                    <a:pt x="0" y="438"/>
                    <a:pt x="0" y="454"/>
                  </a:cubicBezTo>
                  <a:lnTo>
                    <a:pt x="687" y="1849"/>
                  </a:lnTo>
                  <a:cubicBezTo>
                    <a:pt x="694" y="1865"/>
                    <a:pt x="710" y="1872"/>
                    <a:pt x="733" y="1880"/>
                  </a:cubicBezTo>
                  <a:lnTo>
                    <a:pt x="2258" y="1880"/>
                  </a:lnTo>
                  <a:cubicBezTo>
                    <a:pt x="2273" y="1880"/>
                    <a:pt x="2289" y="1872"/>
                    <a:pt x="2296" y="1865"/>
                  </a:cubicBezTo>
                  <a:cubicBezTo>
                    <a:pt x="2304" y="1849"/>
                    <a:pt x="2311" y="1834"/>
                    <a:pt x="2311" y="1826"/>
                  </a:cubicBezTo>
                  <a:lnTo>
                    <a:pt x="2098" y="42"/>
                  </a:lnTo>
                  <a:cubicBezTo>
                    <a:pt x="2090" y="34"/>
                    <a:pt x="2090" y="19"/>
                    <a:pt x="2075" y="11"/>
                  </a:cubicBezTo>
                  <a:cubicBezTo>
                    <a:pt x="2070" y="6"/>
                    <a:pt x="2060" y="0"/>
                    <a:pt x="205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44"/>
            <p:cNvSpPr/>
            <p:nvPr/>
          </p:nvSpPr>
          <p:spPr>
            <a:xfrm>
              <a:off x="7556930" y="3768708"/>
              <a:ext cx="473044" cy="343478"/>
            </a:xfrm>
            <a:custGeom>
              <a:avLst/>
              <a:gdLst/>
              <a:ahLst/>
              <a:cxnLst/>
              <a:rect l="l" t="t" r="r" b="b"/>
              <a:pathLst>
                <a:path w="2899" h="2105" extrusionOk="0">
                  <a:moveTo>
                    <a:pt x="2032" y="1"/>
                  </a:moveTo>
                  <a:cubicBezTo>
                    <a:pt x="1787" y="1"/>
                    <a:pt x="1456" y="118"/>
                    <a:pt x="1114" y="327"/>
                  </a:cubicBezTo>
                  <a:cubicBezTo>
                    <a:pt x="786" y="526"/>
                    <a:pt x="451" y="709"/>
                    <a:pt x="100" y="869"/>
                  </a:cubicBezTo>
                  <a:cubicBezTo>
                    <a:pt x="24" y="1060"/>
                    <a:pt x="1" y="1266"/>
                    <a:pt x="39" y="1464"/>
                  </a:cubicBezTo>
                  <a:cubicBezTo>
                    <a:pt x="39" y="1464"/>
                    <a:pt x="382" y="2105"/>
                    <a:pt x="573" y="2105"/>
                  </a:cubicBezTo>
                  <a:cubicBezTo>
                    <a:pt x="763" y="2105"/>
                    <a:pt x="2640" y="1502"/>
                    <a:pt x="2769" y="1380"/>
                  </a:cubicBezTo>
                  <a:cubicBezTo>
                    <a:pt x="2899" y="1250"/>
                    <a:pt x="2548" y="457"/>
                    <a:pt x="2388" y="167"/>
                  </a:cubicBezTo>
                  <a:cubicBezTo>
                    <a:pt x="2324" y="54"/>
                    <a:pt x="2197" y="1"/>
                    <a:pt x="203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44"/>
            <p:cNvSpPr/>
            <p:nvPr/>
          </p:nvSpPr>
          <p:spPr>
            <a:xfrm>
              <a:off x="7549424" y="3760550"/>
              <a:ext cx="496868" cy="360285"/>
            </a:xfrm>
            <a:custGeom>
              <a:avLst/>
              <a:gdLst/>
              <a:ahLst/>
              <a:cxnLst/>
              <a:rect l="l" t="t" r="r" b="b"/>
              <a:pathLst>
                <a:path w="3045" h="2208" extrusionOk="0">
                  <a:moveTo>
                    <a:pt x="2077" y="94"/>
                  </a:moveTo>
                  <a:cubicBezTo>
                    <a:pt x="2127" y="94"/>
                    <a:pt x="2172" y="100"/>
                    <a:pt x="2213" y="111"/>
                  </a:cubicBezTo>
                  <a:cubicBezTo>
                    <a:pt x="2289" y="126"/>
                    <a:pt x="2350" y="179"/>
                    <a:pt x="2388" y="240"/>
                  </a:cubicBezTo>
                  <a:cubicBezTo>
                    <a:pt x="2602" y="614"/>
                    <a:pt x="2869" y="1308"/>
                    <a:pt x="2777" y="1392"/>
                  </a:cubicBezTo>
                  <a:cubicBezTo>
                    <a:pt x="2678" y="1491"/>
                    <a:pt x="825" y="2109"/>
                    <a:pt x="619" y="2109"/>
                  </a:cubicBezTo>
                  <a:cubicBezTo>
                    <a:pt x="512" y="2109"/>
                    <a:pt x="268" y="1758"/>
                    <a:pt x="131" y="1499"/>
                  </a:cubicBezTo>
                  <a:cubicBezTo>
                    <a:pt x="100" y="1316"/>
                    <a:pt x="115" y="1125"/>
                    <a:pt x="184" y="957"/>
                  </a:cubicBezTo>
                  <a:cubicBezTo>
                    <a:pt x="527" y="797"/>
                    <a:pt x="863" y="614"/>
                    <a:pt x="1183" y="416"/>
                  </a:cubicBezTo>
                  <a:cubicBezTo>
                    <a:pt x="1522" y="209"/>
                    <a:pt x="1845" y="94"/>
                    <a:pt x="2077" y="94"/>
                  </a:cubicBezTo>
                  <a:close/>
                  <a:moveTo>
                    <a:pt x="2085" y="0"/>
                  </a:moveTo>
                  <a:cubicBezTo>
                    <a:pt x="1831" y="0"/>
                    <a:pt x="1492" y="120"/>
                    <a:pt x="1137" y="332"/>
                  </a:cubicBezTo>
                  <a:cubicBezTo>
                    <a:pt x="817" y="530"/>
                    <a:pt x="481" y="713"/>
                    <a:pt x="131" y="873"/>
                  </a:cubicBezTo>
                  <a:cubicBezTo>
                    <a:pt x="115" y="873"/>
                    <a:pt x="108" y="889"/>
                    <a:pt x="108" y="896"/>
                  </a:cubicBezTo>
                  <a:cubicBezTo>
                    <a:pt x="24" y="1094"/>
                    <a:pt x="1" y="1316"/>
                    <a:pt x="39" y="1522"/>
                  </a:cubicBezTo>
                  <a:cubicBezTo>
                    <a:pt x="39" y="1529"/>
                    <a:pt x="39" y="1529"/>
                    <a:pt x="39" y="1537"/>
                  </a:cubicBezTo>
                  <a:cubicBezTo>
                    <a:pt x="100" y="1651"/>
                    <a:pt x="413" y="2208"/>
                    <a:pt x="619" y="2208"/>
                  </a:cubicBezTo>
                  <a:cubicBezTo>
                    <a:pt x="825" y="2208"/>
                    <a:pt x="2709" y="1598"/>
                    <a:pt x="2853" y="1461"/>
                  </a:cubicBezTo>
                  <a:cubicBezTo>
                    <a:pt x="3044" y="1270"/>
                    <a:pt x="2487" y="202"/>
                    <a:pt x="2480" y="194"/>
                  </a:cubicBezTo>
                  <a:cubicBezTo>
                    <a:pt x="2426" y="103"/>
                    <a:pt x="2342" y="42"/>
                    <a:pt x="2243" y="19"/>
                  </a:cubicBezTo>
                  <a:cubicBezTo>
                    <a:pt x="2195" y="6"/>
                    <a:pt x="2142" y="0"/>
                    <a:pt x="208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44"/>
            <p:cNvSpPr/>
            <p:nvPr/>
          </p:nvSpPr>
          <p:spPr>
            <a:xfrm>
              <a:off x="6745461" y="2295908"/>
              <a:ext cx="586451" cy="475974"/>
            </a:xfrm>
            <a:custGeom>
              <a:avLst/>
              <a:gdLst/>
              <a:ahLst/>
              <a:cxnLst/>
              <a:rect l="l" t="t" r="r" b="b"/>
              <a:pathLst>
                <a:path w="3594" h="2917" extrusionOk="0">
                  <a:moveTo>
                    <a:pt x="1322" y="0"/>
                  </a:moveTo>
                  <a:cubicBezTo>
                    <a:pt x="1023" y="0"/>
                    <a:pt x="772" y="35"/>
                    <a:pt x="672" y="79"/>
                  </a:cubicBezTo>
                  <a:cubicBezTo>
                    <a:pt x="504" y="209"/>
                    <a:pt x="359" y="354"/>
                    <a:pt x="230" y="514"/>
                  </a:cubicBezTo>
                  <a:cubicBezTo>
                    <a:pt x="123" y="720"/>
                    <a:pt x="47" y="933"/>
                    <a:pt x="1" y="1162"/>
                  </a:cubicBezTo>
                  <a:lnTo>
                    <a:pt x="1252" y="2916"/>
                  </a:lnTo>
                  <a:lnTo>
                    <a:pt x="2045" y="1688"/>
                  </a:lnTo>
                  <a:lnTo>
                    <a:pt x="2335" y="1513"/>
                  </a:lnTo>
                  <a:lnTo>
                    <a:pt x="3593" y="2359"/>
                  </a:lnTo>
                  <a:cubicBezTo>
                    <a:pt x="3593" y="2359"/>
                    <a:pt x="3151" y="842"/>
                    <a:pt x="2686" y="376"/>
                  </a:cubicBezTo>
                  <a:cubicBezTo>
                    <a:pt x="2399" y="90"/>
                    <a:pt x="1800" y="0"/>
                    <a:pt x="1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44"/>
            <p:cNvSpPr/>
            <p:nvPr/>
          </p:nvSpPr>
          <p:spPr>
            <a:xfrm>
              <a:off x="6736812" y="2287259"/>
              <a:ext cx="603748" cy="491965"/>
            </a:xfrm>
            <a:custGeom>
              <a:avLst/>
              <a:gdLst/>
              <a:ahLst/>
              <a:cxnLst/>
              <a:rect l="l" t="t" r="r" b="b"/>
              <a:pathLst>
                <a:path w="3700" h="3015" extrusionOk="0">
                  <a:moveTo>
                    <a:pt x="1376" y="96"/>
                  </a:moveTo>
                  <a:cubicBezTo>
                    <a:pt x="1842" y="96"/>
                    <a:pt x="2424" y="180"/>
                    <a:pt x="2700" y="452"/>
                  </a:cubicBezTo>
                  <a:cubicBezTo>
                    <a:pt x="3082" y="834"/>
                    <a:pt x="3440" y="1917"/>
                    <a:pt x="3562" y="2290"/>
                  </a:cubicBezTo>
                  <a:lnTo>
                    <a:pt x="2418" y="1520"/>
                  </a:lnTo>
                  <a:cubicBezTo>
                    <a:pt x="2411" y="1516"/>
                    <a:pt x="2401" y="1514"/>
                    <a:pt x="2391" y="1514"/>
                  </a:cubicBezTo>
                  <a:cubicBezTo>
                    <a:pt x="2382" y="1514"/>
                    <a:pt x="2372" y="1516"/>
                    <a:pt x="2365" y="1520"/>
                  </a:cubicBezTo>
                  <a:lnTo>
                    <a:pt x="2075" y="1695"/>
                  </a:lnTo>
                  <a:cubicBezTo>
                    <a:pt x="2067" y="1703"/>
                    <a:pt x="2060" y="1703"/>
                    <a:pt x="2060" y="1711"/>
                  </a:cubicBezTo>
                  <a:lnTo>
                    <a:pt x="1305" y="2878"/>
                  </a:lnTo>
                  <a:lnTo>
                    <a:pt x="100" y="1200"/>
                  </a:lnTo>
                  <a:cubicBezTo>
                    <a:pt x="145" y="986"/>
                    <a:pt x="222" y="780"/>
                    <a:pt x="321" y="590"/>
                  </a:cubicBezTo>
                  <a:cubicBezTo>
                    <a:pt x="443" y="437"/>
                    <a:pt x="588" y="292"/>
                    <a:pt x="740" y="170"/>
                  </a:cubicBezTo>
                  <a:cubicBezTo>
                    <a:pt x="837" y="129"/>
                    <a:pt x="1084" y="96"/>
                    <a:pt x="1376" y="96"/>
                  </a:cubicBezTo>
                  <a:close/>
                  <a:moveTo>
                    <a:pt x="1394" y="0"/>
                  </a:moveTo>
                  <a:cubicBezTo>
                    <a:pt x="1082" y="0"/>
                    <a:pt x="815" y="39"/>
                    <a:pt x="702" y="86"/>
                  </a:cubicBezTo>
                  <a:lnTo>
                    <a:pt x="694" y="94"/>
                  </a:lnTo>
                  <a:cubicBezTo>
                    <a:pt x="527" y="223"/>
                    <a:pt x="374" y="376"/>
                    <a:pt x="244" y="544"/>
                  </a:cubicBezTo>
                  <a:cubicBezTo>
                    <a:pt x="138" y="750"/>
                    <a:pt x="54" y="971"/>
                    <a:pt x="8" y="1200"/>
                  </a:cubicBezTo>
                  <a:cubicBezTo>
                    <a:pt x="0" y="1215"/>
                    <a:pt x="8" y="1230"/>
                    <a:pt x="16" y="1238"/>
                  </a:cubicBezTo>
                  <a:lnTo>
                    <a:pt x="1266" y="2992"/>
                  </a:lnTo>
                  <a:cubicBezTo>
                    <a:pt x="1282" y="3007"/>
                    <a:pt x="1289" y="3015"/>
                    <a:pt x="1305" y="3015"/>
                  </a:cubicBezTo>
                  <a:lnTo>
                    <a:pt x="1312" y="3007"/>
                  </a:lnTo>
                  <a:cubicBezTo>
                    <a:pt x="1328" y="3007"/>
                    <a:pt x="1343" y="3000"/>
                    <a:pt x="1350" y="2984"/>
                  </a:cubicBezTo>
                  <a:lnTo>
                    <a:pt x="2128" y="1764"/>
                  </a:lnTo>
                  <a:lnTo>
                    <a:pt x="2388" y="1612"/>
                  </a:lnTo>
                  <a:lnTo>
                    <a:pt x="3616" y="2443"/>
                  </a:lnTo>
                  <a:cubicBezTo>
                    <a:pt x="3623" y="2451"/>
                    <a:pt x="3633" y="2454"/>
                    <a:pt x="3643" y="2454"/>
                  </a:cubicBezTo>
                  <a:cubicBezTo>
                    <a:pt x="3654" y="2454"/>
                    <a:pt x="3665" y="2451"/>
                    <a:pt x="3677" y="2443"/>
                  </a:cubicBezTo>
                  <a:cubicBezTo>
                    <a:pt x="3692" y="2435"/>
                    <a:pt x="3700" y="2412"/>
                    <a:pt x="3692" y="2390"/>
                  </a:cubicBezTo>
                  <a:cubicBezTo>
                    <a:pt x="3677" y="2336"/>
                    <a:pt x="3242" y="857"/>
                    <a:pt x="2777" y="391"/>
                  </a:cubicBezTo>
                  <a:cubicBezTo>
                    <a:pt x="2479" y="94"/>
                    <a:pt x="1881" y="0"/>
                    <a:pt x="139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44"/>
            <p:cNvSpPr/>
            <p:nvPr/>
          </p:nvSpPr>
          <p:spPr>
            <a:xfrm>
              <a:off x="7064142" y="1316869"/>
              <a:ext cx="173129" cy="290121"/>
            </a:xfrm>
            <a:custGeom>
              <a:avLst/>
              <a:gdLst/>
              <a:ahLst/>
              <a:cxnLst/>
              <a:rect l="l" t="t" r="r" b="b"/>
              <a:pathLst>
                <a:path w="1061" h="1778" extrusionOk="0">
                  <a:moveTo>
                    <a:pt x="267" y="0"/>
                  </a:moveTo>
                  <a:lnTo>
                    <a:pt x="0" y="69"/>
                  </a:lnTo>
                  <a:lnTo>
                    <a:pt x="877" y="1777"/>
                  </a:lnTo>
                  <a:cubicBezTo>
                    <a:pt x="877" y="1777"/>
                    <a:pt x="1060" y="1121"/>
                    <a:pt x="992" y="824"/>
                  </a:cubicBezTo>
                  <a:cubicBezTo>
                    <a:pt x="931" y="526"/>
                    <a:pt x="267" y="0"/>
                    <a:pt x="26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44"/>
            <p:cNvSpPr/>
            <p:nvPr/>
          </p:nvSpPr>
          <p:spPr>
            <a:xfrm>
              <a:off x="7056636" y="1307568"/>
              <a:ext cx="188141" cy="306927"/>
            </a:xfrm>
            <a:custGeom>
              <a:avLst/>
              <a:gdLst/>
              <a:ahLst/>
              <a:cxnLst/>
              <a:rect l="l" t="t" r="r" b="b"/>
              <a:pathLst>
                <a:path w="1153" h="1881" extrusionOk="0">
                  <a:moveTo>
                    <a:pt x="298" y="111"/>
                  </a:moveTo>
                  <a:cubicBezTo>
                    <a:pt x="489" y="263"/>
                    <a:pt x="939" y="667"/>
                    <a:pt x="992" y="896"/>
                  </a:cubicBezTo>
                  <a:cubicBezTo>
                    <a:pt x="1038" y="1102"/>
                    <a:pt x="954" y="1499"/>
                    <a:pt x="908" y="1697"/>
                  </a:cubicBezTo>
                  <a:lnTo>
                    <a:pt x="115" y="156"/>
                  </a:lnTo>
                  <a:lnTo>
                    <a:pt x="298" y="111"/>
                  </a:lnTo>
                  <a:close/>
                  <a:moveTo>
                    <a:pt x="311" y="1"/>
                  </a:moveTo>
                  <a:cubicBezTo>
                    <a:pt x="307" y="1"/>
                    <a:pt x="302" y="2"/>
                    <a:pt x="298" y="4"/>
                  </a:cubicBezTo>
                  <a:lnTo>
                    <a:pt x="39" y="72"/>
                  </a:lnTo>
                  <a:cubicBezTo>
                    <a:pt x="23" y="72"/>
                    <a:pt x="8" y="80"/>
                    <a:pt x="1" y="95"/>
                  </a:cubicBezTo>
                  <a:cubicBezTo>
                    <a:pt x="1" y="111"/>
                    <a:pt x="1" y="126"/>
                    <a:pt x="1" y="141"/>
                  </a:cubicBezTo>
                  <a:lnTo>
                    <a:pt x="878" y="1857"/>
                  </a:lnTo>
                  <a:cubicBezTo>
                    <a:pt x="885" y="1872"/>
                    <a:pt x="908" y="1880"/>
                    <a:pt x="923" y="1880"/>
                  </a:cubicBezTo>
                  <a:lnTo>
                    <a:pt x="931" y="1880"/>
                  </a:lnTo>
                  <a:cubicBezTo>
                    <a:pt x="946" y="1880"/>
                    <a:pt x="962" y="1865"/>
                    <a:pt x="969" y="1842"/>
                  </a:cubicBezTo>
                  <a:cubicBezTo>
                    <a:pt x="977" y="1819"/>
                    <a:pt x="1152" y="1186"/>
                    <a:pt x="1084" y="873"/>
                  </a:cubicBezTo>
                  <a:cubicBezTo>
                    <a:pt x="1015" y="553"/>
                    <a:pt x="367" y="34"/>
                    <a:pt x="344" y="11"/>
                  </a:cubicBezTo>
                  <a:cubicBezTo>
                    <a:pt x="333" y="6"/>
                    <a:pt x="322" y="1"/>
                    <a:pt x="31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44"/>
            <p:cNvSpPr/>
            <p:nvPr/>
          </p:nvSpPr>
          <p:spPr>
            <a:xfrm>
              <a:off x="6550140" y="1274444"/>
              <a:ext cx="776713" cy="1354332"/>
            </a:xfrm>
            <a:custGeom>
              <a:avLst/>
              <a:gdLst/>
              <a:ahLst/>
              <a:cxnLst/>
              <a:rect l="l" t="t" r="r" b="b"/>
              <a:pathLst>
                <a:path w="4760" h="8300" extrusionOk="0">
                  <a:moveTo>
                    <a:pt x="3211" y="1"/>
                  </a:moveTo>
                  <a:cubicBezTo>
                    <a:pt x="2708" y="47"/>
                    <a:pt x="2220" y="207"/>
                    <a:pt x="1785" y="466"/>
                  </a:cubicBezTo>
                  <a:cubicBezTo>
                    <a:pt x="1144" y="878"/>
                    <a:pt x="61" y="1084"/>
                    <a:pt x="153" y="1725"/>
                  </a:cubicBezTo>
                  <a:cubicBezTo>
                    <a:pt x="237" y="2365"/>
                    <a:pt x="618" y="3326"/>
                    <a:pt x="618" y="3326"/>
                  </a:cubicBezTo>
                  <a:cubicBezTo>
                    <a:pt x="153" y="3387"/>
                    <a:pt x="0" y="3624"/>
                    <a:pt x="176" y="4295"/>
                  </a:cubicBezTo>
                  <a:cubicBezTo>
                    <a:pt x="307" y="4795"/>
                    <a:pt x="747" y="4859"/>
                    <a:pt x="963" y="4859"/>
                  </a:cubicBezTo>
                  <a:cubicBezTo>
                    <a:pt x="1036" y="4859"/>
                    <a:pt x="1083" y="4852"/>
                    <a:pt x="1083" y="4852"/>
                  </a:cubicBezTo>
                  <a:cubicBezTo>
                    <a:pt x="1640" y="5225"/>
                    <a:pt x="1816" y="6514"/>
                    <a:pt x="1816" y="6514"/>
                  </a:cubicBezTo>
                  <a:cubicBezTo>
                    <a:pt x="1816" y="6514"/>
                    <a:pt x="1960" y="6774"/>
                    <a:pt x="2044" y="6926"/>
                  </a:cubicBezTo>
                  <a:cubicBezTo>
                    <a:pt x="2136" y="7071"/>
                    <a:pt x="3684" y="8299"/>
                    <a:pt x="3684" y="8299"/>
                  </a:cubicBezTo>
                  <a:lnTo>
                    <a:pt x="3684" y="6308"/>
                  </a:lnTo>
                  <a:cubicBezTo>
                    <a:pt x="3684" y="6308"/>
                    <a:pt x="3702" y="6313"/>
                    <a:pt x="3734" y="6313"/>
                  </a:cubicBezTo>
                  <a:cubicBezTo>
                    <a:pt x="3840" y="6313"/>
                    <a:pt x="4101" y="6259"/>
                    <a:pt x="4348" y="5782"/>
                  </a:cubicBezTo>
                  <a:cubicBezTo>
                    <a:pt x="4676" y="5172"/>
                    <a:pt x="4760" y="4356"/>
                    <a:pt x="4584" y="3479"/>
                  </a:cubicBezTo>
                  <a:cubicBezTo>
                    <a:pt x="4409" y="2602"/>
                    <a:pt x="3211" y="1"/>
                    <a:pt x="321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44"/>
            <p:cNvSpPr/>
            <p:nvPr/>
          </p:nvSpPr>
          <p:spPr>
            <a:xfrm>
              <a:off x="6553893" y="1265796"/>
              <a:ext cx="780466" cy="1370323"/>
            </a:xfrm>
            <a:custGeom>
              <a:avLst/>
              <a:gdLst/>
              <a:ahLst/>
              <a:cxnLst/>
              <a:rect l="l" t="t" r="r" b="b"/>
              <a:pathLst>
                <a:path w="4783" h="8398" extrusionOk="0">
                  <a:moveTo>
                    <a:pt x="3158" y="107"/>
                  </a:moveTo>
                  <a:cubicBezTo>
                    <a:pt x="3295" y="397"/>
                    <a:pt x="4355" y="2731"/>
                    <a:pt x="4515" y="3539"/>
                  </a:cubicBezTo>
                  <a:cubicBezTo>
                    <a:pt x="4683" y="4394"/>
                    <a:pt x="4607" y="5202"/>
                    <a:pt x="4287" y="5812"/>
                  </a:cubicBezTo>
                  <a:cubicBezTo>
                    <a:pt x="4047" y="6274"/>
                    <a:pt x="3802" y="6318"/>
                    <a:pt x="3708" y="6318"/>
                  </a:cubicBezTo>
                  <a:cubicBezTo>
                    <a:pt x="3686" y="6318"/>
                    <a:pt x="3672" y="6316"/>
                    <a:pt x="3669" y="6316"/>
                  </a:cubicBezTo>
                  <a:cubicBezTo>
                    <a:pt x="3654" y="6316"/>
                    <a:pt x="3638" y="6316"/>
                    <a:pt x="3631" y="6323"/>
                  </a:cubicBezTo>
                  <a:cubicBezTo>
                    <a:pt x="3615" y="6331"/>
                    <a:pt x="3608" y="6346"/>
                    <a:pt x="3608" y="6361"/>
                  </a:cubicBezTo>
                  <a:lnTo>
                    <a:pt x="3608" y="8253"/>
                  </a:lnTo>
                  <a:cubicBezTo>
                    <a:pt x="2990" y="7757"/>
                    <a:pt x="2121" y="7048"/>
                    <a:pt x="2060" y="6949"/>
                  </a:cubicBezTo>
                  <a:cubicBezTo>
                    <a:pt x="1983" y="6819"/>
                    <a:pt x="1854" y="6598"/>
                    <a:pt x="1831" y="6552"/>
                  </a:cubicBezTo>
                  <a:cubicBezTo>
                    <a:pt x="1815" y="6430"/>
                    <a:pt x="1632" y="5240"/>
                    <a:pt x="1083" y="4867"/>
                  </a:cubicBezTo>
                  <a:cubicBezTo>
                    <a:pt x="1078" y="4861"/>
                    <a:pt x="1069" y="4856"/>
                    <a:pt x="1058" y="4856"/>
                  </a:cubicBezTo>
                  <a:cubicBezTo>
                    <a:pt x="1054" y="4856"/>
                    <a:pt x="1050" y="4857"/>
                    <a:pt x="1045" y="4859"/>
                  </a:cubicBezTo>
                  <a:cubicBezTo>
                    <a:pt x="1040" y="4859"/>
                    <a:pt x="996" y="4865"/>
                    <a:pt x="931" y="4865"/>
                  </a:cubicBezTo>
                  <a:cubicBezTo>
                    <a:pt x="729" y="4865"/>
                    <a:pt x="320" y="4808"/>
                    <a:pt x="199" y="4340"/>
                  </a:cubicBezTo>
                  <a:cubicBezTo>
                    <a:pt x="99" y="3982"/>
                    <a:pt x="99" y="3753"/>
                    <a:pt x="199" y="3616"/>
                  </a:cubicBezTo>
                  <a:cubicBezTo>
                    <a:pt x="267" y="3517"/>
                    <a:pt x="397" y="3456"/>
                    <a:pt x="595" y="3433"/>
                  </a:cubicBezTo>
                  <a:cubicBezTo>
                    <a:pt x="610" y="3433"/>
                    <a:pt x="626" y="3425"/>
                    <a:pt x="633" y="3410"/>
                  </a:cubicBezTo>
                  <a:cubicBezTo>
                    <a:pt x="641" y="3394"/>
                    <a:pt x="641" y="3379"/>
                    <a:pt x="633" y="3372"/>
                  </a:cubicBezTo>
                  <a:cubicBezTo>
                    <a:pt x="626" y="3356"/>
                    <a:pt x="252" y="2403"/>
                    <a:pt x="168" y="1770"/>
                  </a:cubicBezTo>
                  <a:cubicBezTo>
                    <a:pt x="115" y="1350"/>
                    <a:pt x="610" y="1129"/>
                    <a:pt x="1137" y="893"/>
                  </a:cubicBezTo>
                  <a:cubicBezTo>
                    <a:pt x="1358" y="794"/>
                    <a:pt x="1571" y="687"/>
                    <a:pt x="1785" y="565"/>
                  </a:cubicBezTo>
                  <a:cubicBezTo>
                    <a:pt x="2204" y="313"/>
                    <a:pt x="2670" y="161"/>
                    <a:pt x="3158" y="107"/>
                  </a:cubicBezTo>
                  <a:close/>
                  <a:moveTo>
                    <a:pt x="3188" y="0"/>
                  </a:moveTo>
                  <a:cubicBezTo>
                    <a:pt x="2670" y="54"/>
                    <a:pt x="2174" y="214"/>
                    <a:pt x="1732" y="481"/>
                  </a:cubicBezTo>
                  <a:cubicBezTo>
                    <a:pt x="1526" y="603"/>
                    <a:pt x="1312" y="710"/>
                    <a:pt x="1099" y="801"/>
                  </a:cubicBezTo>
                  <a:cubicBezTo>
                    <a:pt x="565" y="1045"/>
                    <a:pt x="8" y="1297"/>
                    <a:pt x="76" y="1785"/>
                  </a:cubicBezTo>
                  <a:cubicBezTo>
                    <a:pt x="153" y="2334"/>
                    <a:pt x="443" y="3128"/>
                    <a:pt x="526" y="3349"/>
                  </a:cubicBezTo>
                  <a:cubicBezTo>
                    <a:pt x="321" y="3379"/>
                    <a:pt x="191" y="3448"/>
                    <a:pt x="115" y="3562"/>
                  </a:cubicBezTo>
                  <a:cubicBezTo>
                    <a:pt x="8" y="3722"/>
                    <a:pt x="0" y="3967"/>
                    <a:pt x="107" y="4363"/>
                  </a:cubicBezTo>
                  <a:cubicBezTo>
                    <a:pt x="244" y="4886"/>
                    <a:pt x="701" y="4957"/>
                    <a:pt x="931" y="4957"/>
                  </a:cubicBezTo>
                  <a:cubicBezTo>
                    <a:pt x="983" y="4957"/>
                    <a:pt x="1023" y="4953"/>
                    <a:pt x="1045" y="4950"/>
                  </a:cubicBezTo>
                  <a:cubicBezTo>
                    <a:pt x="1564" y="5324"/>
                    <a:pt x="1739" y="6560"/>
                    <a:pt x="1739" y="6575"/>
                  </a:cubicBezTo>
                  <a:cubicBezTo>
                    <a:pt x="1739" y="6583"/>
                    <a:pt x="1739" y="6583"/>
                    <a:pt x="1747" y="6590"/>
                  </a:cubicBezTo>
                  <a:cubicBezTo>
                    <a:pt x="1747" y="6590"/>
                    <a:pt x="1892" y="6857"/>
                    <a:pt x="1976" y="7002"/>
                  </a:cubicBezTo>
                  <a:cubicBezTo>
                    <a:pt x="2067" y="7147"/>
                    <a:pt x="3471" y="8261"/>
                    <a:pt x="3623" y="8390"/>
                  </a:cubicBezTo>
                  <a:cubicBezTo>
                    <a:pt x="3631" y="8390"/>
                    <a:pt x="3646" y="8398"/>
                    <a:pt x="3654" y="8398"/>
                  </a:cubicBezTo>
                  <a:cubicBezTo>
                    <a:pt x="3661" y="8398"/>
                    <a:pt x="3669" y="8398"/>
                    <a:pt x="3676" y="8390"/>
                  </a:cubicBezTo>
                  <a:cubicBezTo>
                    <a:pt x="3692" y="8383"/>
                    <a:pt x="3699" y="8367"/>
                    <a:pt x="3699" y="8352"/>
                  </a:cubicBezTo>
                  <a:lnTo>
                    <a:pt x="3699" y="6415"/>
                  </a:lnTo>
                  <a:cubicBezTo>
                    <a:pt x="3829" y="6415"/>
                    <a:pt x="4111" y="6354"/>
                    <a:pt x="4371" y="5858"/>
                  </a:cubicBezTo>
                  <a:cubicBezTo>
                    <a:pt x="4706" y="5233"/>
                    <a:pt x="4782" y="4394"/>
                    <a:pt x="4607" y="3517"/>
                  </a:cubicBezTo>
                  <a:cubicBezTo>
                    <a:pt x="4432" y="2647"/>
                    <a:pt x="3280" y="138"/>
                    <a:pt x="3234" y="31"/>
                  </a:cubicBezTo>
                  <a:cubicBezTo>
                    <a:pt x="3226" y="16"/>
                    <a:pt x="3204" y="0"/>
                    <a:pt x="318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44"/>
            <p:cNvSpPr/>
            <p:nvPr/>
          </p:nvSpPr>
          <p:spPr>
            <a:xfrm>
              <a:off x="7057941" y="2267679"/>
              <a:ext cx="92194" cy="160725"/>
            </a:xfrm>
            <a:custGeom>
              <a:avLst/>
              <a:gdLst/>
              <a:ahLst/>
              <a:cxnLst/>
              <a:rect l="l" t="t" r="r" b="b"/>
              <a:pathLst>
                <a:path w="565" h="985" extrusionOk="0">
                  <a:moveTo>
                    <a:pt x="0" y="0"/>
                  </a:moveTo>
                  <a:lnTo>
                    <a:pt x="534" y="984"/>
                  </a:lnTo>
                  <a:lnTo>
                    <a:pt x="565" y="2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44"/>
            <p:cNvSpPr/>
            <p:nvPr/>
          </p:nvSpPr>
          <p:spPr>
            <a:xfrm>
              <a:off x="7050435" y="2260662"/>
              <a:ext cx="108348" cy="175084"/>
            </a:xfrm>
            <a:custGeom>
              <a:avLst/>
              <a:gdLst/>
              <a:ahLst/>
              <a:cxnLst/>
              <a:rect l="l" t="t" r="r" b="b"/>
              <a:pathLst>
                <a:path w="664" h="1073" extrusionOk="0">
                  <a:moveTo>
                    <a:pt x="153" y="135"/>
                  </a:moveTo>
                  <a:lnTo>
                    <a:pt x="565" y="295"/>
                  </a:lnTo>
                  <a:lnTo>
                    <a:pt x="542" y="852"/>
                  </a:lnTo>
                  <a:lnTo>
                    <a:pt x="153" y="135"/>
                  </a:lnTo>
                  <a:close/>
                  <a:moveTo>
                    <a:pt x="42" y="0"/>
                  </a:moveTo>
                  <a:cubicBezTo>
                    <a:pt x="30" y="0"/>
                    <a:pt x="20" y="4"/>
                    <a:pt x="16" y="13"/>
                  </a:cubicBezTo>
                  <a:cubicBezTo>
                    <a:pt x="0" y="28"/>
                    <a:pt x="0" y="51"/>
                    <a:pt x="8" y="66"/>
                  </a:cubicBezTo>
                  <a:lnTo>
                    <a:pt x="534" y="1050"/>
                  </a:lnTo>
                  <a:cubicBezTo>
                    <a:pt x="550" y="1065"/>
                    <a:pt x="565" y="1073"/>
                    <a:pt x="580" y="1073"/>
                  </a:cubicBezTo>
                  <a:lnTo>
                    <a:pt x="588" y="1073"/>
                  </a:lnTo>
                  <a:cubicBezTo>
                    <a:pt x="611" y="1073"/>
                    <a:pt x="626" y="1050"/>
                    <a:pt x="626" y="1027"/>
                  </a:cubicBezTo>
                  <a:lnTo>
                    <a:pt x="656" y="264"/>
                  </a:lnTo>
                  <a:cubicBezTo>
                    <a:pt x="664" y="249"/>
                    <a:pt x="649" y="226"/>
                    <a:pt x="633" y="219"/>
                  </a:cubicBezTo>
                  <a:lnTo>
                    <a:pt x="69" y="5"/>
                  </a:lnTo>
                  <a:cubicBezTo>
                    <a:pt x="60" y="2"/>
                    <a:pt x="50" y="0"/>
                    <a:pt x="4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44"/>
            <p:cNvSpPr/>
            <p:nvPr/>
          </p:nvSpPr>
          <p:spPr>
            <a:xfrm>
              <a:off x="6426943" y="1182741"/>
              <a:ext cx="743099" cy="708985"/>
            </a:xfrm>
            <a:custGeom>
              <a:avLst/>
              <a:gdLst/>
              <a:ahLst/>
              <a:cxnLst/>
              <a:rect l="l" t="t" r="r" b="b"/>
              <a:pathLst>
                <a:path w="4554" h="4345" extrusionOk="0">
                  <a:moveTo>
                    <a:pt x="3558" y="0"/>
                  </a:moveTo>
                  <a:cubicBezTo>
                    <a:pt x="2910" y="0"/>
                    <a:pt x="1080" y="780"/>
                    <a:pt x="549" y="1615"/>
                  </a:cubicBezTo>
                  <a:cubicBezTo>
                    <a:pt x="0" y="2492"/>
                    <a:pt x="115" y="2897"/>
                    <a:pt x="527" y="3423"/>
                  </a:cubicBezTo>
                  <a:cubicBezTo>
                    <a:pt x="931" y="3949"/>
                    <a:pt x="1312" y="4094"/>
                    <a:pt x="1312" y="4094"/>
                  </a:cubicBezTo>
                  <a:cubicBezTo>
                    <a:pt x="1312" y="4094"/>
                    <a:pt x="1425" y="4345"/>
                    <a:pt x="1652" y="4345"/>
                  </a:cubicBezTo>
                  <a:cubicBezTo>
                    <a:pt x="1682" y="4345"/>
                    <a:pt x="1713" y="4340"/>
                    <a:pt x="1747" y="4331"/>
                  </a:cubicBezTo>
                  <a:cubicBezTo>
                    <a:pt x="2044" y="4239"/>
                    <a:pt x="1693" y="4102"/>
                    <a:pt x="1549" y="3919"/>
                  </a:cubicBezTo>
                  <a:cubicBezTo>
                    <a:pt x="1396" y="3743"/>
                    <a:pt x="1808" y="3240"/>
                    <a:pt x="1838" y="2775"/>
                  </a:cubicBezTo>
                  <a:cubicBezTo>
                    <a:pt x="1869" y="2317"/>
                    <a:pt x="1427" y="2401"/>
                    <a:pt x="1373" y="2111"/>
                  </a:cubicBezTo>
                  <a:cubicBezTo>
                    <a:pt x="1316" y="1841"/>
                    <a:pt x="1921" y="1518"/>
                    <a:pt x="2288" y="1518"/>
                  </a:cubicBezTo>
                  <a:cubicBezTo>
                    <a:pt x="2315" y="1518"/>
                    <a:pt x="2341" y="1520"/>
                    <a:pt x="2365" y="1524"/>
                  </a:cubicBezTo>
                  <a:cubicBezTo>
                    <a:pt x="2715" y="1585"/>
                    <a:pt x="2395" y="1844"/>
                    <a:pt x="2395" y="1844"/>
                  </a:cubicBezTo>
                  <a:cubicBezTo>
                    <a:pt x="2921" y="1722"/>
                    <a:pt x="3425" y="1516"/>
                    <a:pt x="3882" y="1234"/>
                  </a:cubicBezTo>
                  <a:cubicBezTo>
                    <a:pt x="4554" y="792"/>
                    <a:pt x="4203" y="98"/>
                    <a:pt x="3646" y="6"/>
                  </a:cubicBezTo>
                  <a:cubicBezTo>
                    <a:pt x="3620" y="2"/>
                    <a:pt x="3590" y="0"/>
                    <a:pt x="355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44"/>
            <p:cNvSpPr/>
            <p:nvPr/>
          </p:nvSpPr>
          <p:spPr>
            <a:xfrm>
              <a:off x="6418132" y="1175071"/>
              <a:ext cx="717154" cy="724323"/>
            </a:xfrm>
            <a:custGeom>
              <a:avLst/>
              <a:gdLst/>
              <a:ahLst/>
              <a:cxnLst/>
              <a:rect l="l" t="t" r="r" b="b"/>
              <a:pathLst>
                <a:path w="4395" h="4439" extrusionOk="0">
                  <a:moveTo>
                    <a:pt x="3608" y="91"/>
                  </a:moveTo>
                  <a:cubicBezTo>
                    <a:pt x="3639" y="91"/>
                    <a:pt x="3662" y="91"/>
                    <a:pt x="3692" y="99"/>
                  </a:cubicBezTo>
                  <a:cubicBezTo>
                    <a:pt x="3959" y="137"/>
                    <a:pt x="4181" y="328"/>
                    <a:pt x="4242" y="587"/>
                  </a:cubicBezTo>
                  <a:cubicBezTo>
                    <a:pt x="4295" y="831"/>
                    <a:pt x="4181" y="1060"/>
                    <a:pt x="3914" y="1235"/>
                  </a:cubicBezTo>
                  <a:cubicBezTo>
                    <a:pt x="3502" y="1495"/>
                    <a:pt x="3052" y="1685"/>
                    <a:pt x="2586" y="1807"/>
                  </a:cubicBezTo>
                  <a:cubicBezTo>
                    <a:pt x="2617" y="1762"/>
                    <a:pt x="2632" y="1708"/>
                    <a:pt x="2625" y="1655"/>
                  </a:cubicBezTo>
                  <a:cubicBezTo>
                    <a:pt x="2609" y="1586"/>
                    <a:pt x="2541" y="1548"/>
                    <a:pt x="2426" y="1525"/>
                  </a:cubicBezTo>
                  <a:cubicBezTo>
                    <a:pt x="2397" y="1520"/>
                    <a:pt x="2366" y="1518"/>
                    <a:pt x="2334" y="1518"/>
                  </a:cubicBezTo>
                  <a:cubicBezTo>
                    <a:pt x="2065" y="1518"/>
                    <a:pt x="1686" y="1679"/>
                    <a:pt x="1496" y="1876"/>
                  </a:cubicBezTo>
                  <a:cubicBezTo>
                    <a:pt x="1412" y="1945"/>
                    <a:pt x="1366" y="2059"/>
                    <a:pt x="1374" y="2166"/>
                  </a:cubicBezTo>
                  <a:cubicBezTo>
                    <a:pt x="1412" y="2288"/>
                    <a:pt x="1496" y="2387"/>
                    <a:pt x="1610" y="2433"/>
                  </a:cubicBezTo>
                  <a:cubicBezTo>
                    <a:pt x="1740" y="2509"/>
                    <a:pt x="1862" y="2585"/>
                    <a:pt x="1847" y="2829"/>
                  </a:cubicBezTo>
                  <a:cubicBezTo>
                    <a:pt x="1816" y="3043"/>
                    <a:pt x="1747" y="3256"/>
                    <a:pt x="1656" y="3447"/>
                  </a:cubicBezTo>
                  <a:cubicBezTo>
                    <a:pt x="1542" y="3691"/>
                    <a:pt x="1465" y="3882"/>
                    <a:pt x="1557" y="3996"/>
                  </a:cubicBezTo>
                  <a:cubicBezTo>
                    <a:pt x="1610" y="4057"/>
                    <a:pt x="1664" y="4103"/>
                    <a:pt x="1732" y="4149"/>
                  </a:cubicBezTo>
                  <a:cubicBezTo>
                    <a:pt x="1770" y="4187"/>
                    <a:pt x="1869" y="4263"/>
                    <a:pt x="1869" y="4294"/>
                  </a:cubicBezTo>
                  <a:cubicBezTo>
                    <a:pt x="1869" y="4294"/>
                    <a:pt x="1862" y="4309"/>
                    <a:pt x="1786" y="4332"/>
                  </a:cubicBezTo>
                  <a:cubicBezTo>
                    <a:pt x="1756" y="4341"/>
                    <a:pt x="1728" y="4345"/>
                    <a:pt x="1702" y="4345"/>
                  </a:cubicBezTo>
                  <a:cubicBezTo>
                    <a:pt x="1512" y="4345"/>
                    <a:pt x="1411" y="4133"/>
                    <a:pt x="1404" y="4126"/>
                  </a:cubicBezTo>
                  <a:cubicBezTo>
                    <a:pt x="1404" y="4111"/>
                    <a:pt x="1397" y="4103"/>
                    <a:pt x="1381" y="4095"/>
                  </a:cubicBezTo>
                  <a:cubicBezTo>
                    <a:pt x="1374" y="4095"/>
                    <a:pt x="1015" y="3958"/>
                    <a:pt x="611" y="3439"/>
                  </a:cubicBezTo>
                  <a:cubicBezTo>
                    <a:pt x="207" y="2928"/>
                    <a:pt x="108" y="2524"/>
                    <a:pt x="642" y="1685"/>
                  </a:cubicBezTo>
                  <a:cubicBezTo>
                    <a:pt x="1160" y="869"/>
                    <a:pt x="2983" y="91"/>
                    <a:pt x="3608" y="91"/>
                  </a:cubicBezTo>
                  <a:close/>
                  <a:moveTo>
                    <a:pt x="3610" y="0"/>
                  </a:moveTo>
                  <a:cubicBezTo>
                    <a:pt x="2947" y="0"/>
                    <a:pt x="1108" y="778"/>
                    <a:pt x="565" y="1632"/>
                  </a:cubicBezTo>
                  <a:cubicBezTo>
                    <a:pt x="1" y="2517"/>
                    <a:pt x="115" y="2959"/>
                    <a:pt x="535" y="3501"/>
                  </a:cubicBezTo>
                  <a:cubicBezTo>
                    <a:pt x="901" y="3973"/>
                    <a:pt x="1244" y="4141"/>
                    <a:pt x="1328" y="4179"/>
                  </a:cubicBezTo>
                  <a:cubicBezTo>
                    <a:pt x="1397" y="4332"/>
                    <a:pt x="1542" y="4431"/>
                    <a:pt x="1702" y="4439"/>
                  </a:cubicBezTo>
                  <a:cubicBezTo>
                    <a:pt x="1740" y="4439"/>
                    <a:pt x="1778" y="4439"/>
                    <a:pt x="1816" y="4423"/>
                  </a:cubicBezTo>
                  <a:cubicBezTo>
                    <a:pt x="1869" y="4408"/>
                    <a:pt x="1938" y="4393"/>
                    <a:pt x="1961" y="4309"/>
                  </a:cubicBezTo>
                  <a:cubicBezTo>
                    <a:pt x="1976" y="4233"/>
                    <a:pt x="1885" y="4164"/>
                    <a:pt x="1786" y="4080"/>
                  </a:cubicBezTo>
                  <a:cubicBezTo>
                    <a:pt x="1732" y="4042"/>
                    <a:pt x="1679" y="3989"/>
                    <a:pt x="1633" y="3943"/>
                  </a:cubicBezTo>
                  <a:cubicBezTo>
                    <a:pt x="1572" y="3874"/>
                    <a:pt x="1648" y="3684"/>
                    <a:pt x="1732" y="3493"/>
                  </a:cubicBezTo>
                  <a:cubicBezTo>
                    <a:pt x="1839" y="3287"/>
                    <a:pt x="1908" y="3066"/>
                    <a:pt x="1931" y="2837"/>
                  </a:cubicBezTo>
                  <a:cubicBezTo>
                    <a:pt x="1953" y="2539"/>
                    <a:pt x="1786" y="2433"/>
                    <a:pt x="1656" y="2356"/>
                  </a:cubicBezTo>
                  <a:cubicBezTo>
                    <a:pt x="1564" y="2303"/>
                    <a:pt x="1488" y="2257"/>
                    <a:pt x="1465" y="2151"/>
                  </a:cubicBezTo>
                  <a:cubicBezTo>
                    <a:pt x="1465" y="2074"/>
                    <a:pt x="1496" y="1998"/>
                    <a:pt x="1564" y="1945"/>
                  </a:cubicBezTo>
                  <a:cubicBezTo>
                    <a:pt x="1736" y="1766"/>
                    <a:pt x="2093" y="1619"/>
                    <a:pt x="2335" y="1619"/>
                  </a:cubicBezTo>
                  <a:cubicBezTo>
                    <a:pt x="2362" y="1619"/>
                    <a:pt x="2387" y="1620"/>
                    <a:pt x="2411" y="1624"/>
                  </a:cubicBezTo>
                  <a:cubicBezTo>
                    <a:pt x="2480" y="1632"/>
                    <a:pt x="2525" y="1655"/>
                    <a:pt x="2533" y="1685"/>
                  </a:cubicBezTo>
                  <a:cubicBezTo>
                    <a:pt x="2541" y="1731"/>
                    <a:pt x="2472" y="1815"/>
                    <a:pt x="2419" y="1861"/>
                  </a:cubicBezTo>
                  <a:cubicBezTo>
                    <a:pt x="2396" y="1876"/>
                    <a:pt x="2396" y="1899"/>
                    <a:pt x="2403" y="1922"/>
                  </a:cubicBezTo>
                  <a:cubicBezTo>
                    <a:pt x="2410" y="1934"/>
                    <a:pt x="2426" y="1947"/>
                    <a:pt x="2444" y="1947"/>
                  </a:cubicBezTo>
                  <a:cubicBezTo>
                    <a:pt x="2448" y="1947"/>
                    <a:pt x="2453" y="1946"/>
                    <a:pt x="2457" y="1945"/>
                  </a:cubicBezTo>
                  <a:cubicBezTo>
                    <a:pt x="2983" y="1823"/>
                    <a:pt x="3494" y="1609"/>
                    <a:pt x="3959" y="1327"/>
                  </a:cubicBezTo>
                  <a:cubicBezTo>
                    <a:pt x="4257" y="1128"/>
                    <a:pt x="4394" y="854"/>
                    <a:pt x="4341" y="579"/>
                  </a:cubicBezTo>
                  <a:cubicBezTo>
                    <a:pt x="4264" y="274"/>
                    <a:pt x="4013" y="53"/>
                    <a:pt x="3708" y="7"/>
                  </a:cubicBezTo>
                  <a:cubicBezTo>
                    <a:pt x="3679" y="3"/>
                    <a:pt x="3646" y="0"/>
                    <a:pt x="361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44"/>
            <p:cNvSpPr/>
            <p:nvPr/>
          </p:nvSpPr>
          <p:spPr>
            <a:xfrm>
              <a:off x="6893624" y="1919304"/>
              <a:ext cx="91868" cy="73428"/>
            </a:xfrm>
            <a:custGeom>
              <a:avLst/>
              <a:gdLst/>
              <a:ahLst/>
              <a:cxnLst/>
              <a:rect l="l" t="t" r="r" b="b"/>
              <a:pathLst>
                <a:path w="563" h="450" extrusionOk="0">
                  <a:moveTo>
                    <a:pt x="497" y="1"/>
                  </a:moveTo>
                  <a:cubicBezTo>
                    <a:pt x="486" y="1"/>
                    <a:pt x="476" y="5"/>
                    <a:pt x="466" y="15"/>
                  </a:cubicBezTo>
                  <a:lnTo>
                    <a:pt x="23" y="366"/>
                  </a:lnTo>
                  <a:cubicBezTo>
                    <a:pt x="8" y="381"/>
                    <a:pt x="0" y="412"/>
                    <a:pt x="16" y="427"/>
                  </a:cubicBezTo>
                  <a:cubicBezTo>
                    <a:pt x="23" y="442"/>
                    <a:pt x="39" y="450"/>
                    <a:pt x="54" y="450"/>
                  </a:cubicBezTo>
                  <a:cubicBezTo>
                    <a:pt x="69" y="450"/>
                    <a:pt x="77" y="442"/>
                    <a:pt x="84" y="434"/>
                  </a:cubicBezTo>
                  <a:lnTo>
                    <a:pt x="527" y="84"/>
                  </a:lnTo>
                  <a:cubicBezTo>
                    <a:pt x="562" y="54"/>
                    <a:pt x="533" y="1"/>
                    <a:pt x="49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44"/>
            <p:cNvSpPr/>
            <p:nvPr/>
          </p:nvSpPr>
          <p:spPr>
            <a:xfrm>
              <a:off x="6930991" y="1958302"/>
              <a:ext cx="266465" cy="58089"/>
            </a:xfrm>
            <a:custGeom>
              <a:avLst/>
              <a:gdLst/>
              <a:ahLst/>
              <a:cxnLst/>
              <a:rect l="l" t="t" r="r" b="b"/>
              <a:pathLst>
                <a:path w="1633" h="356" extrusionOk="0">
                  <a:moveTo>
                    <a:pt x="61" y="0"/>
                  </a:moveTo>
                  <a:cubicBezTo>
                    <a:pt x="27" y="0"/>
                    <a:pt x="1" y="45"/>
                    <a:pt x="31" y="81"/>
                  </a:cubicBezTo>
                  <a:cubicBezTo>
                    <a:pt x="251" y="257"/>
                    <a:pt x="529" y="356"/>
                    <a:pt x="808" y="356"/>
                  </a:cubicBezTo>
                  <a:cubicBezTo>
                    <a:pt x="818" y="356"/>
                    <a:pt x="829" y="356"/>
                    <a:pt x="839" y="356"/>
                  </a:cubicBezTo>
                  <a:cubicBezTo>
                    <a:pt x="1106" y="348"/>
                    <a:pt x="1365" y="287"/>
                    <a:pt x="1602" y="173"/>
                  </a:cubicBezTo>
                  <a:cubicBezTo>
                    <a:pt x="1625" y="165"/>
                    <a:pt x="1632" y="134"/>
                    <a:pt x="1625" y="112"/>
                  </a:cubicBezTo>
                  <a:cubicBezTo>
                    <a:pt x="1614" y="95"/>
                    <a:pt x="1595" y="82"/>
                    <a:pt x="1577" y="82"/>
                  </a:cubicBezTo>
                  <a:cubicBezTo>
                    <a:pt x="1570" y="82"/>
                    <a:pt x="1563" y="84"/>
                    <a:pt x="1556" y="89"/>
                  </a:cubicBezTo>
                  <a:cubicBezTo>
                    <a:pt x="1279" y="215"/>
                    <a:pt x="1038" y="260"/>
                    <a:pt x="836" y="260"/>
                  </a:cubicBezTo>
                  <a:cubicBezTo>
                    <a:pt x="369" y="260"/>
                    <a:pt x="108" y="23"/>
                    <a:pt x="92" y="12"/>
                  </a:cubicBezTo>
                  <a:cubicBezTo>
                    <a:pt x="82" y="4"/>
                    <a:pt x="71" y="0"/>
                    <a:pt x="6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44"/>
            <p:cNvSpPr/>
            <p:nvPr/>
          </p:nvSpPr>
          <p:spPr>
            <a:xfrm>
              <a:off x="6974558" y="1993874"/>
              <a:ext cx="173292" cy="84034"/>
            </a:xfrm>
            <a:custGeom>
              <a:avLst/>
              <a:gdLst/>
              <a:ahLst/>
              <a:cxnLst/>
              <a:rect l="l" t="t" r="r" b="b"/>
              <a:pathLst>
                <a:path w="1062" h="515" extrusionOk="0">
                  <a:moveTo>
                    <a:pt x="0" y="0"/>
                  </a:moveTo>
                  <a:lnTo>
                    <a:pt x="0" y="0"/>
                  </a:lnTo>
                  <a:cubicBezTo>
                    <a:pt x="130" y="252"/>
                    <a:pt x="366" y="427"/>
                    <a:pt x="641" y="496"/>
                  </a:cubicBezTo>
                  <a:cubicBezTo>
                    <a:pt x="689" y="509"/>
                    <a:pt x="730" y="514"/>
                    <a:pt x="764" y="514"/>
                  </a:cubicBezTo>
                  <a:cubicBezTo>
                    <a:pt x="1061" y="514"/>
                    <a:pt x="877" y="92"/>
                    <a:pt x="877" y="92"/>
                  </a:cubicBezTo>
                  <a:cubicBezTo>
                    <a:pt x="877" y="92"/>
                    <a:pt x="229" y="92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44"/>
            <p:cNvSpPr/>
            <p:nvPr/>
          </p:nvSpPr>
          <p:spPr>
            <a:xfrm>
              <a:off x="6965747" y="1985879"/>
              <a:ext cx="178187" cy="100188"/>
            </a:xfrm>
            <a:custGeom>
              <a:avLst/>
              <a:gdLst/>
              <a:ahLst/>
              <a:cxnLst/>
              <a:rect l="l" t="t" r="r" b="b"/>
              <a:pathLst>
                <a:path w="1092" h="614" extrusionOk="0">
                  <a:moveTo>
                    <a:pt x="153" y="126"/>
                  </a:moveTo>
                  <a:lnTo>
                    <a:pt x="153" y="126"/>
                  </a:lnTo>
                  <a:cubicBezTo>
                    <a:pt x="397" y="164"/>
                    <a:pt x="649" y="187"/>
                    <a:pt x="893" y="187"/>
                  </a:cubicBezTo>
                  <a:cubicBezTo>
                    <a:pt x="924" y="263"/>
                    <a:pt x="962" y="415"/>
                    <a:pt x="916" y="484"/>
                  </a:cubicBezTo>
                  <a:cubicBezTo>
                    <a:pt x="893" y="507"/>
                    <a:pt x="859" y="515"/>
                    <a:pt x="821" y="515"/>
                  </a:cubicBezTo>
                  <a:cubicBezTo>
                    <a:pt x="783" y="515"/>
                    <a:pt x="741" y="507"/>
                    <a:pt x="702" y="499"/>
                  </a:cubicBezTo>
                  <a:cubicBezTo>
                    <a:pt x="481" y="446"/>
                    <a:pt x="291" y="316"/>
                    <a:pt x="153" y="126"/>
                  </a:cubicBezTo>
                  <a:close/>
                  <a:moveTo>
                    <a:pt x="53" y="1"/>
                  </a:moveTo>
                  <a:cubicBezTo>
                    <a:pt x="38" y="1"/>
                    <a:pt x="27" y="8"/>
                    <a:pt x="16" y="19"/>
                  </a:cubicBezTo>
                  <a:cubicBezTo>
                    <a:pt x="1" y="34"/>
                    <a:pt x="1" y="49"/>
                    <a:pt x="8" y="72"/>
                  </a:cubicBezTo>
                  <a:cubicBezTo>
                    <a:pt x="146" y="331"/>
                    <a:pt x="390" y="522"/>
                    <a:pt x="680" y="591"/>
                  </a:cubicBezTo>
                  <a:cubicBezTo>
                    <a:pt x="725" y="606"/>
                    <a:pt x="771" y="614"/>
                    <a:pt x="817" y="614"/>
                  </a:cubicBezTo>
                  <a:cubicBezTo>
                    <a:pt x="878" y="614"/>
                    <a:pt x="939" y="591"/>
                    <a:pt x="985" y="545"/>
                  </a:cubicBezTo>
                  <a:cubicBezTo>
                    <a:pt x="1091" y="408"/>
                    <a:pt x="985" y="148"/>
                    <a:pt x="969" y="118"/>
                  </a:cubicBezTo>
                  <a:cubicBezTo>
                    <a:pt x="962" y="103"/>
                    <a:pt x="947" y="87"/>
                    <a:pt x="924" y="87"/>
                  </a:cubicBezTo>
                  <a:cubicBezTo>
                    <a:pt x="924" y="87"/>
                    <a:pt x="291" y="87"/>
                    <a:pt x="69" y="4"/>
                  </a:cubicBezTo>
                  <a:cubicBezTo>
                    <a:pt x="63" y="1"/>
                    <a:pt x="58" y="1"/>
                    <a:pt x="5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44"/>
            <p:cNvSpPr/>
            <p:nvPr/>
          </p:nvSpPr>
          <p:spPr>
            <a:xfrm>
              <a:off x="6848751" y="1671281"/>
              <a:ext cx="51237" cy="83055"/>
            </a:xfrm>
            <a:custGeom>
              <a:avLst/>
              <a:gdLst/>
              <a:ahLst/>
              <a:cxnLst/>
              <a:rect l="l" t="t" r="r" b="b"/>
              <a:pathLst>
                <a:path w="314" h="509" extrusionOk="0">
                  <a:moveTo>
                    <a:pt x="91" y="0"/>
                  </a:moveTo>
                  <a:cubicBezTo>
                    <a:pt x="86" y="0"/>
                    <a:pt x="82" y="1"/>
                    <a:pt x="77" y="2"/>
                  </a:cubicBezTo>
                  <a:cubicBezTo>
                    <a:pt x="16" y="25"/>
                    <a:pt x="1" y="154"/>
                    <a:pt x="47" y="292"/>
                  </a:cubicBezTo>
                  <a:cubicBezTo>
                    <a:pt x="88" y="416"/>
                    <a:pt x="160" y="509"/>
                    <a:pt x="219" y="509"/>
                  </a:cubicBezTo>
                  <a:cubicBezTo>
                    <a:pt x="225" y="509"/>
                    <a:pt x="231" y="507"/>
                    <a:pt x="237" y="505"/>
                  </a:cubicBezTo>
                  <a:cubicBezTo>
                    <a:pt x="298" y="482"/>
                    <a:pt x="314" y="353"/>
                    <a:pt x="268" y="215"/>
                  </a:cubicBezTo>
                  <a:cubicBezTo>
                    <a:pt x="225" y="88"/>
                    <a:pt x="150" y="0"/>
                    <a:pt x="9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44"/>
            <p:cNvSpPr/>
            <p:nvPr/>
          </p:nvSpPr>
          <p:spPr>
            <a:xfrm>
              <a:off x="7097756" y="1601280"/>
              <a:ext cx="49932" cy="82076"/>
            </a:xfrm>
            <a:custGeom>
              <a:avLst/>
              <a:gdLst/>
              <a:ahLst/>
              <a:cxnLst/>
              <a:rect l="l" t="t" r="r" b="b"/>
              <a:pathLst>
                <a:path w="306" h="503" extrusionOk="0">
                  <a:moveTo>
                    <a:pt x="88" y="0"/>
                  </a:moveTo>
                  <a:cubicBezTo>
                    <a:pt x="82" y="0"/>
                    <a:pt x="75" y="1"/>
                    <a:pt x="69" y="4"/>
                  </a:cubicBezTo>
                  <a:cubicBezTo>
                    <a:pt x="8" y="19"/>
                    <a:pt x="0" y="149"/>
                    <a:pt x="38" y="286"/>
                  </a:cubicBezTo>
                  <a:cubicBezTo>
                    <a:pt x="80" y="410"/>
                    <a:pt x="152" y="503"/>
                    <a:pt x="211" y="503"/>
                  </a:cubicBezTo>
                  <a:cubicBezTo>
                    <a:pt x="217" y="503"/>
                    <a:pt x="223" y="502"/>
                    <a:pt x="229" y="500"/>
                  </a:cubicBezTo>
                  <a:cubicBezTo>
                    <a:pt x="290" y="477"/>
                    <a:pt x="305" y="355"/>
                    <a:pt x="260" y="217"/>
                  </a:cubicBezTo>
                  <a:cubicBezTo>
                    <a:pt x="219" y="87"/>
                    <a:pt x="147" y="0"/>
                    <a:pt x="8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44"/>
            <p:cNvSpPr/>
            <p:nvPr/>
          </p:nvSpPr>
          <p:spPr>
            <a:xfrm>
              <a:off x="6736812" y="1587247"/>
              <a:ext cx="311338" cy="228768"/>
            </a:xfrm>
            <a:custGeom>
              <a:avLst/>
              <a:gdLst/>
              <a:ahLst/>
              <a:cxnLst/>
              <a:rect l="l" t="t" r="r" b="b"/>
              <a:pathLst>
                <a:path w="1908" h="1402" extrusionOk="0">
                  <a:moveTo>
                    <a:pt x="1465" y="97"/>
                  </a:moveTo>
                  <a:cubicBezTo>
                    <a:pt x="1526" y="97"/>
                    <a:pt x="1587" y="136"/>
                    <a:pt x="1610" y="197"/>
                  </a:cubicBezTo>
                  <a:lnTo>
                    <a:pt x="1778" y="715"/>
                  </a:lnTo>
                  <a:cubicBezTo>
                    <a:pt x="1808" y="799"/>
                    <a:pt x="1762" y="883"/>
                    <a:pt x="1686" y="906"/>
                  </a:cubicBezTo>
                  <a:lnTo>
                    <a:pt x="489" y="1302"/>
                  </a:lnTo>
                  <a:cubicBezTo>
                    <a:pt x="474" y="1307"/>
                    <a:pt x="459" y="1309"/>
                    <a:pt x="444" y="1309"/>
                  </a:cubicBezTo>
                  <a:cubicBezTo>
                    <a:pt x="382" y="1309"/>
                    <a:pt x="324" y="1271"/>
                    <a:pt x="305" y="1203"/>
                  </a:cubicBezTo>
                  <a:lnTo>
                    <a:pt x="130" y="685"/>
                  </a:lnTo>
                  <a:cubicBezTo>
                    <a:pt x="122" y="647"/>
                    <a:pt x="122" y="608"/>
                    <a:pt x="138" y="570"/>
                  </a:cubicBezTo>
                  <a:cubicBezTo>
                    <a:pt x="161" y="540"/>
                    <a:pt x="191" y="509"/>
                    <a:pt x="229" y="502"/>
                  </a:cubicBezTo>
                  <a:lnTo>
                    <a:pt x="1419" y="105"/>
                  </a:lnTo>
                  <a:cubicBezTo>
                    <a:pt x="1434" y="97"/>
                    <a:pt x="1450" y="97"/>
                    <a:pt x="1465" y="97"/>
                  </a:cubicBezTo>
                  <a:close/>
                  <a:moveTo>
                    <a:pt x="1466" y="0"/>
                  </a:moveTo>
                  <a:cubicBezTo>
                    <a:pt x="1441" y="0"/>
                    <a:pt x="1414" y="4"/>
                    <a:pt x="1389" y="13"/>
                  </a:cubicBezTo>
                  <a:lnTo>
                    <a:pt x="199" y="410"/>
                  </a:lnTo>
                  <a:cubicBezTo>
                    <a:pt x="69" y="448"/>
                    <a:pt x="0" y="586"/>
                    <a:pt x="46" y="715"/>
                  </a:cubicBezTo>
                  <a:lnTo>
                    <a:pt x="214" y="1234"/>
                  </a:lnTo>
                  <a:cubicBezTo>
                    <a:pt x="244" y="1333"/>
                    <a:pt x="344" y="1402"/>
                    <a:pt x="443" y="1402"/>
                  </a:cubicBezTo>
                  <a:cubicBezTo>
                    <a:pt x="473" y="1402"/>
                    <a:pt x="496" y="1402"/>
                    <a:pt x="519" y="1394"/>
                  </a:cubicBezTo>
                  <a:lnTo>
                    <a:pt x="1716" y="997"/>
                  </a:lnTo>
                  <a:cubicBezTo>
                    <a:pt x="1839" y="952"/>
                    <a:pt x="1907" y="814"/>
                    <a:pt x="1869" y="692"/>
                  </a:cubicBezTo>
                  <a:lnTo>
                    <a:pt x="1694" y="166"/>
                  </a:lnTo>
                  <a:cubicBezTo>
                    <a:pt x="1663" y="68"/>
                    <a:pt x="1569" y="0"/>
                    <a:pt x="14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44"/>
            <p:cNvSpPr/>
            <p:nvPr/>
          </p:nvSpPr>
          <p:spPr>
            <a:xfrm>
              <a:off x="6993160" y="1570440"/>
              <a:ext cx="85993" cy="38998"/>
            </a:xfrm>
            <a:custGeom>
              <a:avLst/>
              <a:gdLst/>
              <a:ahLst/>
              <a:cxnLst/>
              <a:rect l="l" t="t" r="r" b="b"/>
              <a:pathLst>
                <a:path w="527" h="239" extrusionOk="0">
                  <a:moveTo>
                    <a:pt x="474" y="0"/>
                  </a:moveTo>
                  <a:cubicBezTo>
                    <a:pt x="469" y="0"/>
                    <a:pt x="464" y="1"/>
                    <a:pt x="458" y="2"/>
                  </a:cubicBezTo>
                  <a:lnTo>
                    <a:pt x="39" y="147"/>
                  </a:lnTo>
                  <a:cubicBezTo>
                    <a:pt x="16" y="155"/>
                    <a:pt x="1" y="177"/>
                    <a:pt x="8" y="200"/>
                  </a:cubicBezTo>
                  <a:cubicBezTo>
                    <a:pt x="16" y="223"/>
                    <a:pt x="31" y="239"/>
                    <a:pt x="54" y="239"/>
                  </a:cubicBezTo>
                  <a:lnTo>
                    <a:pt x="69" y="231"/>
                  </a:lnTo>
                  <a:lnTo>
                    <a:pt x="489" y="94"/>
                  </a:lnTo>
                  <a:cubicBezTo>
                    <a:pt x="519" y="86"/>
                    <a:pt x="527" y="55"/>
                    <a:pt x="519" y="33"/>
                  </a:cubicBezTo>
                  <a:cubicBezTo>
                    <a:pt x="513" y="14"/>
                    <a:pt x="496" y="0"/>
                    <a:pt x="4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44"/>
            <p:cNvSpPr/>
            <p:nvPr/>
          </p:nvSpPr>
          <p:spPr>
            <a:xfrm>
              <a:off x="6616063" y="1693636"/>
              <a:ext cx="143268" cy="138533"/>
            </a:xfrm>
            <a:custGeom>
              <a:avLst/>
              <a:gdLst/>
              <a:ahLst/>
              <a:cxnLst/>
              <a:rect l="l" t="t" r="r" b="b"/>
              <a:pathLst>
                <a:path w="878" h="849" extrusionOk="0">
                  <a:moveTo>
                    <a:pt x="831" y="0"/>
                  </a:moveTo>
                  <a:cubicBezTo>
                    <a:pt x="819" y="0"/>
                    <a:pt x="805" y="6"/>
                    <a:pt x="794" y="17"/>
                  </a:cubicBezTo>
                  <a:lnTo>
                    <a:pt x="31" y="765"/>
                  </a:lnTo>
                  <a:cubicBezTo>
                    <a:pt x="1" y="795"/>
                    <a:pt x="23" y="849"/>
                    <a:pt x="69" y="849"/>
                  </a:cubicBezTo>
                  <a:cubicBezTo>
                    <a:pt x="77" y="849"/>
                    <a:pt x="92" y="841"/>
                    <a:pt x="100" y="834"/>
                  </a:cubicBezTo>
                  <a:lnTo>
                    <a:pt x="862" y="78"/>
                  </a:lnTo>
                  <a:cubicBezTo>
                    <a:pt x="878" y="63"/>
                    <a:pt x="878" y="33"/>
                    <a:pt x="862" y="17"/>
                  </a:cubicBezTo>
                  <a:cubicBezTo>
                    <a:pt x="855" y="6"/>
                    <a:pt x="843" y="0"/>
                    <a:pt x="83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44"/>
            <p:cNvSpPr/>
            <p:nvPr/>
          </p:nvSpPr>
          <p:spPr>
            <a:xfrm>
              <a:off x="7205941" y="1497991"/>
              <a:ext cx="110959" cy="93987"/>
            </a:xfrm>
            <a:custGeom>
              <a:avLst/>
              <a:gdLst/>
              <a:ahLst/>
              <a:cxnLst/>
              <a:rect l="l" t="t" r="r" b="b"/>
              <a:pathLst>
                <a:path w="680" h="576" extrusionOk="0">
                  <a:moveTo>
                    <a:pt x="623" y="1"/>
                  </a:moveTo>
                  <a:cubicBezTo>
                    <a:pt x="613" y="1"/>
                    <a:pt x="603" y="4"/>
                    <a:pt x="596" y="11"/>
                  </a:cubicBezTo>
                  <a:lnTo>
                    <a:pt x="24" y="492"/>
                  </a:lnTo>
                  <a:cubicBezTo>
                    <a:pt x="8" y="507"/>
                    <a:pt x="1" y="538"/>
                    <a:pt x="24" y="560"/>
                  </a:cubicBezTo>
                  <a:cubicBezTo>
                    <a:pt x="31" y="568"/>
                    <a:pt x="47" y="576"/>
                    <a:pt x="54" y="576"/>
                  </a:cubicBezTo>
                  <a:cubicBezTo>
                    <a:pt x="69" y="576"/>
                    <a:pt x="77" y="568"/>
                    <a:pt x="85" y="560"/>
                  </a:cubicBezTo>
                  <a:lnTo>
                    <a:pt x="657" y="88"/>
                  </a:lnTo>
                  <a:cubicBezTo>
                    <a:pt x="672" y="72"/>
                    <a:pt x="680" y="42"/>
                    <a:pt x="657" y="19"/>
                  </a:cubicBezTo>
                  <a:cubicBezTo>
                    <a:pt x="648" y="6"/>
                    <a:pt x="635" y="1"/>
                    <a:pt x="6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44"/>
            <p:cNvSpPr/>
            <p:nvPr/>
          </p:nvSpPr>
          <p:spPr>
            <a:xfrm>
              <a:off x="7051740" y="1491790"/>
              <a:ext cx="308727" cy="229584"/>
            </a:xfrm>
            <a:custGeom>
              <a:avLst/>
              <a:gdLst/>
              <a:ahLst/>
              <a:cxnLst/>
              <a:rect l="l" t="t" r="r" b="b"/>
              <a:pathLst>
                <a:path w="1892" h="1407" extrusionOk="0">
                  <a:moveTo>
                    <a:pt x="1464" y="95"/>
                  </a:moveTo>
                  <a:cubicBezTo>
                    <a:pt x="1487" y="95"/>
                    <a:pt x="1503" y="103"/>
                    <a:pt x="1525" y="110"/>
                  </a:cubicBezTo>
                  <a:cubicBezTo>
                    <a:pt x="1564" y="126"/>
                    <a:pt x="1586" y="156"/>
                    <a:pt x="1602" y="194"/>
                  </a:cubicBezTo>
                  <a:lnTo>
                    <a:pt x="1777" y="713"/>
                  </a:lnTo>
                  <a:cubicBezTo>
                    <a:pt x="1800" y="797"/>
                    <a:pt x="1762" y="881"/>
                    <a:pt x="1678" y="904"/>
                  </a:cubicBezTo>
                  <a:lnTo>
                    <a:pt x="488" y="1308"/>
                  </a:lnTo>
                  <a:cubicBezTo>
                    <a:pt x="475" y="1312"/>
                    <a:pt x="461" y="1314"/>
                    <a:pt x="448" y="1314"/>
                  </a:cubicBezTo>
                  <a:cubicBezTo>
                    <a:pt x="384" y="1314"/>
                    <a:pt x="324" y="1272"/>
                    <a:pt x="305" y="1209"/>
                  </a:cubicBezTo>
                  <a:lnTo>
                    <a:pt x="130" y="690"/>
                  </a:lnTo>
                  <a:cubicBezTo>
                    <a:pt x="114" y="652"/>
                    <a:pt x="122" y="614"/>
                    <a:pt x="137" y="576"/>
                  </a:cubicBezTo>
                  <a:cubicBezTo>
                    <a:pt x="153" y="545"/>
                    <a:pt x="183" y="515"/>
                    <a:pt x="221" y="507"/>
                  </a:cubicBezTo>
                  <a:lnTo>
                    <a:pt x="1419" y="103"/>
                  </a:lnTo>
                  <a:cubicBezTo>
                    <a:pt x="1434" y="103"/>
                    <a:pt x="1449" y="95"/>
                    <a:pt x="1464" y="95"/>
                  </a:cubicBezTo>
                  <a:close/>
                  <a:moveTo>
                    <a:pt x="1457" y="1"/>
                  </a:moveTo>
                  <a:cubicBezTo>
                    <a:pt x="1434" y="1"/>
                    <a:pt x="1411" y="4"/>
                    <a:pt x="1388" y="11"/>
                  </a:cubicBezTo>
                  <a:lnTo>
                    <a:pt x="198" y="408"/>
                  </a:lnTo>
                  <a:cubicBezTo>
                    <a:pt x="69" y="454"/>
                    <a:pt x="0" y="591"/>
                    <a:pt x="38" y="713"/>
                  </a:cubicBezTo>
                  <a:lnTo>
                    <a:pt x="214" y="1239"/>
                  </a:lnTo>
                  <a:cubicBezTo>
                    <a:pt x="244" y="1338"/>
                    <a:pt x="336" y="1407"/>
                    <a:pt x="442" y="1407"/>
                  </a:cubicBezTo>
                  <a:cubicBezTo>
                    <a:pt x="473" y="1407"/>
                    <a:pt x="496" y="1399"/>
                    <a:pt x="526" y="1392"/>
                  </a:cubicBezTo>
                  <a:lnTo>
                    <a:pt x="1716" y="1003"/>
                  </a:lnTo>
                  <a:cubicBezTo>
                    <a:pt x="1777" y="980"/>
                    <a:pt x="1823" y="934"/>
                    <a:pt x="1853" y="881"/>
                  </a:cubicBezTo>
                  <a:cubicBezTo>
                    <a:pt x="1884" y="820"/>
                    <a:pt x="1892" y="759"/>
                    <a:pt x="1869" y="698"/>
                  </a:cubicBezTo>
                  <a:lnTo>
                    <a:pt x="1693" y="171"/>
                  </a:lnTo>
                  <a:cubicBezTo>
                    <a:pt x="1656" y="66"/>
                    <a:pt x="1558" y="1"/>
                    <a:pt x="145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44"/>
            <p:cNvSpPr/>
            <p:nvPr/>
          </p:nvSpPr>
          <p:spPr>
            <a:xfrm>
              <a:off x="6770427" y="1548575"/>
              <a:ext cx="182266" cy="94477"/>
            </a:xfrm>
            <a:custGeom>
              <a:avLst/>
              <a:gdLst/>
              <a:ahLst/>
              <a:cxnLst/>
              <a:rect l="l" t="t" r="r" b="b"/>
              <a:pathLst>
                <a:path w="1117" h="579" extrusionOk="0">
                  <a:moveTo>
                    <a:pt x="895" y="1"/>
                  </a:moveTo>
                  <a:cubicBezTo>
                    <a:pt x="382" y="1"/>
                    <a:pt x="52" y="404"/>
                    <a:pt x="31" y="418"/>
                  </a:cubicBezTo>
                  <a:cubicBezTo>
                    <a:pt x="0" y="464"/>
                    <a:pt x="8" y="525"/>
                    <a:pt x="46" y="556"/>
                  </a:cubicBezTo>
                  <a:cubicBezTo>
                    <a:pt x="69" y="571"/>
                    <a:pt x="84" y="578"/>
                    <a:pt x="107" y="578"/>
                  </a:cubicBezTo>
                  <a:cubicBezTo>
                    <a:pt x="138" y="578"/>
                    <a:pt x="160" y="563"/>
                    <a:pt x="183" y="540"/>
                  </a:cubicBezTo>
                  <a:cubicBezTo>
                    <a:pt x="183" y="540"/>
                    <a:pt x="471" y="192"/>
                    <a:pt x="890" y="192"/>
                  </a:cubicBezTo>
                  <a:cubicBezTo>
                    <a:pt x="918" y="192"/>
                    <a:pt x="947" y="194"/>
                    <a:pt x="977" y="197"/>
                  </a:cubicBezTo>
                  <a:cubicBezTo>
                    <a:pt x="981" y="198"/>
                    <a:pt x="986" y="198"/>
                    <a:pt x="990" y="198"/>
                  </a:cubicBezTo>
                  <a:cubicBezTo>
                    <a:pt x="1100" y="198"/>
                    <a:pt x="1117" y="21"/>
                    <a:pt x="999" y="6"/>
                  </a:cubicBezTo>
                  <a:cubicBezTo>
                    <a:pt x="964" y="3"/>
                    <a:pt x="929" y="1"/>
                    <a:pt x="89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44"/>
            <p:cNvSpPr/>
            <p:nvPr/>
          </p:nvSpPr>
          <p:spPr>
            <a:xfrm>
              <a:off x="7032975" y="1487548"/>
              <a:ext cx="144573" cy="55968"/>
            </a:xfrm>
            <a:custGeom>
              <a:avLst/>
              <a:gdLst/>
              <a:ahLst/>
              <a:cxnLst/>
              <a:rect l="l" t="t" r="r" b="b"/>
              <a:pathLst>
                <a:path w="886" h="343" extrusionOk="0">
                  <a:moveTo>
                    <a:pt x="536" y="1"/>
                  </a:moveTo>
                  <a:cubicBezTo>
                    <a:pt x="217" y="1"/>
                    <a:pt x="45" y="168"/>
                    <a:pt x="39" y="174"/>
                  </a:cubicBezTo>
                  <a:cubicBezTo>
                    <a:pt x="1" y="213"/>
                    <a:pt x="1" y="274"/>
                    <a:pt x="39" y="312"/>
                  </a:cubicBezTo>
                  <a:cubicBezTo>
                    <a:pt x="54" y="327"/>
                    <a:pt x="85" y="342"/>
                    <a:pt x="107" y="342"/>
                  </a:cubicBezTo>
                  <a:cubicBezTo>
                    <a:pt x="130" y="342"/>
                    <a:pt x="153" y="327"/>
                    <a:pt x="176" y="312"/>
                  </a:cubicBezTo>
                  <a:cubicBezTo>
                    <a:pt x="176" y="312"/>
                    <a:pt x="301" y="192"/>
                    <a:pt x="543" y="192"/>
                  </a:cubicBezTo>
                  <a:cubicBezTo>
                    <a:pt x="606" y="192"/>
                    <a:pt x="677" y="200"/>
                    <a:pt x="756" y="220"/>
                  </a:cubicBezTo>
                  <a:cubicBezTo>
                    <a:pt x="761" y="221"/>
                    <a:pt x="767" y="222"/>
                    <a:pt x="773" y="222"/>
                  </a:cubicBezTo>
                  <a:cubicBezTo>
                    <a:pt x="814" y="222"/>
                    <a:pt x="857" y="198"/>
                    <a:pt x="870" y="152"/>
                  </a:cubicBezTo>
                  <a:cubicBezTo>
                    <a:pt x="885" y="98"/>
                    <a:pt x="855" y="45"/>
                    <a:pt x="801" y="37"/>
                  </a:cubicBezTo>
                  <a:cubicBezTo>
                    <a:pt x="704" y="11"/>
                    <a:pt x="616" y="1"/>
                    <a:pt x="53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44"/>
            <p:cNvSpPr/>
            <p:nvPr/>
          </p:nvSpPr>
          <p:spPr>
            <a:xfrm>
              <a:off x="7064142" y="1617923"/>
              <a:ext cx="143268" cy="303501"/>
            </a:xfrm>
            <a:custGeom>
              <a:avLst/>
              <a:gdLst/>
              <a:ahLst/>
              <a:cxnLst/>
              <a:rect l="l" t="t" r="r" b="b"/>
              <a:pathLst>
                <a:path w="878" h="1860" extrusionOk="0">
                  <a:moveTo>
                    <a:pt x="0" y="1"/>
                  </a:moveTo>
                  <a:lnTo>
                    <a:pt x="122" y="1809"/>
                  </a:lnTo>
                  <a:cubicBezTo>
                    <a:pt x="122" y="1809"/>
                    <a:pt x="380" y="1859"/>
                    <a:pt x="579" y="1859"/>
                  </a:cubicBezTo>
                  <a:cubicBezTo>
                    <a:pt x="678" y="1859"/>
                    <a:pt x="763" y="1847"/>
                    <a:pt x="794" y="1809"/>
                  </a:cubicBezTo>
                  <a:cubicBezTo>
                    <a:pt x="877" y="1694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44"/>
            <p:cNvSpPr/>
            <p:nvPr/>
          </p:nvSpPr>
          <p:spPr>
            <a:xfrm>
              <a:off x="7054514" y="1609112"/>
              <a:ext cx="159096" cy="320144"/>
            </a:xfrm>
            <a:custGeom>
              <a:avLst/>
              <a:gdLst/>
              <a:ahLst/>
              <a:cxnLst/>
              <a:rect l="l" t="t" r="r" b="b"/>
              <a:pathLst>
                <a:path w="975" h="1962" extrusionOk="0">
                  <a:moveTo>
                    <a:pt x="66" y="1"/>
                  </a:moveTo>
                  <a:cubicBezTo>
                    <a:pt x="33" y="1"/>
                    <a:pt x="0" y="34"/>
                    <a:pt x="21" y="70"/>
                  </a:cubicBezTo>
                  <a:cubicBezTo>
                    <a:pt x="425" y="856"/>
                    <a:pt x="830" y="1740"/>
                    <a:pt x="814" y="1832"/>
                  </a:cubicBezTo>
                  <a:cubicBezTo>
                    <a:pt x="795" y="1855"/>
                    <a:pt x="726" y="1865"/>
                    <a:pt x="632" y="1865"/>
                  </a:cubicBezTo>
                  <a:cubicBezTo>
                    <a:pt x="508" y="1865"/>
                    <a:pt x="341" y="1847"/>
                    <a:pt x="189" y="1817"/>
                  </a:cubicBezTo>
                  <a:cubicBezTo>
                    <a:pt x="185" y="1816"/>
                    <a:pt x="180" y="1815"/>
                    <a:pt x="177" y="1815"/>
                  </a:cubicBezTo>
                  <a:cubicBezTo>
                    <a:pt x="125" y="1815"/>
                    <a:pt x="110" y="1901"/>
                    <a:pt x="174" y="1908"/>
                  </a:cubicBezTo>
                  <a:cubicBezTo>
                    <a:pt x="319" y="1939"/>
                    <a:pt x="471" y="1962"/>
                    <a:pt x="624" y="1962"/>
                  </a:cubicBezTo>
                  <a:cubicBezTo>
                    <a:pt x="746" y="1962"/>
                    <a:pt x="853" y="1946"/>
                    <a:pt x="891" y="1893"/>
                  </a:cubicBezTo>
                  <a:cubicBezTo>
                    <a:pt x="975" y="1771"/>
                    <a:pt x="509" y="810"/>
                    <a:pt x="105" y="24"/>
                  </a:cubicBezTo>
                  <a:cubicBezTo>
                    <a:pt x="95" y="8"/>
                    <a:pt x="81" y="1"/>
                    <a:pt x="6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44"/>
            <p:cNvSpPr/>
            <p:nvPr/>
          </p:nvSpPr>
          <p:spPr>
            <a:xfrm>
              <a:off x="6029938" y="2704493"/>
              <a:ext cx="557732" cy="1017870"/>
            </a:xfrm>
            <a:custGeom>
              <a:avLst/>
              <a:gdLst/>
              <a:ahLst/>
              <a:cxnLst/>
              <a:rect l="l" t="t" r="r" b="b"/>
              <a:pathLst>
                <a:path w="3418" h="6238" extrusionOk="0">
                  <a:moveTo>
                    <a:pt x="2166" y="0"/>
                  </a:moveTo>
                  <a:cubicBezTo>
                    <a:pt x="2166" y="0"/>
                    <a:pt x="1671" y="0"/>
                    <a:pt x="1518" y="435"/>
                  </a:cubicBezTo>
                  <a:cubicBezTo>
                    <a:pt x="1373" y="877"/>
                    <a:pt x="0" y="5873"/>
                    <a:pt x="145" y="6018"/>
                  </a:cubicBezTo>
                  <a:cubicBezTo>
                    <a:pt x="265" y="6138"/>
                    <a:pt x="1554" y="6237"/>
                    <a:pt x="2109" y="6237"/>
                  </a:cubicBezTo>
                  <a:cubicBezTo>
                    <a:pt x="2223" y="6237"/>
                    <a:pt x="2306" y="6233"/>
                    <a:pt x="2342" y="6224"/>
                  </a:cubicBezTo>
                  <a:cubicBezTo>
                    <a:pt x="2548" y="6163"/>
                    <a:pt x="3417" y="2807"/>
                    <a:pt x="3417" y="2807"/>
                  </a:cubicBezTo>
                  <a:lnTo>
                    <a:pt x="216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44"/>
            <p:cNvSpPr/>
            <p:nvPr/>
          </p:nvSpPr>
          <p:spPr>
            <a:xfrm>
              <a:off x="6017374" y="2696987"/>
              <a:ext cx="578945" cy="1033698"/>
            </a:xfrm>
            <a:custGeom>
              <a:avLst/>
              <a:gdLst/>
              <a:ahLst/>
              <a:cxnLst/>
              <a:rect l="l" t="t" r="r" b="b"/>
              <a:pathLst>
                <a:path w="3548" h="6335" extrusionOk="0">
                  <a:moveTo>
                    <a:pt x="2243" y="1"/>
                  </a:moveTo>
                  <a:cubicBezTo>
                    <a:pt x="2236" y="1"/>
                    <a:pt x="1709" y="8"/>
                    <a:pt x="1549" y="473"/>
                  </a:cubicBezTo>
                  <a:cubicBezTo>
                    <a:pt x="1534" y="519"/>
                    <a:pt x="1" y="5904"/>
                    <a:pt x="192" y="6095"/>
                  </a:cubicBezTo>
                  <a:cubicBezTo>
                    <a:pt x="321" y="6232"/>
                    <a:pt x="1572" y="6331"/>
                    <a:pt x="2152" y="6331"/>
                  </a:cubicBezTo>
                  <a:cubicBezTo>
                    <a:pt x="2179" y="6333"/>
                    <a:pt x="2205" y="6334"/>
                    <a:pt x="2232" y="6334"/>
                  </a:cubicBezTo>
                  <a:cubicBezTo>
                    <a:pt x="2297" y="6334"/>
                    <a:pt x="2362" y="6329"/>
                    <a:pt x="2426" y="6323"/>
                  </a:cubicBezTo>
                  <a:cubicBezTo>
                    <a:pt x="2640" y="6262"/>
                    <a:pt x="3281" y="3883"/>
                    <a:pt x="3548" y="2868"/>
                  </a:cubicBezTo>
                  <a:cubicBezTo>
                    <a:pt x="3548" y="2846"/>
                    <a:pt x="3532" y="2815"/>
                    <a:pt x="3509" y="2807"/>
                  </a:cubicBezTo>
                  <a:cubicBezTo>
                    <a:pt x="3505" y="2806"/>
                    <a:pt x="3501" y="2805"/>
                    <a:pt x="3497" y="2805"/>
                  </a:cubicBezTo>
                  <a:cubicBezTo>
                    <a:pt x="3477" y="2805"/>
                    <a:pt x="3455" y="2820"/>
                    <a:pt x="3448" y="2846"/>
                  </a:cubicBezTo>
                  <a:cubicBezTo>
                    <a:pt x="3120" y="4096"/>
                    <a:pt x="2548" y="6133"/>
                    <a:pt x="2403" y="6232"/>
                  </a:cubicBezTo>
                  <a:cubicBezTo>
                    <a:pt x="2371" y="6240"/>
                    <a:pt x="2298" y="6244"/>
                    <a:pt x="2198" y="6244"/>
                  </a:cubicBezTo>
                  <a:cubicBezTo>
                    <a:pt x="1671" y="6244"/>
                    <a:pt x="395" y="6137"/>
                    <a:pt x="260" y="6041"/>
                  </a:cubicBezTo>
                  <a:cubicBezTo>
                    <a:pt x="192" y="5736"/>
                    <a:pt x="1442" y="1099"/>
                    <a:pt x="1641" y="504"/>
                  </a:cubicBezTo>
                  <a:cubicBezTo>
                    <a:pt x="1778" y="100"/>
                    <a:pt x="2220" y="100"/>
                    <a:pt x="2243" y="100"/>
                  </a:cubicBezTo>
                  <a:cubicBezTo>
                    <a:pt x="2266" y="100"/>
                    <a:pt x="2289" y="77"/>
                    <a:pt x="2289" y="46"/>
                  </a:cubicBezTo>
                  <a:cubicBezTo>
                    <a:pt x="2289" y="23"/>
                    <a:pt x="2266" y="1"/>
                    <a:pt x="224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44"/>
            <p:cNvSpPr/>
            <p:nvPr/>
          </p:nvSpPr>
          <p:spPr>
            <a:xfrm>
              <a:off x="6010031" y="3542387"/>
              <a:ext cx="511554" cy="441218"/>
            </a:xfrm>
            <a:custGeom>
              <a:avLst/>
              <a:gdLst/>
              <a:ahLst/>
              <a:cxnLst/>
              <a:rect l="l" t="t" r="r" b="b"/>
              <a:pathLst>
                <a:path w="3135" h="2704" extrusionOk="0">
                  <a:moveTo>
                    <a:pt x="1893" y="0"/>
                  </a:moveTo>
                  <a:cubicBezTo>
                    <a:pt x="1513" y="0"/>
                    <a:pt x="1114" y="104"/>
                    <a:pt x="824" y="326"/>
                  </a:cubicBezTo>
                  <a:cubicBezTo>
                    <a:pt x="328" y="708"/>
                    <a:pt x="244" y="616"/>
                    <a:pt x="122" y="1348"/>
                  </a:cubicBezTo>
                  <a:cubicBezTo>
                    <a:pt x="0" y="2088"/>
                    <a:pt x="504" y="2546"/>
                    <a:pt x="915" y="2637"/>
                  </a:cubicBezTo>
                  <a:cubicBezTo>
                    <a:pt x="1072" y="2670"/>
                    <a:pt x="1223" y="2704"/>
                    <a:pt x="1376" y="2704"/>
                  </a:cubicBezTo>
                  <a:cubicBezTo>
                    <a:pt x="1618" y="2704"/>
                    <a:pt x="1868" y="2620"/>
                    <a:pt x="2166" y="2317"/>
                  </a:cubicBezTo>
                  <a:cubicBezTo>
                    <a:pt x="2662" y="1821"/>
                    <a:pt x="3013" y="967"/>
                    <a:pt x="3013" y="967"/>
                  </a:cubicBezTo>
                  <a:cubicBezTo>
                    <a:pt x="3013" y="967"/>
                    <a:pt x="3135" y="387"/>
                    <a:pt x="2632" y="151"/>
                  </a:cubicBezTo>
                  <a:cubicBezTo>
                    <a:pt x="2425" y="53"/>
                    <a:pt x="2164" y="0"/>
                    <a:pt x="189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44"/>
            <p:cNvSpPr/>
            <p:nvPr/>
          </p:nvSpPr>
          <p:spPr>
            <a:xfrm>
              <a:off x="6001220" y="3536023"/>
              <a:ext cx="527871" cy="455414"/>
            </a:xfrm>
            <a:custGeom>
              <a:avLst/>
              <a:gdLst/>
              <a:ahLst/>
              <a:cxnLst/>
              <a:rect l="l" t="t" r="r" b="b"/>
              <a:pathLst>
                <a:path w="3235" h="2791" extrusionOk="0">
                  <a:moveTo>
                    <a:pt x="1993" y="90"/>
                  </a:moveTo>
                  <a:cubicBezTo>
                    <a:pt x="2228" y="90"/>
                    <a:pt x="2456" y="143"/>
                    <a:pt x="2670" y="236"/>
                  </a:cubicBezTo>
                  <a:cubicBezTo>
                    <a:pt x="3113" y="442"/>
                    <a:pt x="3036" y="937"/>
                    <a:pt x="3021" y="998"/>
                  </a:cubicBezTo>
                  <a:cubicBezTo>
                    <a:pt x="2998" y="1059"/>
                    <a:pt x="2655" y="1853"/>
                    <a:pt x="2190" y="2318"/>
                  </a:cubicBezTo>
                  <a:cubicBezTo>
                    <a:pt x="1900" y="2612"/>
                    <a:pt x="1667" y="2697"/>
                    <a:pt x="1435" y="2697"/>
                  </a:cubicBezTo>
                  <a:cubicBezTo>
                    <a:pt x="1294" y="2697"/>
                    <a:pt x="1153" y="2665"/>
                    <a:pt x="1000" y="2631"/>
                  </a:cubicBezTo>
                  <a:lnTo>
                    <a:pt x="977" y="2631"/>
                  </a:lnTo>
                  <a:cubicBezTo>
                    <a:pt x="596" y="2547"/>
                    <a:pt x="108" y="2112"/>
                    <a:pt x="222" y="1395"/>
                  </a:cubicBezTo>
                  <a:cubicBezTo>
                    <a:pt x="313" y="823"/>
                    <a:pt x="382" y="777"/>
                    <a:pt x="672" y="579"/>
                  </a:cubicBezTo>
                  <a:cubicBezTo>
                    <a:pt x="741" y="533"/>
                    <a:pt x="809" y="480"/>
                    <a:pt x="908" y="403"/>
                  </a:cubicBezTo>
                  <a:cubicBezTo>
                    <a:pt x="1203" y="197"/>
                    <a:pt x="1548" y="90"/>
                    <a:pt x="1908" y="90"/>
                  </a:cubicBezTo>
                  <a:cubicBezTo>
                    <a:pt x="1921" y="90"/>
                    <a:pt x="1933" y="91"/>
                    <a:pt x="1946" y="91"/>
                  </a:cubicBezTo>
                  <a:cubicBezTo>
                    <a:pt x="1962" y="90"/>
                    <a:pt x="1977" y="90"/>
                    <a:pt x="1993" y="90"/>
                  </a:cubicBezTo>
                  <a:close/>
                  <a:moveTo>
                    <a:pt x="1953" y="0"/>
                  </a:moveTo>
                  <a:cubicBezTo>
                    <a:pt x="1567" y="0"/>
                    <a:pt x="1155" y="102"/>
                    <a:pt x="847" y="335"/>
                  </a:cubicBezTo>
                  <a:cubicBezTo>
                    <a:pt x="756" y="403"/>
                    <a:pt x="680" y="457"/>
                    <a:pt x="611" y="503"/>
                  </a:cubicBezTo>
                  <a:cubicBezTo>
                    <a:pt x="321" y="709"/>
                    <a:pt x="230" y="770"/>
                    <a:pt x="130" y="1387"/>
                  </a:cubicBezTo>
                  <a:cubicBezTo>
                    <a:pt x="1" y="2158"/>
                    <a:pt x="542" y="2631"/>
                    <a:pt x="954" y="2722"/>
                  </a:cubicBezTo>
                  <a:lnTo>
                    <a:pt x="985" y="2730"/>
                  </a:lnTo>
                  <a:cubicBezTo>
                    <a:pt x="1130" y="2760"/>
                    <a:pt x="1274" y="2783"/>
                    <a:pt x="1427" y="2791"/>
                  </a:cubicBezTo>
                  <a:cubicBezTo>
                    <a:pt x="1679" y="2791"/>
                    <a:pt x="1938" y="2707"/>
                    <a:pt x="2258" y="2394"/>
                  </a:cubicBezTo>
                  <a:cubicBezTo>
                    <a:pt x="2754" y="1891"/>
                    <a:pt x="3105" y="1067"/>
                    <a:pt x="3120" y="1037"/>
                  </a:cubicBezTo>
                  <a:lnTo>
                    <a:pt x="3120" y="1021"/>
                  </a:lnTo>
                  <a:cubicBezTo>
                    <a:pt x="3120" y="1021"/>
                    <a:pt x="3235" y="403"/>
                    <a:pt x="2708" y="152"/>
                  </a:cubicBezTo>
                  <a:cubicBezTo>
                    <a:pt x="2505" y="55"/>
                    <a:pt x="2236" y="0"/>
                    <a:pt x="195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44"/>
            <p:cNvSpPr/>
            <p:nvPr/>
          </p:nvSpPr>
          <p:spPr>
            <a:xfrm>
              <a:off x="6847608" y="3193523"/>
              <a:ext cx="843941" cy="1030924"/>
            </a:xfrm>
            <a:custGeom>
              <a:avLst/>
              <a:gdLst/>
              <a:ahLst/>
              <a:cxnLst/>
              <a:rect l="l" t="t" r="r" b="b"/>
              <a:pathLst>
                <a:path w="5172" h="6318" extrusionOk="0">
                  <a:moveTo>
                    <a:pt x="5171" y="1"/>
                  </a:moveTo>
                  <a:cubicBezTo>
                    <a:pt x="5171" y="1"/>
                    <a:pt x="4904" y="207"/>
                    <a:pt x="3417" y="291"/>
                  </a:cubicBezTo>
                  <a:cubicBezTo>
                    <a:pt x="3245" y="301"/>
                    <a:pt x="3079" y="306"/>
                    <a:pt x="2922" y="306"/>
                  </a:cubicBezTo>
                  <a:cubicBezTo>
                    <a:pt x="1713" y="306"/>
                    <a:pt x="961" y="31"/>
                    <a:pt x="961" y="31"/>
                  </a:cubicBezTo>
                  <a:cubicBezTo>
                    <a:pt x="961" y="31"/>
                    <a:pt x="755" y="4501"/>
                    <a:pt x="0" y="6171"/>
                  </a:cubicBezTo>
                  <a:cubicBezTo>
                    <a:pt x="0" y="6171"/>
                    <a:pt x="464" y="6318"/>
                    <a:pt x="1263" y="6318"/>
                  </a:cubicBezTo>
                  <a:cubicBezTo>
                    <a:pt x="1462" y="6318"/>
                    <a:pt x="1683" y="6308"/>
                    <a:pt x="1922" y="6286"/>
                  </a:cubicBezTo>
                  <a:cubicBezTo>
                    <a:pt x="3120" y="6163"/>
                    <a:pt x="4233" y="5523"/>
                    <a:pt x="4233" y="5523"/>
                  </a:cubicBezTo>
                  <a:cubicBezTo>
                    <a:pt x="4233" y="5523"/>
                    <a:pt x="4645" y="3067"/>
                    <a:pt x="4843" y="1869"/>
                  </a:cubicBezTo>
                  <a:cubicBezTo>
                    <a:pt x="5049" y="672"/>
                    <a:pt x="5171" y="1"/>
                    <a:pt x="517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44"/>
            <p:cNvSpPr/>
            <p:nvPr/>
          </p:nvSpPr>
          <p:spPr>
            <a:xfrm>
              <a:off x="6838797" y="3186670"/>
              <a:ext cx="860259" cy="1044957"/>
            </a:xfrm>
            <a:custGeom>
              <a:avLst/>
              <a:gdLst/>
              <a:ahLst/>
              <a:cxnLst/>
              <a:rect l="l" t="t" r="r" b="b"/>
              <a:pathLst>
                <a:path w="5272" h="6404" extrusionOk="0">
                  <a:moveTo>
                    <a:pt x="5157" y="127"/>
                  </a:moveTo>
                  <a:lnTo>
                    <a:pt x="5157" y="127"/>
                  </a:lnTo>
                  <a:cubicBezTo>
                    <a:pt x="5119" y="348"/>
                    <a:pt x="5012" y="966"/>
                    <a:pt x="4852" y="1904"/>
                  </a:cubicBezTo>
                  <a:cubicBezTo>
                    <a:pt x="4661" y="3033"/>
                    <a:pt x="4287" y="5290"/>
                    <a:pt x="4241" y="5534"/>
                  </a:cubicBezTo>
                  <a:cubicBezTo>
                    <a:pt x="4089" y="5618"/>
                    <a:pt x="3059" y="6175"/>
                    <a:pt x="1976" y="6282"/>
                  </a:cubicBezTo>
                  <a:cubicBezTo>
                    <a:pt x="1746" y="6303"/>
                    <a:pt x="1533" y="6311"/>
                    <a:pt x="1339" y="6311"/>
                  </a:cubicBezTo>
                  <a:cubicBezTo>
                    <a:pt x="691" y="6311"/>
                    <a:pt x="256" y="6216"/>
                    <a:pt x="115" y="6175"/>
                  </a:cubicBezTo>
                  <a:cubicBezTo>
                    <a:pt x="802" y="4596"/>
                    <a:pt x="1030" y="683"/>
                    <a:pt x="1061" y="142"/>
                  </a:cubicBezTo>
                  <a:cubicBezTo>
                    <a:pt x="1681" y="318"/>
                    <a:pt x="2325" y="402"/>
                    <a:pt x="2973" y="402"/>
                  </a:cubicBezTo>
                  <a:cubicBezTo>
                    <a:pt x="3139" y="402"/>
                    <a:pt x="3305" y="397"/>
                    <a:pt x="3471" y="386"/>
                  </a:cubicBezTo>
                  <a:cubicBezTo>
                    <a:pt x="4547" y="317"/>
                    <a:pt x="4989" y="195"/>
                    <a:pt x="5157" y="127"/>
                  </a:cubicBezTo>
                  <a:close/>
                  <a:moveTo>
                    <a:pt x="5222" y="1"/>
                  </a:moveTo>
                  <a:cubicBezTo>
                    <a:pt x="5212" y="1"/>
                    <a:pt x="5203" y="5"/>
                    <a:pt x="5195" y="12"/>
                  </a:cubicBezTo>
                  <a:cubicBezTo>
                    <a:pt x="5187" y="12"/>
                    <a:pt x="4905" y="211"/>
                    <a:pt x="3464" y="295"/>
                  </a:cubicBezTo>
                  <a:cubicBezTo>
                    <a:pt x="3305" y="304"/>
                    <a:pt x="3152" y="308"/>
                    <a:pt x="3006" y="308"/>
                  </a:cubicBezTo>
                  <a:cubicBezTo>
                    <a:pt x="1807" y="308"/>
                    <a:pt x="1037" y="35"/>
                    <a:pt x="1030" y="35"/>
                  </a:cubicBezTo>
                  <a:cubicBezTo>
                    <a:pt x="1023" y="31"/>
                    <a:pt x="1015" y="29"/>
                    <a:pt x="1008" y="29"/>
                  </a:cubicBezTo>
                  <a:cubicBezTo>
                    <a:pt x="1000" y="29"/>
                    <a:pt x="992" y="31"/>
                    <a:pt x="985" y="35"/>
                  </a:cubicBezTo>
                  <a:cubicBezTo>
                    <a:pt x="977" y="43"/>
                    <a:pt x="969" y="58"/>
                    <a:pt x="969" y="73"/>
                  </a:cubicBezTo>
                  <a:cubicBezTo>
                    <a:pt x="962" y="119"/>
                    <a:pt x="756" y="4550"/>
                    <a:pt x="8" y="6190"/>
                  </a:cubicBezTo>
                  <a:cubicBezTo>
                    <a:pt x="1" y="6205"/>
                    <a:pt x="1" y="6213"/>
                    <a:pt x="8" y="6228"/>
                  </a:cubicBezTo>
                  <a:cubicBezTo>
                    <a:pt x="8" y="6244"/>
                    <a:pt x="24" y="6251"/>
                    <a:pt x="39" y="6251"/>
                  </a:cubicBezTo>
                  <a:cubicBezTo>
                    <a:pt x="62" y="6267"/>
                    <a:pt x="519" y="6404"/>
                    <a:pt x="1313" y="6404"/>
                  </a:cubicBezTo>
                  <a:cubicBezTo>
                    <a:pt x="1519" y="6404"/>
                    <a:pt x="1747" y="6396"/>
                    <a:pt x="1984" y="6373"/>
                  </a:cubicBezTo>
                  <a:cubicBezTo>
                    <a:pt x="3181" y="6259"/>
                    <a:pt x="4303" y="5618"/>
                    <a:pt x="4310" y="5611"/>
                  </a:cubicBezTo>
                  <a:cubicBezTo>
                    <a:pt x="4325" y="5603"/>
                    <a:pt x="4333" y="5595"/>
                    <a:pt x="4333" y="5580"/>
                  </a:cubicBezTo>
                  <a:cubicBezTo>
                    <a:pt x="4341" y="5550"/>
                    <a:pt x="4745" y="3109"/>
                    <a:pt x="4951" y="1927"/>
                  </a:cubicBezTo>
                  <a:cubicBezTo>
                    <a:pt x="5149" y="722"/>
                    <a:pt x="5271" y="58"/>
                    <a:pt x="5271" y="58"/>
                  </a:cubicBezTo>
                  <a:cubicBezTo>
                    <a:pt x="5271" y="35"/>
                    <a:pt x="5264" y="20"/>
                    <a:pt x="5248" y="12"/>
                  </a:cubicBezTo>
                  <a:cubicBezTo>
                    <a:pt x="5241" y="5"/>
                    <a:pt x="5231" y="1"/>
                    <a:pt x="522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44"/>
            <p:cNvSpPr/>
            <p:nvPr/>
          </p:nvSpPr>
          <p:spPr>
            <a:xfrm>
              <a:off x="6130617" y="3624137"/>
              <a:ext cx="1191341" cy="415927"/>
            </a:xfrm>
            <a:custGeom>
              <a:avLst/>
              <a:gdLst/>
              <a:ahLst/>
              <a:cxnLst/>
              <a:rect l="l" t="t" r="r" b="b"/>
              <a:pathLst>
                <a:path w="7301" h="2549" extrusionOk="0">
                  <a:moveTo>
                    <a:pt x="5729" y="1"/>
                  </a:moveTo>
                  <a:cubicBezTo>
                    <a:pt x="5431" y="1"/>
                    <a:pt x="3883" y="1053"/>
                    <a:pt x="3883" y="1053"/>
                  </a:cubicBezTo>
                  <a:lnTo>
                    <a:pt x="3448" y="1053"/>
                  </a:lnTo>
                  <a:cubicBezTo>
                    <a:pt x="3448" y="1053"/>
                    <a:pt x="1748" y="8"/>
                    <a:pt x="1519" y="8"/>
                  </a:cubicBezTo>
                  <a:cubicBezTo>
                    <a:pt x="1282" y="8"/>
                    <a:pt x="581" y="237"/>
                    <a:pt x="291" y="908"/>
                  </a:cubicBezTo>
                  <a:cubicBezTo>
                    <a:pt x="1" y="1580"/>
                    <a:pt x="24" y="1930"/>
                    <a:pt x="405" y="2052"/>
                  </a:cubicBezTo>
                  <a:cubicBezTo>
                    <a:pt x="787" y="2175"/>
                    <a:pt x="3243" y="2403"/>
                    <a:pt x="3532" y="2403"/>
                  </a:cubicBezTo>
                  <a:cubicBezTo>
                    <a:pt x="3830" y="2403"/>
                    <a:pt x="4524" y="2548"/>
                    <a:pt x="4936" y="2548"/>
                  </a:cubicBezTo>
                  <a:cubicBezTo>
                    <a:pt x="5348" y="2548"/>
                    <a:pt x="6423" y="2434"/>
                    <a:pt x="6568" y="2197"/>
                  </a:cubicBezTo>
                  <a:cubicBezTo>
                    <a:pt x="6666" y="2050"/>
                    <a:pt x="6204" y="2032"/>
                    <a:pt x="5837" y="2032"/>
                  </a:cubicBezTo>
                  <a:cubicBezTo>
                    <a:pt x="5721" y="2032"/>
                    <a:pt x="5615" y="2034"/>
                    <a:pt x="5538" y="2034"/>
                  </a:cubicBezTo>
                  <a:cubicBezTo>
                    <a:pt x="5480" y="2034"/>
                    <a:pt x="5439" y="2033"/>
                    <a:pt x="5424" y="2030"/>
                  </a:cubicBezTo>
                  <a:cubicBezTo>
                    <a:pt x="5332" y="1999"/>
                    <a:pt x="6522" y="1770"/>
                    <a:pt x="6682" y="1732"/>
                  </a:cubicBezTo>
                  <a:cubicBezTo>
                    <a:pt x="6843" y="1694"/>
                    <a:pt x="7064" y="1473"/>
                    <a:pt x="6743" y="1381"/>
                  </a:cubicBezTo>
                  <a:cubicBezTo>
                    <a:pt x="6743" y="1381"/>
                    <a:pt x="7300" y="1122"/>
                    <a:pt x="6949" y="886"/>
                  </a:cubicBezTo>
                  <a:lnTo>
                    <a:pt x="5325" y="596"/>
                  </a:lnTo>
                  <a:lnTo>
                    <a:pt x="5828" y="489"/>
                  </a:lnTo>
                  <a:cubicBezTo>
                    <a:pt x="5828" y="489"/>
                    <a:pt x="6289" y="612"/>
                    <a:pt x="6620" y="612"/>
                  </a:cubicBezTo>
                  <a:cubicBezTo>
                    <a:pt x="6810" y="612"/>
                    <a:pt x="6958" y="571"/>
                    <a:pt x="6949" y="443"/>
                  </a:cubicBezTo>
                  <a:cubicBezTo>
                    <a:pt x="6949" y="298"/>
                    <a:pt x="6019" y="1"/>
                    <a:pt x="572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44"/>
            <p:cNvSpPr/>
            <p:nvPr/>
          </p:nvSpPr>
          <p:spPr>
            <a:xfrm>
              <a:off x="6130617" y="3616794"/>
              <a:ext cx="1161480" cy="430612"/>
            </a:xfrm>
            <a:custGeom>
              <a:avLst/>
              <a:gdLst/>
              <a:ahLst/>
              <a:cxnLst/>
              <a:rect l="l" t="t" r="r" b="b"/>
              <a:pathLst>
                <a:path w="7118" h="2639" extrusionOk="0">
                  <a:moveTo>
                    <a:pt x="1519" y="92"/>
                  </a:moveTo>
                  <a:cubicBezTo>
                    <a:pt x="1679" y="92"/>
                    <a:pt x="2770" y="732"/>
                    <a:pt x="3433" y="1144"/>
                  </a:cubicBezTo>
                  <a:cubicBezTo>
                    <a:pt x="3441" y="1152"/>
                    <a:pt x="3448" y="1152"/>
                    <a:pt x="3456" y="1152"/>
                  </a:cubicBezTo>
                  <a:lnTo>
                    <a:pt x="3898" y="1152"/>
                  </a:lnTo>
                  <a:cubicBezTo>
                    <a:pt x="3906" y="1152"/>
                    <a:pt x="3914" y="1152"/>
                    <a:pt x="3921" y="1144"/>
                  </a:cubicBezTo>
                  <a:cubicBezTo>
                    <a:pt x="4539" y="717"/>
                    <a:pt x="5531" y="99"/>
                    <a:pt x="5737" y="99"/>
                  </a:cubicBezTo>
                  <a:cubicBezTo>
                    <a:pt x="6057" y="99"/>
                    <a:pt x="6881" y="397"/>
                    <a:pt x="6911" y="488"/>
                  </a:cubicBezTo>
                  <a:cubicBezTo>
                    <a:pt x="6911" y="511"/>
                    <a:pt x="6904" y="542"/>
                    <a:pt x="6881" y="557"/>
                  </a:cubicBezTo>
                  <a:cubicBezTo>
                    <a:pt x="6833" y="593"/>
                    <a:pt x="6742" y="607"/>
                    <a:pt x="6631" y="607"/>
                  </a:cubicBezTo>
                  <a:cubicBezTo>
                    <a:pt x="6373" y="607"/>
                    <a:pt x="6009" y="531"/>
                    <a:pt x="5843" y="488"/>
                  </a:cubicBezTo>
                  <a:lnTo>
                    <a:pt x="5820" y="488"/>
                  </a:lnTo>
                  <a:lnTo>
                    <a:pt x="5317" y="595"/>
                  </a:lnTo>
                  <a:cubicBezTo>
                    <a:pt x="5294" y="595"/>
                    <a:pt x="5279" y="618"/>
                    <a:pt x="5279" y="641"/>
                  </a:cubicBezTo>
                  <a:cubicBezTo>
                    <a:pt x="5279" y="664"/>
                    <a:pt x="5294" y="679"/>
                    <a:pt x="5317" y="686"/>
                  </a:cubicBezTo>
                  <a:lnTo>
                    <a:pt x="6942" y="969"/>
                  </a:lnTo>
                  <a:cubicBezTo>
                    <a:pt x="7003" y="1014"/>
                    <a:pt x="7026" y="1060"/>
                    <a:pt x="7026" y="1106"/>
                  </a:cubicBezTo>
                  <a:cubicBezTo>
                    <a:pt x="7018" y="1220"/>
                    <a:pt x="6812" y="1342"/>
                    <a:pt x="6736" y="1381"/>
                  </a:cubicBezTo>
                  <a:cubicBezTo>
                    <a:pt x="6713" y="1388"/>
                    <a:pt x="6705" y="1411"/>
                    <a:pt x="6705" y="1426"/>
                  </a:cubicBezTo>
                  <a:cubicBezTo>
                    <a:pt x="6705" y="1449"/>
                    <a:pt x="6720" y="1464"/>
                    <a:pt x="6743" y="1472"/>
                  </a:cubicBezTo>
                  <a:cubicBezTo>
                    <a:pt x="6789" y="1480"/>
                    <a:pt x="6881" y="1503"/>
                    <a:pt x="6873" y="1564"/>
                  </a:cubicBezTo>
                  <a:cubicBezTo>
                    <a:pt x="6865" y="1625"/>
                    <a:pt x="6774" y="1708"/>
                    <a:pt x="6682" y="1724"/>
                  </a:cubicBezTo>
                  <a:cubicBezTo>
                    <a:pt x="6644" y="1731"/>
                    <a:pt x="6583" y="1747"/>
                    <a:pt x="6492" y="1762"/>
                  </a:cubicBezTo>
                  <a:cubicBezTo>
                    <a:pt x="5378" y="1991"/>
                    <a:pt x="5378" y="2006"/>
                    <a:pt x="5378" y="2059"/>
                  </a:cubicBezTo>
                  <a:cubicBezTo>
                    <a:pt x="5378" y="2082"/>
                    <a:pt x="5393" y="2105"/>
                    <a:pt x="5416" y="2113"/>
                  </a:cubicBezTo>
                  <a:cubicBezTo>
                    <a:pt x="5481" y="2118"/>
                    <a:pt x="5546" y="2124"/>
                    <a:pt x="5608" y="2124"/>
                  </a:cubicBezTo>
                  <a:cubicBezTo>
                    <a:pt x="5633" y="2124"/>
                    <a:pt x="5659" y="2123"/>
                    <a:pt x="5683" y="2120"/>
                  </a:cubicBezTo>
                  <a:cubicBezTo>
                    <a:pt x="6232" y="2120"/>
                    <a:pt x="6515" y="2143"/>
                    <a:pt x="6537" y="2204"/>
                  </a:cubicBezTo>
                  <a:cubicBezTo>
                    <a:pt x="6537" y="2204"/>
                    <a:pt x="6537" y="2212"/>
                    <a:pt x="6537" y="2220"/>
                  </a:cubicBezTo>
                  <a:cubicBezTo>
                    <a:pt x="6415" y="2410"/>
                    <a:pt x="5431" y="2547"/>
                    <a:pt x="4943" y="2547"/>
                  </a:cubicBezTo>
                  <a:cubicBezTo>
                    <a:pt x="4669" y="2532"/>
                    <a:pt x="4402" y="2502"/>
                    <a:pt x="4135" y="2456"/>
                  </a:cubicBezTo>
                  <a:cubicBezTo>
                    <a:pt x="3937" y="2425"/>
                    <a:pt x="3731" y="2403"/>
                    <a:pt x="3532" y="2395"/>
                  </a:cubicBezTo>
                  <a:cubicBezTo>
                    <a:pt x="3273" y="2395"/>
                    <a:pt x="802" y="2166"/>
                    <a:pt x="420" y="2044"/>
                  </a:cubicBezTo>
                  <a:cubicBezTo>
                    <a:pt x="314" y="2021"/>
                    <a:pt x="222" y="1953"/>
                    <a:pt x="176" y="1853"/>
                  </a:cubicBezTo>
                  <a:cubicBezTo>
                    <a:pt x="100" y="1686"/>
                    <a:pt x="154" y="1396"/>
                    <a:pt x="337" y="969"/>
                  </a:cubicBezTo>
                  <a:cubicBezTo>
                    <a:pt x="619" y="313"/>
                    <a:pt x="1313" y="92"/>
                    <a:pt x="1519" y="92"/>
                  </a:cubicBezTo>
                  <a:close/>
                  <a:moveTo>
                    <a:pt x="1519" y="0"/>
                  </a:moveTo>
                  <a:cubicBezTo>
                    <a:pt x="1290" y="0"/>
                    <a:pt x="558" y="221"/>
                    <a:pt x="253" y="938"/>
                  </a:cubicBezTo>
                  <a:cubicBezTo>
                    <a:pt x="54" y="1396"/>
                    <a:pt x="1" y="1701"/>
                    <a:pt x="93" y="1899"/>
                  </a:cubicBezTo>
                  <a:cubicBezTo>
                    <a:pt x="154" y="2021"/>
                    <a:pt x="268" y="2105"/>
                    <a:pt x="398" y="2143"/>
                  </a:cubicBezTo>
                  <a:cubicBezTo>
                    <a:pt x="802" y="2265"/>
                    <a:pt x="3273" y="2494"/>
                    <a:pt x="3540" y="2494"/>
                  </a:cubicBezTo>
                  <a:cubicBezTo>
                    <a:pt x="3731" y="2502"/>
                    <a:pt x="3929" y="2525"/>
                    <a:pt x="4120" y="2555"/>
                  </a:cubicBezTo>
                  <a:cubicBezTo>
                    <a:pt x="4394" y="2601"/>
                    <a:pt x="4669" y="2631"/>
                    <a:pt x="4943" y="2639"/>
                  </a:cubicBezTo>
                  <a:cubicBezTo>
                    <a:pt x="5241" y="2639"/>
                    <a:pt x="6438" y="2547"/>
                    <a:pt x="6614" y="2265"/>
                  </a:cubicBezTo>
                  <a:cubicBezTo>
                    <a:pt x="6637" y="2235"/>
                    <a:pt x="6637" y="2189"/>
                    <a:pt x="6621" y="2158"/>
                  </a:cubicBezTo>
                  <a:cubicBezTo>
                    <a:pt x="6560" y="2044"/>
                    <a:pt x="6255" y="2029"/>
                    <a:pt x="5721" y="2029"/>
                  </a:cubicBezTo>
                  <a:cubicBezTo>
                    <a:pt x="5973" y="1968"/>
                    <a:pt x="6339" y="1892"/>
                    <a:pt x="6515" y="1861"/>
                  </a:cubicBezTo>
                  <a:lnTo>
                    <a:pt x="6705" y="1823"/>
                  </a:lnTo>
                  <a:cubicBezTo>
                    <a:pt x="6827" y="1792"/>
                    <a:pt x="6965" y="1686"/>
                    <a:pt x="6965" y="1571"/>
                  </a:cubicBezTo>
                  <a:cubicBezTo>
                    <a:pt x="6965" y="1503"/>
                    <a:pt x="6926" y="1442"/>
                    <a:pt x="6865" y="1419"/>
                  </a:cubicBezTo>
                  <a:cubicBezTo>
                    <a:pt x="6965" y="1358"/>
                    <a:pt x="7109" y="1243"/>
                    <a:pt x="7117" y="1114"/>
                  </a:cubicBezTo>
                  <a:cubicBezTo>
                    <a:pt x="7117" y="1014"/>
                    <a:pt x="7064" y="931"/>
                    <a:pt x="6980" y="885"/>
                  </a:cubicBezTo>
                  <a:cubicBezTo>
                    <a:pt x="6980" y="885"/>
                    <a:pt x="6972" y="877"/>
                    <a:pt x="6965" y="877"/>
                  </a:cubicBezTo>
                  <a:lnTo>
                    <a:pt x="5576" y="633"/>
                  </a:lnTo>
                  <a:lnTo>
                    <a:pt x="5828" y="580"/>
                  </a:lnTo>
                  <a:cubicBezTo>
                    <a:pt x="5918" y="606"/>
                    <a:pt x="6313" y="706"/>
                    <a:pt x="6620" y="706"/>
                  </a:cubicBezTo>
                  <a:cubicBezTo>
                    <a:pt x="6756" y="706"/>
                    <a:pt x="6874" y="687"/>
                    <a:pt x="6942" y="633"/>
                  </a:cubicBezTo>
                  <a:cubicBezTo>
                    <a:pt x="6980" y="595"/>
                    <a:pt x="7010" y="542"/>
                    <a:pt x="7003" y="488"/>
                  </a:cubicBezTo>
                  <a:cubicBezTo>
                    <a:pt x="6995" y="282"/>
                    <a:pt x="5988" y="0"/>
                    <a:pt x="5729" y="0"/>
                  </a:cubicBezTo>
                  <a:cubicBezTo>
                    <a:pt x="5439" y="0"/>
                    <a:pt x="4081" y="908"/>
                    <a:pt x="3876" y="1053"/>
                  </a:cubicBezTo>
                  <a:lnTo>
                    <a:pt x="3464" y="1053"/>
                  </a:lnTo>
                  <a:cubicBezTo>
                    <a:pt x="3235" y="915"/>
                    <a:pt x="1755" y="0"/>
                    <a:pt x="151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44"/>
            <p:cNvSpPr/>
            <p:nvPr/>
          </p:nvSpPr>
          <p:spPr>
            <a:xfrm>
              <a:off x="6978638" y="3822066"/>
              <a:ext cx="263528" cy="35082"/>
            </a:xfrm>
            <a:custGeom>
              <a:avLst/>
              <a:gdLst/>
              <a:ahLst/>
              <a:cxnLst/>
              <a:rect l="l" t="t" r="r" b="b"/>
              <a:pathLst>
                <a:path w="1615" h="215" extrusionOk="0">
                  <a:moveTo>
                    <a:pt x="67" y="0"/>
                  </a:moveTo>
                  <a:cubicBezTo>
                    <a:pt x="5" y="0"/>
                    <a:pt x="1" y="92"/>
                    <a:pt x="67" y="92"/>
                  </a:cubicBezTo>
                  <a:lnTo>
                    <a:pt x="1554" y="206"/>
                  </a:lnTo>
                  <a:lnTo>
                    <a:pt x="1554" y="214"/>
                  </a:lnTo>
                  <a:cubicBezTo>
                    <a:pt x="1615" y="214"/>
                    <a:pt x="1615" y="115"/>
                    <a:pt x="1554" y="115"/>
                  </a:cubicBezTo>
                  <a:lnTo>
                    <a:pt x="74" y="0"/>
                  </a:lnTo>
                  <a:cubicBezTo>
                    <a:pt x="72" y="0"/>
                    <a:pt x="69" y="0"/>
                    <a:pt x="6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44"/>
            <p:cNvSpPr/>
            <p:nvPr/>
          </p:nvSpPr>
          <p:spPr>
            <a:xfrm>
              <a:off x="7441239" y="612450"/>
              <a:ext cx="972197" cy="1127685"/>
            </a:xfrm>
            <a:custGeom>
              <a:avLst/>
              <a:gdLst/>
              <a:ahLst/>
              <a:cxnLst/>
              <a:rect l="l" t="t" r="r" b="b"/>
              <a:pathLst>
                <a:path w="5958" h="6911" extrusionOk="0">
                  <a:moveTo>
                    <a:pt x="2975" y="0"/>
                  </a:moveTo>
                  <a:cubicBezTo>
                    <a:pt x="1327" y="0"/>
                    <a:pt x="0" y="1129"/>
                    <a:pt x="0" y="2525"/>
                  </a:cubicBezTo>
                  <a:cubicBezTo>
                    <a:pt x="0" y="3608"/>
                    <a:pt x="801" y="4531"/>
                    <a:pt x="1930" y="4889"/>
                  </a:cubicBezTo>
                  <a:lnTo>
                    <a:pt x="778" y="6910"/>
                  </a:lnTo>
                  <a:lnTo>
                    <a:pt x="778" y="6910"/>
                  </a:lnTo>
                  <a:lnTo>
                    <a:pt x="2914" y="5049"/>
                  </a:lnTo>
                  <a:lnTo>
                    <a:pt x="2975" y="5049"/>
                  </a:lnTo>
                  <a:cubicBezTo>
                    <a:pt x="4622" y="5049"/>
                    <a:pt x="5957" y="3921"/>
                    <a:pt x="5957" y="2525"/>
                  </a:cubicBezTo>
                  <a:cubicBezTo>
                    <a:pt x="5957" y="1129"/>
                    <a:pt x="4622" y="0"/>
                    <a:pt x="2975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44"/>
            <p:cNvSpPr/>
            <p:nvPr/>
          </p:nvSpPr>
          <p:spPr>
            <a:xfrm>
              <a:off x="7629217" y="978774"/>
              <a:ext cx="125808" cy="108020"/>
            </a:xfrm>
            <a:custGeom>
              <a:avLst/>
              <a:gdLst/>
              <a:ahLst/>
              <a:cxnLst/>
              <a:rect l="l" t="t" r="r" b="b"/>
              <a:pathLst>
                <a:path w="771" h="662" extrusionOk="0">
                  <a:moveTo>
                    <a:pt x="436" y="0"/>
                  </a:moveTo>
                  <a:cubicBezTo>
                    <a:pt x="355" y="0"/>
                    <a:pt x="272" y="30"/>
                    <a:pt x="206" y="97"/>
                  </a:cubicBezTo>
                  <a:cubicBezTo>
                    <a:pt x="0" y="310"/>
                    <a:pt x="145" y="661"/>
                    <a:pt x="442" y="661"/>
                  </a:cubicBezTo>
                  <a:cubicBezTo>
                    <a:pt x="625" y="661"/>
                    <a:pt x="770" y="516"/>
                    <a:pt x="770" y="333"/>
                  </a:cubicBezTo>
                  <a:cubicBezTo>
                    <a:pt x="770" y="132"/>
                    <a:pt x="606" y="0"/>
                    <a:pt x="4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44"/>
            <p:cNvSpPr/>
            <p:nvPr/>
          </p:nvSpPr>
          <p:spPr>
            <a:xfrm>
              <a:off x="7869410" y="978774"/>
              <a:ext cx="125808" cy="108020"/>
            </a:xfrm>
            <a:custGeom>
              <a:avLst/>
              <a:gdLst/>
              <a:ahLst/>
              <a:cxnLst/>
              <a:rect l="l" t="t" r="r" b="b"/>
              <a:pathLst>
                <a:path w="771" h="662" extrusionOk="0">
                  <a:moveTo>
                    <a:pt x="439" y="0"/>
                  </a:moveTo>
                  <a:cubicBezTo>
                    <a:pt x="358" y="0"/>
                    <a:pt x="275" y="30"/>
                    <a:pt x="206" y="97"/>
                  </a:cubicBezTo>
                  <a:cubicBezTo>
                    <a:pt x="0" y="310"/>
                    <a:pt x="145" y="661"/>
                    <a:pt x="442" y="661"/>
                  </a:cubicBezTo>
                  <a:cubicBezTo>
                    <a:pt x="625" y="661"/>
                    <a:pt x="770" y="516"/>
                    <a:pt x="770" y="333"/>
                  </a:cubicBezTo>
                  <a:cubicBezTo>
                    <a:pt x="770" y="132"/>
                    <a:pt x="610" y="0"/>
                    <a:pt x="4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44"/>
            <p:cNvSpPr/>
            <p:nvPr/>
          </p:nvSpPr>
          <p:spPr>
            <a:xfrm>
              <a:off x="8128206" y="978285"/>
              <a:ext cx="107206" cy="108510"/>
            </a:xfrm>
            <a:custGeom>
              <a:avLst/>
              <a:gdLst/>
              <a:ahLst/>
              <a:cxnLst/>
              <a:rect l="l" t="t" r="r" b="b"/>
              <a:pathLst>
                <a:path w="657" h="665" extrusionOk="0">
                  <a:moveTo>
                    <a:pt x="328" y="1"/>
                  </a:moveTo>
                  <a:cubicBezTo>
                    <a:pt x="145" y="1"/>
                    <a:pt x="1" y="153"/>
                    <a:pt x="1" y="336"/>
                  </a:cubicBezTo>
                  <a:cubicBezTo>
                    <a:pt x="1" y="519"/>
                    <a:pt x="145" y="664"/>
                    <a:pt x="328" y="664"/>
                  </a:cubicBezTo>
                  <a:cubicBezTo>
                    <a:pt x="512" y="664"/>
                    <a:pt x="656" y="519"/>
                    <a:pt x="656" y="336"/>
                  </a:cubicBezTo>
                  <a:cubicBezTo>
                    <a:pt x="656" y="153"/>
                    <a:pt x="512" y="1"/>
                    <a:pt x="3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16" name="Google Shape;1816;p44"/>
          <p:cNvSpPr txBox="1">
            <a:spLocks noGrp="1"/>
          </p:cNvSpPr>
          <p:nvPr>
            <p:ph type="title"/>
          </p:nvPr>
        </p:nvSpPr>
        <p:spPr>
          <a:xfrm flipH="1">
            <a:off x="4358135" y="2877213"/>
            <a:ext cx="3196679" cy="53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Visualizing Data</a:t>
            </a:r>
            <a:endParaRPr dirty="0"/>
          </a:p>
        </p:txBody>
      </p:sp>
      <p:sp>
        <p:nvSpPr>
          <p:cNvPr id="1817" name="Google Shape;1817;p44"/>
          <p:cNvSpPr/>
          <p:nvPr/>
        </p:nvSpPr>
        <p:spPr>
          <a:xfrm flipH="1">
            <a:off x="4995650" y="1398713"/>
            <a:ext cx="1921800" cy="10104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8" name="Google Shape;1818;p44"/>
          <p:cNvSpPr txBox="1">
            <a:spLocks noGrp="1"/>
          </p:cNvSpPr>
          <p:nvPr>
            <p:ph type="title" idx="2"/>
          </p:nvPr>
        </p:nvSpPr>
        <p:spPr>
          <a:xfrm flipH="1">
            <a:off x="5197325" y="1479925"/>
            <a:ext cx="1518300" cy="84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1819" name="Google Shape;1819;p4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888798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51"/>
          <p:cNvSpPr/>
          <p:nvPr/>
        </p:nvSpPr>
        <p:spPr>
          <a:xfrm>
            <a:off x="1706675" y="188976"/>
            <a:ext cx="5749200" cy="5487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0" name="Google Shape;1920;p51"/>
          <p:cNvSpPr txBox="1">
            <a:spLocks noGrp="1"/>
          </p:cNvSpPr>
          <p:nvPr>
            <p:ph type="title"/>
          </p:nvPr>
        </p:nvSpPr>
        <p:spPr>
          <a:xfrm>
            <a:off x="2306625" y="226800"/>
            <a:ext cx="4530900" cy="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i="1" dirty="0"/>
              <a:t>Data Visualization</a:t>
            </a:r>
            <a:endParaRPr sz="3200" i="1" dirty="0"/>
          </a:p>
        </p:txBody>
      </p:sp>
      <p:pic>
        <p:nvPicPr>
          <p:cNvPr id="1921" name="Google Shape;1921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40300"/>
            <a:ext cx="6142647" cy="4303199"/>
          </a:xfrm>
          <a:prstGeom prst="rect">
            <a:avLst/>
          </a:prstGeom>
          <a:noFill/>
          <a:ln>
            <a:noFill/>
          </a:ln>
        </p:spPr>
      </p:pic>
      <p:sp>
        <p:nvSpPr>
          <p:cNvPr id="1922" name="Google Shape;1922;p51"/>
          <p:cNvSpPr txBox="1"/>
          <p:nvPr/>
        </p:nvSpPr>
        <p:spPr>
          <a:xfrm>
            <a:off x="6072675" y="4577900"/>
            <a:ext cx="28704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https://huynp.com/2018/07/19/How-to-choose-data-visualization-techniques.html</a:t>
            </a:r>
            <a:endParaRPr sz="1100"/>
          </a:p>
        </p:txBody>
      </p:sp>
      <p:sp>
        <p:nvSpPr>
          <p:cNvPr id="1923" name="Google Shape;1923;p51"/>
          <p:cNvSpPr txBox="1"/>
          <p:nvPr/>
        </p:nvSpPr>
        <p:spPr>
          <a:xfrm>
            <a:off x="6142650" y="1258525"/>
            <a:ext cx="30000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https://towardsdatascience.com/data-visualization-101-how-to-choose-a-chart-type-9b8830e558d6</a:t>
            </a:r>
            <a:endParaRPr/>
          </a:p>
        </p:txBody>
      </p:sp>
      <p:sp>
        <p:nvSpPr>
          <p:cNvPr id="1924" name="Google Shape;1924;p51"/>
          <p:cNvSpPr txBox="1">
            <a:spLocks noGrp="1"/>
          </p:cNvSpPr>
          <p:nvPr>
            <p:ph type="subTitle" idx="4294967295"/>
          </p:nvPr>
        </p:nvSpPr>
        <p:spPr>
          <a:xfrm>
            <a:off x="6148873" y="958813"/>
            <a:ext cx="2499900" cy="2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000" b="1">
                <a:solidFill>
                  <a:srgbClr val="212121"/>
                </a:solidFill>
              </a:rPr>
              <a:t>Referensi:</a:t>
            </a:r>
            <a:endParaRPr sz="2000" b="1">
              <a:solidFill>
                <a:srgbClr val="212121"/>
              </a:solidFill>
            </a:endParaRPr>
          </a:p>
        </p:txBody>
      </p:sp>
      <p:sp>
        <p:nvSpPr>
          <p:cNvPr id="1925" name="Google Shape;1925;p5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18FDB55-AC53-5DAE-E233-9E73479CEFC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23</a:t>
            </a:fld>
            <a:endParaRPr lang="en"/>
          </a:p>
        </p:txBody>
      </p:sp>
      <p:sp>
        <p:nvSpPr>
          <p:cNvPr id="4" name="Google Shape;1919;p51">
            <a:extLst>
              <a:ext uri="{FF2B5EF4-FFF2-40B4-BE49-F238E27FC236}">
                <a16:creationId xmlns:a16="http://schemas.microsoft.com/office/drawing/2014/main" id="{FA30FE8D-24EE-49FD-F4B8-DFC44E0889F6}"/>
              </a:ext>
            </a:extLst>
          </p:cNvPr>
          <p:cNvSpPr/>
          <p:nvPr/>
        </p:nvSpPr>
        <p:spPr>
          <a:xfrm>
            <a:off x="1706675" y="188976"/>
            <a:ext cx="5749200" cy="5487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1920;p51">
            <a:extLst>
              <a:ext uri="{FF2B5EF4-FFF2-40B4-BE49-F238E27FC236}">
                <a16:creationId xmlns:a16="http://schemas.microsoft.com/office/drawing/2014/main" id="{1A3EB358-DEFA-F846-559B-DBACFC2984A9}"/>
              </a:ext>
            </a:extLst>
          </p:cNvPr>
          <p:cNvSpPr txBox="1">
            <a:spLocks/>
          </p:cNvSpPr>
          <p:nvPr/>
        </p:nvSpPr>
        <p:spPr>
          <a:xfrm>
            <a:off x="2306625" y="226800"/>
            <a:ext cx="45309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Nunito"/>
              <a:buNone/>
              <a:defRPr sz="3300" b="1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unito"/>
              <a:buNone/>
              <a:defRPr sz="3500" b="1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unito"/>
              <a:buNone/>
              <a:defRPr sz="3500" b="1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unito"/>
              <a:buNone/>
              <a:defRPr sz="3500" b="1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unito"/>
              <a:buNone/>
              <a:defRPr sz="3500" b="1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unito"/>
              <a:buNone/>
              <a:defRPr sz="3500" b="1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unito"/>
              <a:buNone/>
              <a:defRPr sz="3500" b="1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unito"/>
              <a:buNone/>
              <a:defRPr sz="3500" b="1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unito"/>
              <a:buNone/>
              <a:defRPr sz="3500" b="1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en-US" sz="3200" i="1" dirty="0"/>
              <a:t>Numerical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8BAF0BAA-FE73-421B-E563-4FC9BEA11EB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60009479"/>
              </p:ext>
            </p:extLst>
          </p:nvPr>
        </p:nvGraphicFramePr>
        <p:xfrm>
          <a:off x="1524000" y="834570"/>
          <a:ext cx="6096000" cy="40821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960747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46C2523-9434-3ADE-43AA-238D454D040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24</a:t>
            </a:fld>
            <a:endParaRPr lang="en"/>
          </a:p>
        </p:txBody>
      </p:sp>
      <p:sp>
        <p:nvSpPr>
          <p:cNvPr id="4" name="Google Shape;1919;p51">
            <a:extLst>
              <a:ext uri="{FF2B5EF4-FFF2-40B4-BE49-F238E27FC236}">
                <a16:creationId xmlns:a16="http://schemas.microsoft.com/office/drawing/2014/main" id="{C38F1084-7CE2-CB3D-39CB-D75DC4A9E6EF}"/>
              </a:ext>
            </a:extLst>
          </p:cNvPr>
          <p:cNvSpPr/>
          <p:nvPr/>
        </p:nvSpPr>
        <p:spPr>
          <a:xfrm>
            <a:off x="1706675" y="188976"/>
            <a:ext cx="5749200" cy="5487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1920;p51">
            <a:extLst>
              <a:ext uri="{FF2B5EF4-FFF2-40B4-BE49-F238E27FC236}">
                <a16:creationId xmlns:a16="http://schemas.microsoft.com/office/drawing/2014/main" id="{1B5AF433-F01A-5BA2-D58D-E20C5102CF42}"/>
              </a:ext>
            </a:extLst>
          </p:cNvPr>
          <p:cNvSpPr txBox="1">
            <a:spLocks/>
          </p:cNvSpPr>
          <p:nvPr/>
        </p:nvSpPr>
        <p:spPr>
          <a:xfrm>
            <a:off x="2306625" y="226800"/>
            <a:ext cx="45309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Nunito"/>
              <a:buNone/>
              <a:defRPr sz="3300" b="1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unito"/>
              <a:buNone/>
              <a:defRPr sz="3500" b="1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unito"/>
              <a:buNone/>
              <a:defRPr sz="3500" b="1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unito"/>
              <a:buNone/>
              <a:defRPr sz="3500" b="1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unito"/>
              <a:buNone/>
              <a:defRPr sz="3500" b="1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unito"/>
              <a:buNone/>
              <a:defRPr sz="3500" b="1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unito"/>
              <a:buNone/>
              <a:defRPr sz="3500" b="1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unito"/>
              <a:buNone/>
              <a:defRPr sz="3500" b="1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unito"/>
              <a:buNone/>
              <a:defRPr sz="3500" b="1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en-US" sz="3200" i="1" dirty="0"/>
              <a:t>Numerical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DB20E54-EF19-523E-598B-97E3A856DB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5581" y="1226703"/>
            <a:ext cx="6652837" cy="2690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9714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458E115-04B6-3C3E-C09B-85BAB123F80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25</a:t>
            </a:fld>
            <a:endParaRPr lang="en"/>
          </a:p>
        </p:txBody>
      </p:sp>
      <p:sp>
        <p:nvSpPr>
          <p:cNvPr id="4" name="Google Shape;1919;p51">
            <a:extLst>
              <a:ext uri="{FF2B5EF4-FFF2-40B4-BE49-F238E27FC236}">
                <a16:creationId xmlns:a16="http://schemas.microsoft.com/office/drawing/2014/main" id="{2587FA5D-D354-5EF8-EF67-322F82912417}"/>
              </a:ext>
            </a:extLst>
          </p:cNvPr>
          <p:cNvSpPr/>
          <p:nvPr/>
        </p:nvSpPr>
        <p:spPr>
          <a:xfrm>
            <a:off x="1706675" y="188976"/>
            <a:ext cx="5749200" cy="5487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1920;p51">
            <a:extLst>
              <a:ext uri="{FF2B5EF4-FFF2-40B4-BE49-F238E27FC236}">
                <a16:creationId xmlns:a16="http://schemas.microsoft.com/office/drawing/2014/main" id="{EE2CEE75-9C45-C78D-10A9-917E39B88954}"/>
              </a:ext>
            </a:extLst>
          </p:cNvPr>
          <p:cNvSpPr txBox="1">
            <a:spLocks/>
          </p:cNvSpPr>
          <p:nvPr/>
        </p:nvSpPr>
        <p:spPr>
          <a:xfrm>
            <a:off x="2306625" y="226800"/>
            <a:ext cx="45309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Nunito"/>
              <a:buNone/>
              <a:defRPr sz="3300" b="1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unito"/>
              <a:buNone/>
              <a:defRPr sz="3500" b="1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unito"/>
              <a:buNone/>
              <a:defRPr sz="3500" b="1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unito"/>
              <a:buNone/>
              <a:defRPr sz="3500" b="1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unito"/>
              <a:buNone/>
              <a:defRPr sz="3500" b="1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unito"/>
              <a:buNone/>
              <a:defRPr sz="3500" b="1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unito"/>
              <a:buNone/>
              <a:defRPr sz="3500" b="1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unito"/>
              <a:buNone/>
              <a:defRPr sz="3500" b="1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unito"/>
              <a:buNone/>
              <a:defRPr sz="3500" b="1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en-US" sz="3200" i="1" dirty="0"/>
              <a:t>Numerical</a:t>
            </a:r>
          </a:p>
        </p:txBody>
      </p:sp>
      <p:pic>
        <p:nvPicPr>
          <p:cNvPr id="2050" name="Picture 2" descr="Changing the smoothness of density function - #15 by Gaussia -  Visualization - JuliaLang">
            <a:extLst>
              <a:ext uri="{FF2B5EF4-FFF2-40B4-BE49-F238E27FC236}">
                <a16:creationId xmlns:a16="http://schemas.microsoft.com/office/drawing/2014/main" id="{64F26DFD-2A5A-1337-0C94-B277119CD4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855"/>
          <a:stretch/>
        </p:blipFill>
        <p:spPr bwMode="auto">
          <a:xfrm>
            <a:off x="1017248" y="1856186"/>
            <a:ext cx="3228182" cy="1517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Changing the smoothness of density function - #15 by Gaussia -  Visualization - JuliaLang">
            <a:extLst>
              <a:ext uri="{FF2B5EF4-FFF2-40B4-BE49-F238E27FC236}">
                <a16:creationId xmlns:a16="http://schemas.microsoft.com/office/drawing/2014/main" id="{320937F2-72F9-200F-A44E-DF32CD532A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518" b="337"/>
          <a:stretch/>
        </p:blipFill>
        <p:spPr bwMode="auto">
          <a:xfrm>
            <a:off x="4581275" y="1856185"/>
            <a:ext cx="3228182" cy="1517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F5DDEC2-1BAD-5098-F575-A4629CD6E9AC}"/>
              </a:ext>
            </a:extLst>
          </p:cNvPr>
          <p:cNvSpPr txBox="1"/>
          <p:nvPr/>
        </p:nvSpPr>
        <p:spPr>
          <a:xfrm>
            <a:off x="1923143" y="3432628"/>
            <a:ext cx="15744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Histogram + KDE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B714F6-52E2-3DE3-ACED-58BD8ED2DD11}"/>
              </a:ext>
            </a:extLst>
          </p:cNvPr>
          <p:cNvSpPr txBox="1"/>
          <p:nvPr/>
        </p:nvSpPr>
        <p:spPr>
          <a:xfrm>
            <a:off x="5711372" y="3432628"/>
            <a:ext cx="12458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ECDF + CDF</a:t>
            </a:r>
          </a:p>
        </p:txBody>
      </p:sp>
    </p:spTree>
    <p:extLst>
      <p:ext uri="{BB962C8B-B14F-4D97-AF65-F5344CB8AC3E}">
        <p14:creationId xmlns:p14="http://schemas.microsoft.com/office/powerpoint/2010/main" val="34834703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9BC6976-FEE8-4915-4EAD-019CEFEF787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26</a:t>
            </a:fld>
            <a:endParaRPr lang="en"/>
          </a:p>
        </p:txBody>
      </p:sp>
      <p:sp>
        <p:nvSpPr>
          <p:cNvPr id="4" name="Google Shape;1919;p51">
            <a:extLst>
              <a:ext uri="{FF2B5EF4-FFF2-40B4-BE49-F238E27FC236}">
                <a16:creationId xmlns:a16="http://schemas.microsoft.com/office/drawing/2014/main" id="{FEAB833B-E296-0238-45CB-F26D8F004D6B}"/>
              </a:ext>
            </a:extLst>
          </p:cNvPr>
          <p:cNvSpPr/>
          <p:nvPr/>
        </p:nvSpPr>
        <p:spPr>
          <a:xfrm>
            <a:off x="1706675" y="188976"/>
            <a:ext cx="5749200" cy="5487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1920;p51">
            <a:extLst>
              <a:ext uri="{FF2B5EF4-FFF2-40B4-BE49-F238E27FC236}">
                <a16:creationId xmlns:a16="http://schemas.microsoft.com/office/drawing/2014/main" id="{410BE460-260E-2CB9-14AF-BFD155AB143E}"/>
              </a:ext>
            </a:extLst>
          </p:cNvPr>
          <p:cNvSpPr txBox="1">
            <a:spLocks/>
          </p:cNvSpPr>
          <p:nvPr/>
        </p:nvSpPr>
        <p:spPr>
          <a:xfrm>
            <a:off x="2306625" y="226800"/>
            <a:ext cx="45309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Nunito"/>
              <a:buNone/>
              <a:defRPr sz="3300" b="1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unito"/>
              <a:buNone/>
              <a:defRPr sz="3500" b="1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unito"/>
              <a:buNone/>
              <a:defRPr sz="3500" b="1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unito"/>
              <a:buNone/>
              <a:defRPr sz="3500" b="1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unito"/>
              <a:buNone/>
              <a:defRPr sz="3500" b="1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unito"/>
              <a:buNone/>
              <a:defRPr sz="3500" b="1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unito"/>
              <a:buNone/>
              <a:defRPr sz="3500" b="1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unito"/>
              <a:buNone/>
              <a:defRPr sz="3500" b="1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unito"/>
              <a:buNone/>
              <a:defRPr sz="3500" b="1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en-US" sz="3200" i="1" dirty="0"/>
              <a:t>Numerical</a:t>
            </a:r>
          </a:p>
        </p:txBody>
      </p:sp>
      <p:pic>
        <p:nvPicPr>
          <p:cNvPr id="5122" name="Picture 2" descr="Pin on Dashboards">
            <a:extLst>
              <a:ext uri="{FF2B5EF4-FFF2-40B4-BE49-F238E27FC236}">
                <a16:creationId xmlns:a16="http://schemas.microsoft.com/office/drawing/2014/main" id="{90688131-36BE-52A3-7603-51AB104584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3771" y="930599"/>
            <a:ext cx="4879521" cy="3485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90006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C485FD3-C974-F93C-92C5-130D766F8D0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27</a:t>
            </a:fld>
            <a:endParaRPr lang="en"/>
          </a:p>
        </p:txBody>
      </p:sp>
      <p:sp>
        <p:nvSpPr>
          <p:cNvPr id="4" name="Google Shape;1919;p51">
            <a:extLst>
              <a:ext uri="{FF2B5EF4-FFF2-40B4-BE49-F238E27FC236}">
                <a16:creationId xmlns:a16="http://schemas.microsoft.com/office/drawing/2014/main" id="{FFC5F228-124B-81AC-E893-3A86C2B1F1B8}"/>
              </a:ext>
            </a:extLst>
          </p:cNvPr>
          <p:cNvSpPr/>
          <p:nvPr/>
        </p:nvSpPr>
        <p:spPr>
          <a:xfrm>
            <a:off x="1706675" y="188976"/>
            <a:ext cx="5749200" cy="5487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1920;p51">
            <a:extLst>
              <a:ext uri="{FF2B5EF4-FFF2-40B4-BE49-F238E27FC236}">
                <a16:creationId xmlns:a16="http://schemas.microsoft.com/office/drawing/2014/main" id="{AD965455-2A98-5EF3-B1CE-6195C6175FBD}"/>
              </a:ext>
            </a:extLst>
          </p:cNvPr>
          <p:cNvSpPr txBox="1">
            <a:spLocks/>
          </p:cNvSpPr>
          <p:nvPr/>
        </p:nvSpPr>
        <p:spPr>
          <a:xfrm>
            <a:off x="2306625" y="226800"/>
            <a:ext cx="45309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Nunito"/>
              <a:buNone/>
              <a:defRPr sz="3300" b="1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unito"/>
              <a:buNone/>
              <a:defRPr sz="3500" b="1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unito"/>
              <a:buNone/>
              <a:defRPr sz="3500" b="1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unito"/>
              <a:buNone/>
              <a:defRPr sz="3500" b="1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unito"/>
              <a:buNone/>
              <a:defRPr sz="3500" b="1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unito"/>
              <a:buNone/>
              <a:defRPr sz="3500" b="1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unito"/>
              <a:buNone/>
              <a:defRPr sz="3500" b="1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unito"/>
              <a:buNone/>
              <a:defRPr sz="3500" b="1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unito"/>
              <a:buNone/>
              <a:defRPr sz="3500" b="1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en-US" sz="3200" i="1" dirty="0"/>
              <a:t>Categorical</a:t>
            </a:r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3926FF57-4668-96B0-C40D-68F4E33E4B7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81744095"/>
              </p:ext>
            </p:extLst>
          </p:nvPr>
        </p:nvGraphicFramePr>
        <p:xfrm>
          <a:off x="1524000" y="834570"/>
          <a:ext cx="6096000" cy="40821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798922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B985ED4-36ED-4389-36FF-85C2921AC23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28</a:t>
            </a:fld>
            <a:endParaRPr lang="en"/>
          </a:p>
        </p:txBody>
      </p:sp>
      <p:sp>
        <p:nvSpPr>
          <p:cNvPr id="4" name="Google Shape;1919;p51">
            <a:extLst>
              <a:ext uri="{FF2B5EF4-FFF2-40B4-BE49-F238E27FC236}">
                <a16:creationId xmlns:a16="http://schemas.microsoft.com/office/drawing/2014/main" id="{7DB55672-685D-831E-BCD2-FC7C94F9429F}"/>
              </a:ext>
            </a:extLst>
          </p:cNvPr>
          <p:cNvSpPr/>
          <p:nvPr/>
        </p:nvSpPr>
        <p:spPr>
          <a:xfrm>
            <a:off x="1706675" y="188976"/>
            <a:ext cx="5749200" cy="5487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1920;p51">
            <a:extLst>
              <a:ext uri="{FF2B5EF4-FFF2-40B4-BE49-F238E27FC236}">
                <a16:creationId xmlns:a16="http://schemas.microsoft.com/office/drawing/2014/main" id="{80A1C697-2AF8-D74D-18B6-3F07A2309BDE}"/>
              </a:ext>
            </a:extLst>
          </p:cNvPr>
          <p:cNvSpPr txBox="1">
            <a:spLocks/>
          </p:cNvSpPr>
          <p:nvPr/>
        </p:nvSpPr>
        <p:spPr>
          <a:xfrm>
            <a:off x="2306625" y="226800"/>
            <a:ext cx="45309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Nunito"/>
              <a:buNone/>
              <a:defRPr sz="3300" b="1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unito"/>
              <a:buNone/>
              <a:defRPr sz="3500" b="1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unito"/>
              <a:buNone/>
              <a:defRPr sz="3500" b="1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unito"/>
              <a:buNone/>
              <a:defRPr sz="3500" b="1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unito"/>
              <a:buNone/>
              <a:defRPr sz="3500" b="1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unito"/>
              <a:buNone/>
              <a:defRPr sz="3500" b="1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unito"/>
              <a:buNone/>
              <a:defRPr sz="3500" b="1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unito"/>
              <a:buNone/>
              <a:defRPr sz="3500" b="1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unito"/>
              <a:buNone/>
              <a:defRPr sz="3500" b="1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en-US" sz="3200" i="1" dirty="0"/>
              <a:t>Categorical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1F84472-B3D6-5673-C604-94230AA0A4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585" y="1291478"/>
            <a:ext cx="2862961" cy="151019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6791412-43C3-0676-B2E2-EDA54805D1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5428" y="1367515"/>
            <a:ext cx="3314987" cy="128027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27A59B7-48F2-EC54-0407-43841E2367E4}"/>
              </a:ext>
            </a:extLst>
          </p:cNvPr>
          <p:cNvSpPr txBox="1"/>
          <p:nvPr/>
        </p:nvSpPr>
        <p:spPr>
          <a:xfrm>
            <a:off x="2010229" y="983701"/>
            <a:ext cx="9909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Univariate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F11D434-9D7B-CD8C-A8AE-FDAAF3928CF9}"/>
              </a:ext>
            </a:extLst>
          </p:cNvPr>
          <p:cNvSpPr txBox="1"/>
          <p:nvPr/>
        </p:nvSpPr>
        <p:spPr>
          <a:xfrm>
            <a:off x="5857432" y="1024362"/>
            <a:ext cx="8819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Bivariate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3AC9995-1B63-E24B-C527-C8FEEBA65A0B}"/>
              </a:ext>
            </a:extLst>
          </p:cNvPr>
          <p:cNvSpPr txBox="1"/>
          <p:nvPr/>
        </p:nvSpPr>
        <p:spPr>
          <a:xfrm>
            <a:off x="5081579" y="2713101"/>
            <a:ext cx="25426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Contingency Table / Crosstab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FFA5241-0D2A-BECD-634A-535C67161724}"/>
              </a:ext>
            </a:extLst>
          </p:cNvPr>
          <p:cNvSpPr txBox="1"/>
          <p:nvPr/>
        </p:nvSpPr>
        <p:spPr>
          <a:xfrm>
            <a:off x="1781801" y="2866990"/>
            <a:ext cx="14478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Summary Table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5DB81B6-6BA5-828C-01F4-FDF446B555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9269" y="3676803"/>
            <a:ext cx="2559220" cy="107304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0341570-191E-0D73-2BA0-8E6FC7E880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81275" y="3255013"/>
            <a:ext cx="2753866" cy="1728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9310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66" name="Google Shape;1666;p41"/>
          <p:cNvGrpSpPr/>
          <p:nvPr/>
        </p:nvGrpSpPr>
        <p:grpSpPr>
          <a:xfrm>
            <a:off x="1204448" y="1398736"/>
            <a:ext cx="2628058" cy="2998583"/>
            <a:chOff x="5076219" y="600200"/>
            <a:chExt cx="3337217" cy="3807724"/>
          </a:xfrm>
        </p:grpSpPr>
        <p:grpSp>
          <p:nvGrpSpPr>
            <p:cNvPr id="1667" name="Google Shape;1667;p41"/>
            <p:cNvGrpSpPr/>
            <p:nvPr/>
          </p:nvGrpSpPr>
          <p:grpSpPr>
            <a:xfrm rot="-615709" flipH="1">
              <a:off x="5208565" y="2456902"/>
              <a:ext cx="1338507" cy="1606115"/>
              <a:chOff x="7241678" y="3995311"/>
              <a:chExt cx="952278" cy="1142587"/>
            </a:xfrm>
          </p:grpSpPr>
          <p:sp>
            <p:nvSpPr>
              <p:cNvPr id="1668" name="Google Shape;1668;p41"/>
              <p:cNvSpPr/>
              <p:nvPr/>
            </p:nvSpPr>
            <p:spPr>
              <a:xfrm>
                <a:off x="7241678" y="4183425"/>
                <a:ext cx="152638" cy="119477"/>
              </a:xfrm>
              <a:custGeom>
                <a:avLst/>
                <a:gdLst/>
                <a:ahLst/>
                <a:cxnLst/>
                <a:rect l="l" t="t" r="r" b="b"/>
                <a:pathLst>
                  <a:path w="1252" h="980" extrusionOk="0">
                    <a:moveTo>
                      <a:pt x="385" y="0"/>
                    </a:moveTo>
                    <a:cubicBezTo>
                      <a:pt x="371" y="0"/>
                      <a:pt x="357" y="1"/>
                      <a:pt x="344" y="3"/>
                    </a:cubicBezTo>
                    <a:cubicBezTo>
                      <a:pt x="138" y="33"/>
                      <a:pt x="1" y="247"/>
                      <a:pt x="62" y="453"/>
                    </a:cubicBezTo>
                    <a:cubicBezTo>
                      <a:pt x="108" y="659"/>
                      <a:pt x="321" y="811"/>
                      <a:pt x="504" y="895"/>
                    </a:cubicBezTo>
                    <a:cubicBezTo>
                      <a:pt x="694" y="974"/>
                      <a:pt x="1107" y="979"/>
                      <a:pt x="1222" y="979"/>
                    </a:cubicBezTo>
                    <a:cubicBezTo>
                      <a:pt x="1241" y="979"/>
                      <a:pt x="1252" y="979"/>
                      <a:pt x="1252" y="979"/>
                    </a:cubicBezTo>
                    <a:cubicBezTo>
                      <a:pt x="1252" y="979"/>
                      <a:pt x="1137" y="628"/>
                      <a:pt x="1130" y="605"/>
                    </a:cubicBezTo>
                    <a:cubicBezTo>
                      <a:pt x="1020" y="372"/>
                      <a:pt x="675" y="0"/>
                      <a:pt x="38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9" name="Google Shape;1669;p41"/>
              <p:cNvSpPr/>
              <p:nvPr/>
            </p:nvSpPr>
            <p:spPr>
              <a:xfrm>
                <a:off x="7249115" y="3995311"/>
                <a:ext cx="944841" cy="1142587"/>
              </a:xfrm>
              <a:custGeom>
                <a:avLst/>
                <a:gdLst/>
                <a:ahLst/>
                <a:cxnLst/>
                <a:rect l="l" t="t" r="r" b="b"/>
                <a:pathLst>
                  <a:path w="7750" h="9372" extrusionOk="0">
                    <a:moveTo>
                      <a:pt x="1643" y="0"/>
                    </a:moveTo>
                    <a:cubicBezTo>
                      <a:pt x="1591" y="0"/>
                      <a:pt x="1538" y="12"/>
                      <a:pt x="1488" y="36"/>
                    </a:cubicBezTo>
                    <a:cubicBezTo>
                      <a:pt x="1221" y="173"/>
                      <a:pt x="1152" y="715"/>
                      <a:pt x="1191" y="982"/>
                    </a:cubicBezTo>
                    <a:cubicBezTo>
                      <a:pt x="1191" y="1004"/>
                      <a:pt x="1297" y="1355"/>
                      <a:pt x="1305" y="1355"/>
                    </a:cubicBezTo>
                    <a:cubicBezTo>
                      <a:pt x="1290" y="1439"/>
                      <a:pt x="1282" y="1531"/>
                      <a:pt x="1267" y="1630"/>
                    </a:cubicBezTo>
                    <a:cubicBezTo>
                      <a:pt x="1252" y="1821"/>
                      <a:pt x="1229" y="2026"/>
                      <a:pt x="1229" y="2255"/>
                    </a:cubicBezTo>
                    <a:cubicBezTo>
                      <a:pt x="1221" y="2507"/>
                      <a:pt x="1221" y="2751"/>
                      <a:pt x="1244" y="2995"/>
                    </a:cubicBezTo>
                    <a:cubicBezTo>
                      <a:pt x="1267" y="3270"/>
                      <a:pt x="1313" y="3544"/>
                      <a:pt x="1381" y="3811"/>
                    </a:cubicBezTo>
                    <a:lnTo>
                      <a:pt x="1381" y="3826"/>
                    </a:lnTo>
                    <a:cubicBezTo>
                      <a:pt x="1336" y="3750"/>
                      <a:pt x="1191" y="3544"/>
                      <a:pt x="1183" y="3529"/>
                    </a:cubicBezTo>
                    <a:cubicBezTo>
                      <a:pt x="1035" y="3355"/>
                      <a:pt x="681" y="3122"/>
                      <a:pt x="409" y="3122"/>
                    </a:cubicBezTo>
                    <a:cubicBezTo>
                      <a:pt x="358" y="3122"/>
                      <a:pt x="311" y="3130"/>
                      <a:pt x="268" y="3148"/>
                    </a:cubicBezTo>
                    <a:cubicBezTo>
                      <a:pt x="77" y="3239"/>
                      <a:pt x="1" y="3476"/>
                      <a:pt x="108" y="3659"/>
                    </a:cubicBezTo>
                    <a:cubicBezTo>
                      <a:pt x="184" y="3849"/>
                      <a:pt x="428" y="3941"/>
                      <a:pt x="626" y="3971"/>
                    </a:cubicBezTo>
                    <a:cubicBezTo>
                      <a:pt x="649" y="3974"/>
                      <a:pt x="674" y="3976"/>
                      <a:pt x="701" y="3976"/>
                    </a:cubicBezTo>
                    <a:cubicBezTo>
                      <a:pt x="945" y="3976"/>
                      <a:pt x="1332" y="3864"/>
                      <a:pt x="1366" y="3857"/>
                    </a:cubicBezTo>
                    <a:cubicBezTo>
                      <a:pt x="1442" y="4124"/>
                      <a:pt x="1534" y="4391"/>
                      <a:pt x="1648" y="4650"/>
                    </a:cubicBezTo>
                    <a:cubicBezTo>
                      <a:pt x="1709" y="4803"/>
                      <a:pt x="1778" y="4948"/>
                      <a:pt x="1854" y="5100"/>
                    </a:cubicBezTo>
                    <a:cubicBezTo>
                      <a:pt x="1816" y="5039"/>
                      <a:pt x="1778" y="4978"/>
                      <a:pt x="1770" y="4970"/>
                    </a:cubicBezTo>
                    <a:cubicBezTo>
                      <a:pt x="1621" y="4802"/>
                      <a:pt x="1261" y="4566"/>
                      <a:pt x="988" y="4566"/>
                    </a:cubicBezTo>
                    <a:cubicBezTo>
                      <a:pt x="941" y="4566"/>
                      <a:pt x="896" y="4573"/>
                      <a:pt x="855" y="4589"/>
                    </a:cubicBezTo>
                    <a:cubicBezTo>
                      <a:pt x="657" y="4681"/>
                      <a:pt x="588" y="4917"/>
                      <a:pt x="695" y="5100"/>
                    </a:cubicBezTo>
                    <a:cubicBezTo>
                      <a:pt x="794" y="5291"/>
                      <a:pt x="1046" y="5382"/>
                      <a:pt x="1244" y="5405"/>
                    </a:cubicBezTo>
                    <a:cubicBezTo>
                      <a:pt x="1268" y="5409"/>
                      <a:pt x="1296" y="5411"/>
                      <a:pt x="1326" y="5411"/>
                    </a:cubicBezTo>
                    <a:cubicBezTo>
                      <a:pt x="1539" y="5411"/>
                      <a:pt x="1867" y="5325"/>
                      <a:pt x="1961" y="5298"/>
                    </a:cubicBezTo>
                    <a:lnTo>
                      <a:pt x="2045" y="5474"/>
                    </a:lnTo>
                    <a:cubicBezTo>
                      <a:pt x="2182" y="5741"/>
                      <a:pt x="2319" y="6015"/>
                      <a:pt x="2441" y="6282"/>
                    </a:cubicBezTo>
                    <a:cubicBezTo>
                      <a:pt x="2487" y="6382"/>
                      <a:pt x="2533" y="6473"/>
                      <a:pt x="2571" y="6572"/>
                    </a:cubicBezTo>
                    <a:cubicBezTo>
                      <a:pt x="2533" y="6519"/>
                      <a:pt x="2502" y="6465"/>
                      <a:pt x="2495" y="6465"/>
                    </a:cubicBezTo>
                    <a:cubicBezTo>
                      <a:pt x="2347" y="6292"/>
                      <a:pt x="1992" y="6058"/>
                      <a:pt x="1720" y="6058"/>
                    </a:cubicBezTo>
                    <a:cubicBezTo>
                      <a:pt x="1670" y="6058"/>
                      <a:pt x="1622" y="6066"/>
                      <a:pt x="1580" y="6084"/>
                    </a:cubicBezTo>
                    <a:cubicBezTo>
                      <a:pt x="1381" y="6176"/>
                      <a:pt x="1313" y="6412"/>
                      <a:pt x="1419" y="6595"/>
                    </a:cubicBezTo>
                    <a:cubicBezTo>
                      <a:pt x="1526" y="6786"/>
                      <a:pt x="1770" y="6870"/>
                      <a:pt x="1969" y="6900"/>
                    </a:cubicBezTo>
                    <a:cubicBezTo>
                      <a:pt x="1994" y="6904"/>
                      <a:pt x="2023" y="6906"/>
                      <a:pt x="2054" y="6906"/>
                    </a:cubicBezTo>
                    <a:cubicBezTo>
                      <a:pt x="2260" y="6906"/>
                      <a:pt x="2557" y="6828"/>
                      <a:pt x="2663" y="6801"/>
                    </a:cubicBezTo>
                    <a:cubicBezTo>
                      <a:pt x="2701" y="6893"/>
                      <a:pt x="2739" y="6999"/>
                      <a:pt x="2777" y="7091"/>
                    </a:cubicBezTo>
                    <a:cubicBezTo>
                      <a:pt x="2800" y="7159"/>
                      <a:pt x="2823" y="7220"/>
                      <a:pt x="2838" y="7297"/>
                    </a:cubicBezTo>
                    <a:cubicBezTo>
                      <a:pt x="2853" y="7365"/>
                      <a:pt x="2876" y="7426"/>
                      <a:pt x="2899" y="7495"/>
                    </a:cubicBezTo>
                    <a:cubicBezTo>
                      <a:pt x="2930" y="7625"/>
                      <a:pt x="2960" y="7754"/>
                      <a:pt x="2991" y="7884"/>
                    </a:cubicBezTo>
                    <a:cubicBezTo>
                      <a:pt x="3013" y="7968"/>
                      <a:pt x="3029" y="8052"/>
                      <a:pt x="3044" y="8143"/>
                    </a:cubicBezTo>
                    <a:cubicBezTo>
                      <a:pt x="2998" y="8044"/>
                      <a:pt x="2914" y="7854"/>
                      <a:pt x="2907" y="7846"/>
                    </a:cubicBezTo>
                    <a:cubicBezTo>
                      <a:pt x="2775" y="7638"/>
                      <a:pt x="2425" y="7324"/>
                      <a:pt x="2138" y="7324"/>
                    </a:cubicBezTo>
                    <a:cubicBezTo>
                      <a:pt x="2109" y="7324"/>
                      <a:pt x="2080" y="7328"/>
                      <a:pt x="2052" y="7335"/>
                    </a:cubicBezTo>
                    <a:cubicBezTo>
                      <a:pt x="1854" y="7388"/>
                      <a:pt x="1740" y="7609"/>
                      <a:pt x="1824" y="7808"/>
                    </a:cubicBezTo>
                    <a:cubicBezTo>
                      <a:pt x="1892" y="8014"/>
                      <a:pt x="2121" y="8136"/>
                      <a:pt x="2319" y="8197"/>
                    </a:cubicBezTo>
                    <a:cubicBezTo>
                      <a:pt x="2388" y="8220"/>
                      <a:pt x="2486" y="8227"/>
                      <a:pt x="2589" y="8227"/>
                    </a:cubicBezTo>
                    <a:cubicBezTo>
                      <a:pt x="2795" y="8227"/>
                      <a:pt x="3019" y="8197"/>
                      <a:pt x="3059" y="8197"/>
                    </a:cubicBezTo>
                    <a:cubicBezTo>
                      <a:pt x="3082" y="8342"/>
                      <a:pt x="3113" y="8479"/>
                      <a:pt x="3136" y="8609"/>
                    </a:cubicBezTo>
                    <a:cubicBezTo>
                      <a:pt x="3181" y="8891"/>
                      <a:pt x="3219" y="9150"/>
                      <a:pt x="3250" y="9364"/>
                    </a:cubicBezTo>
                    <a:lnTo>
                      <a:pt x="3448" y="9364"/>
                    </a:lnTo>
                    <a:cubicBezTo>
                      <a:pt x="3418" y="9143"/>
                      <a:pt x="3372" y="8876"/>
                      <a:pt x="3311" y="8570"/>
                    </a:cubicBezTo>
                    <a:cubicBezTo>
                      <a:pt x="3280" y="8433"/>
                      <a:pt x="3250" y="8281"/>
                      <a:pt x="3212" y="8120"/>
                    </a:cubicBezTo>
                    <a:cubicBezTo>
                      <a:pt x="3357" y="8067"/>
                      <a:pt x="3494" y="8006"/>
                      <a:pt x="3624" y="7930"/>
                    </a:cubicBezTo>
                    <a:cubicBezTo>
                      <a:pt x="3784" y="8098"/>
                      <a:pt x="4180" y="8296"/>
                      <a:pt x="4226" y="8319"/>
                    </a:cubicBezTo>
                    <a:cubicBezTo>
                      <a:pt x="4173" y="8456"/>
                      <a:pt x="4119" y="8578"/>
                      <a:pt x="4066" y="8700"/>
                    </a:cubicBezTo>
                    <a:cubicBezTo>
                      <a:pt x="3959" y="8952"/>
                      <a:pt x="3852" y="9181"/>
                      <a:pt x="3761" y="9371"/>
                    </a:cubicBezTo>
                    <a:lnTo>
                      <a:pt x="3974" y="9371"/>
                    </a:lnTo>
                    <a:cubicBezTo>
                      <a:pt x="4058" y="9196"/>
                      <a:pt x="4142" y="8998"/>
                      <a:pt x="4234" y="8776"/>
                    </a:cubicBezTo>
                    <a:cubicBezTo>
                      <a:pt x="4287" y="8639"/>
                      <a:pt x="4348" y="8494"/>
                      <a:pt x="4402" y="8342"/>
                    </a:cubicBezTo>
                    <a:cubicBezTo>
                      <a:pt x="4444" y="8354"/>
                      <a:pt x="4753" y="8415"/>
                      <a:pt x="4988" y="8415"/>
                    </a:cubicBezTo>
                    <a:cubicBezTo>
                      <a:pt x="5045" y="8415"/>
                      <a:pt x="5098" y="8412"/>
                      <a:pt x="5141" y="8403"/>
                    </a:cubicBezTo>
                    <a:cubicBezTo>
                      <a:pt x="5340" y="8357"/>
                      <a:pt x="5576" y="8250"/>
                      <a:pt x="5660" y="8052"/>
                    </a:cubicBezTo>
                    <a:cubicBezTo>
                      <a:pt x="5759" y="7861"/>
                      <a:pt x="5668" y="7632"/>
                      <a:pt x="5469" y="7556"/>
                    </a:cubicBezTo>
                    <a:cubicBezTo>
                      <a:pt x="5435" y="7545"/>
                      <a:pt x="5398" y="7540"/>
                      <a:pt x="5359" y="7540"/>
                    </a:cubicBezTo>
                    <a:cubicBezTo>
                      <a:pt x="5079" y="7540"/>
                      <a:pt x="4726" y="7811"/>
                      <a:pt x="4585" y="8006"/>
                    </a:cubicBezTo>
                    <a:cubicBezTo>
                      <a:pt x="4569" y="8014"/>
                      <a:pt x="4486" y="8166"/>
                      <a:pt x="4432" y="8265"/>
                    </a:cubicBezTo>
                    <a:cubicBezTo>
                      <a:pt x="4455" y="8204"/>
                      <a:pt x="4478" y="8143"/>
                      <a:pt x="4501" y="8082"/>
                    </a:cubicBezTo>
                    <a:cubicBezTo>
                      <a:pt x="4547" y="7953"/>
                      <a:pt x="4585" y="7831"/>
                      <a:pt x="4630" y="7701"/>
                    </a:cubicBezTo>
                    <a:lnTo>
                      <a:pt x="4691" y="7495"/>
                    </a:lnTo>
                    <a:cubicBezTo>
                      <a:pt x="4714" y="7434"/>
                      <a:pt x="4730" y="7358"/>
                      <a:pt x="4745" y="7289"/>
                    </a:cubicBezTo>
                    <a:cubicBezTo>
                      <a:pt x="4783" y="7129"/>
                      <a:pt x="4821" y="6961"/>
                      <a:pt x="4844" y="6786"/>
                    </a:cubicBezTo>
                    <a:cubicBezTo>
                      <a:pt x="4945" y="6829"/>
                      <a:pt x="5298" y="6947"/>
                      <a:pt x="5510" y="6947"/>
                    </a:cubicBezTo>
                    <a:cubicBezTo>
                      <a:pt x="5522" y="6947"/>
                      <a:pt x="5534" y="6947"/>
                      <a:pt x="5546" y="6946"/>
                    </a:cubicBezTo>
                    <a:cubicBezTo>
                      <a:pt x="5744" y="6938"/>
                      <a:pt x="5996" y="6862"/>
                      <a:pt x="6118" y="6687"/>
                    </a:cubicBezTo>
                    <a:cubicBezTo>
                      <a:pt x="6240" y="6511"/>
                      <a:pt x="6179" y="6267"/>
                      <a:pt x="5996" y="6168"/>
                    </a:cubicBezTo>
                    <a:cubicBezTo>
                      <a:pt x="5941" y="6138"/>
                      <a:pt x="5878" y="6126"/>
                      <a:pt x="5810" y="6126"/>
                    </a:cubicBezTo>
                    <a:cubicBezTo>
                      <a:pt x="5545" y="6126"/>
                      <a:pt x="5209" y="6321"/>
                      <a:pt x="5058" y="6473"/>
                    </a:cubicBezTo>
                    <a:cubicBezTo>
                      <a:pt x="5042" y="6481"/>
                      <a:pt x="4920" y="6633"/>
                      <a:pt x="4852" y="6717"/>
                    </a:cubicBezTo>
                    <a:cubicBezTo>
                      <a:pt x="4874" y="6618"/>
                      <a:pt x="4890" y="6519"/>
                      <a:pt x="4897" y="6412"/>
                    </a:cubicBezTo>
                    <a:cubicBezTo>
                      <a:pt x="4936" y="6115"/>
                      <a:pt x="4966" y="5809"/>
                      <a:pt x="4997" y="5504"/>
                    </a:cubicBezTo>
                    <a:cubicBezTo>
                      <a:pt x="5004" y="5413"/>
                      <a:pt x="5012" y="5321"/>
                      <a:pt x="5027" y="5230"/>
                    </a:cubicBezTo>
                    <a:cubicBezTo>
                      <a:pt x="5064" y="5244"/>
                      <a:pt x="5484" y="5399"/>
                      <a:pt x="5721" y="5399"/>
                    </a:cubicBezTo>
                    <a:cubicBezTo>
                      <a:pt x="5731" y="5399"/>
                      <a:pt x="5742" y="5398"/>
                      <a:pt x="5752" y="5398"/>
                    </a:cubicBezTo>
                    <a:cubicBezTo>
                      <a:pt x="5950" y="5382"/>
                      <a:pt x="6202" y="5306"/>
                      <a:pt x="6324" y="5131"/>
                    </a:cubicBezTo>
                    <a:cubicBezTo>
                      <a:pt x="6446" y="4955"/>
                      <a:pt x="6385" y="4711"/>
                      <a:pt x="6202" y="4612"/>
                    </a:cubicBezTo>
                    <a:cubicBezTo>
                      <a:pt x="6148" y="4585"/>
                      <a:pt x="6087" y="4573"/>
                      <a:pt x="6020" y="4573"/>
                    </a:cubicBezTo>
                    <a:cubicBezTo>
                      <a:pt x="5754" y="4573"/>
                      <a:pt x="5416" y="4764"/>
                      <a:pt x="5263" y="4917"/>
                    </a:cubicBezTo>
                    <a:cubicBezTo>
                      <a:pt x="5248" y="4932"/>
                      <a:pt x="5073" y="5154"/>
                      <a:pt x="5027" y="5207"/>
                    </a:cubicBezTo>
                    <a:cubicBezTo>
                      <a:pt x="5050" y="5001"/>
                      <a:pt x="5073" y="4795"/>
                      <a:pt x="5103" y="4597"/>
                    </a:cubicBezTo>
                    <a:cubicBezTo>
                      <a:pt x="5149" y="4330"/>
                      <a:pt x="5202" y="4063"/>
                      <a:pt x="5279" y="3804"/>
                    </a:cubicBezTo>
                    <a:cubicBezTo>
                      <a:pt x="5293" y="3811"/>
                      <a:pt x="5720" y="3973"/>
                      <a:pt x="5967" y="3973"/>
                    </a:cubicBezTo>
                    <a:cubicBezTo>
                      <a:pt x="5982" y="3973"/>
                      <a:pt x="5997" y="3973"/>
                      <a:pt x="6011" y="3971"/>
                    </a:cubicBezTo>
                    <a:cubicBezTo>
                      <a:pt x="6209" y="3956"/>
                      <a:pt x="6461" y="3887"/>
                      <a:pt x="6583" y="3704"/>
                    </a:cubicBezTo>
                    <a:cubicBezTo>
                      <a:pt x="6705" y="3529"/>
                      <a:pt x="6644" y="3293"/>
                      <a:pt x="6461" y="3186"/>
                    </a:cubicBezTo>
                    <a:cubicBezTo>
                      <a:pt x="6409" y="3159"/>
                      <a:pt x="6348" y="3147"/>
                      <a:pt x="6283" y="3147"/>
                    </a:cubicBezTo>
                    <a:cubicBezTo>
                      <a:pt x="6017" y="3147"/>
                      <a:pt x="5676" y="3344"/>
                      <a:pt x="5523" y="3491"/>
                    </a:cubicBezTo>
                    <a:cubicBezTo>
                      <a:pt x="5508" y="3506"/>
                      <a:pt x="5317" y="3743"/>
                      <a:pt x="5286" y="3788"/>
                    </a:cubicBezTo>
                    <a:cubicBezTo>
                      <a:pt x="5286" y="3773"/>
                      <a:pt x="5294" y="3758"/>
                      <a:pt x="5294" y="3743"/>
                    </a:cubicBezTo>
                    <a:cubicBezTo>
                      <a:pt x="5378" y="3483"/>
                      <a:pt x="5485" y="3232"/>
                      <a:pt x="5614" y="2987"/>
                    </a:cubicBezTo>
                    <a:cubicBezTo>
                      <a:pt x="5683" y="2858"/>
                      <a:pt x="5752" y="2728"/>
                      <a:pt x="5828" y="2606"/>
                    </a:cubicBezTo>
                    <a:cubicBezTo>
                      <a:pt x="5912" y="2652"/>
                      <a:pt x="6308" y="2843"/>
                      <a:pt x="6522" y="2850"/>
                    </a:cubicBezTo>
                    <a:cubicBezTo>
                      <a:pt x="6536" y="2851"/>
                      <a:pt x="6550" y="2851"/>
                      <a:pt x="6565" y="2851"/>
                    </a:cubicBezTo>
                    <a:cubicBezTo>
                      <a:pt x="6762" y="2851"/>
                      <a:pt x="6989" y="2801"/>
                      <a:pt x="7117" y="2644"/>
                    </a:cubicBezTo>
                    <a:cubicBezTo>
                      <a:pt x="7254" y="2484"/>
                      <a:pt x="7224" y="2240"/>
                      <a:pt x="7048" y="2118"/>
                    </a:cubicBezTo>
                    <a:cubicBezTo>
                      <a:pt x="6982" y="2074"/>
                      <a:pt x="6898" y="2056"/>
                      <a:pt x="6807" y="2056"/>
                    </a:cubicBezTo>
                    <a:cubicBezTo>
                      <a:pt x="6549" y="2056"/>
                      <a:pt x="6231" y="2200"/>
                      <a:pt x="6080" y="2324"/>
                    </a:cubicBezTo>
                    <a:cubicBezTo>
                      <a:pt x="6072" y="2332"/>
                      <a:pt x="5965" y="2438"/>
                      <a:pt x="5889" y="2515"/>
                    </a:cubicBezTo>
                    <a:cubicBezTo>
                      <a:pt x="5927" y="2461"/>
                      <a:pt x="5958" y="2400"/>
                      <a:pt x="5996" y="2354"/>
                    </a:cubicBezTo>
                    <a:cubicBezTo>
                      <a:pt x="6118" y="2164"/>
                      <a:pt x="6247" y="1996"/>
                      <a:pt x="6362" y="1851"/>
                    </a:cubicBezTo>
                    <a:cubicBezTo>
                      <a:pt x="6430" y="1767"/>
                      <a:pt x="6491" y="1691"/>
                      <a:pt x="6545" y="1622"/>
                    </a:cubicBezTo>
                    <a:cubicBezTo>
                      <a:pt x="6652" y="1622"/>
                      <a:pt x="7079" y="1607"/>
                      <a:pt x="7269" y="1523"/>
                    </a:cubicBezTo>
                    <a:cubicBezTo>
                      <a:pt x="7452" y="1432"/>
                      <a:pt x="7658" y="1271"/>
                      <a:pt x="7704" y="1065"/>
                    </a:cubicBezTo>
                    <a:cubicBezTo>
                      <a:pt x="7750" y="859"/>
                      <a:pt x="7613" y="654"/>
                      <a:pt x="7399" y="623"/>
                    </a:cubicBezTo>
                    <a:cubicBezTo>
                      <a:pt x="7389" y="622"/>
                      <a:pt x="7378" y="621"/>
                      <a:pt x="7367" y="621"/>
                    </a:cubicBezTo>
                    <a:cubicBezTo>
                      <a:pt x="7077" y="621"/>
                      <a:pt x="6739" y="1013"/>
                      <a:pt x="6636" y="1248"/>
                    </a:cubicBezTo>
                    <a:cubicBezTo>
                      <a:pt x="6629" y="1271"/>
                      <a:pt x="6522" y="1622"/>
                      <a:pt x="6530" y="1622"/>
                    </a:cubicBezTo>
                    <a:cubicBezTo>
                      <a:pt x="6476" y="1691"/>
                      <a:pt x="6415" y="1759"/>
                      <a:pt x="6354" y="1836"/>
                    </a:cubicBezTo>
                    <a:cubicBezTo>
                      <a:pt x="6232" y="1981"/>
                      <a:pt x="6102" y="2141"/>
                      <a:pt x="5973" y="2332"/>
                    </a:cubicBezTo>
                    <a:cubicBezTo>
                      <a:pt x="5828" y="2530"/>
                      <a:pt x="5698" y="2743"/>
                      <a:pt x="5576" y="2957"/>
                    </a:cubicBezTo>
                    <a:cubicBezTo>
                      <a:pt x="5439" y="3201"/>
                      <a:pt x="5332" y="3453"/>
                      <a:pt x="5241" y="3720"/>
                    </a:cubicBezTo>
                    <a:lnTo>
                      <a:pt x="5241" y="3369"/>
                    </a:lnTo>
                    <a:cubicBezTo>
                      <a:pt x="5202" y="3102"/>
                      <a:pt x="4981" y="2606"/>
                      <a:pt x="4684" y="2553"/>
                    </a:cubicBezTo>
                    <a:cubicBezTo>
                      <a:pt x="4665" y="2550"/>
                      <a:pt x="4647" y="2549"/>
                      <a:pt x="4629" y="2549"/>
                    </a:cubicBezTo>
                    <a:cubicBezTo>
                      <a:pt x="4439" y="2549"/>
                      <a:pt x="4279" y="2693"/>
                      <a:pt x="4272" y="2888"/>
                    </a:cubicBezTo>
                    <a:cubicBezTo>
                      <a:pt x="4257" y="3102"/>
                      <a:pt x="4409" y="3315"/>
                      <a:pt x="4554" y="3445"/>
                    </a:cubicBezTo>
                    <a:cubicBezTo>
                      <a:pt x="4730" y="3598"/>
                      <a:pt x="5195" y="3750"/>
                      <a:pt x="5233" y="3758"/>
                    </a:cubicBezTo>
                    <a:cubicBezTo>
                      <a:pt x="5149" y="4025"/>
                      <a:pt x="5080" y="4299"/>
                      <a:pt x="5035" y="4582"/>
                    </a:cubicBezTo>
                    <a:cubicBezTo>
                      <a:pt x="5004" y="4742"/>
                      <a:pt x="4981" y="4902"/>
                      <a:pt x="4958" y="5070"/>
                    </a:cubicBezTo>
                    <a:lnTo>
                      <a:pt x="4958" y="4917"/>
                    </a:lnTo>
                    <a:cubicBezTo>
                      <a:pt x="4928" y="4650"/>
                      <a:pt x="4699" y="4154"/>
                      <a:pt x="4402" y="4093"/>
                    </a:cubicBezTo>
                    <a:cubicBezTo>
                      <a:pt x="4384" y="4091"/>
                      <a:pt x="4366" y="4089"/>
                      <a:pt x="4349" y="4089"/>
                    </a:cubicBezTo>
                    <a:cubicBezTo>
                      <a:pt x="4164" y="4089"/>
                      <a:pt x="4004" y="4234"/>
                      <a:pt x="3990" y="4429"/>
                    </a:cubicBezTo>
                    <a:cubicBezTo>
                      <a:pt x="3974" y="4643"/>
                      <a:pt x="4127" y="4856"/>
                      <a:pt x="4280" y="4993"/>
                    </a:cubicBezTo>
                    <a:cubicBezTo>
                      <a:pt x="4424" y="5123"/>
                      <a:pt x="4829" y="5260"/>
                      <a:pt x="4936" y="5291"/>
                    </a:cubicBezTo>
                    <a:cubicBezTo>
                      <a:pt x="4928" y="5359"/>
                      <a:pt x="4920" y="5420"/>
                      <a:pt x="4913" y="5482"/>
                    </a:cubicBezTo>
                    <a:cubicBezTo>
                      <a:pt x="4874" y="5787"/>
                      <a:pt x="4836" y="6092"/>
                      <a:pt x="4798" y="6389"/>
                    </a:cubicBezTo>
                    <a:cubicBezTo>
                      <a:pt x="4783" y="6488"/>
                      <a:pt x="4760" y="6595"/>
                      <a:pt x="4745" y="6694"/>
                    </a:cubicBezTo>
                    <a:lnTo>
                      <a:pt x="4745" y="6565"/>
                    </a:lnTo>
                    <a:cubicBezTo>
                      <a:pt x="4707" y="6298"/>
                      <a:pt x="4486" y="5802"/>
                      <a:pt x="4188" y="5741"/>
                    </a:cubicBezTo>
                    <a:cubicBezTo>
                      <a:pt x="4170" y="5738"/>
                      <a:pt x="4153" y="5737"/>
                      <a:pt x="4135" y="5737"/>
                    </a:cubicBezTo>
                    <a:cubicBezTo>
                      <a:pt x="3950" y="5737"/>
                      <a:pt x="3783" y="5881"/>
                      <a:pt x="3776" y="6076"/>
                    </a:cubicBezTo>
                    <a:cubicBezTo>
                      <a:pt x="3761" y="6290"/>
                      <a:pt x="3913" y="6504"/>
                      <a:pt x="4058" y="6641"/>
                    </a:cubicBezTo>
                    <a:cubicBezTo>
                      <a:pt x="4211" y="6770"/>
                      <a:pt x="4577" y="6893"/>
                      <a:pt x="4699" y="6938"/>
                    </a:cubicBezTo>
                    <a:cubicBezTo>
                      <a:pt x="4676" y="7037"/>
                      <a:pt x="4653" y="7144"/>
                      <a:pt x="4630" y="7243"/>
                    </a:cubicBezTo>
                    <a:cubicBezTo>
                      <a:pt x="4608" y="7312"/>
                      <a:pt x="4600" y="7381"/>
                      <a:pt x="4577" y="7442"/>
                    </a:cubicBezTo>
                    <a:cubicBezTo>
                      <a:pt x="4554" y="7510"/>
                      <a:pt x="4531" y="7579"/>
                      <a:pt x="4508" y="7648"/>
                    </a:cubicBezTo>
                    <a:cubicBezTo>
                      <a:pt x="4463" y="7770"/>
                      <a:pt x="4417" y="7899"/>
                      <a:pt x="4371" y="8021"/>
                    </a:cubicBezTo>
                    <a:cubicBezTo>
                      <a:pt x="4341" y="8105"/>
                      <a:pt x="4302" y="8181"/>
                      <a:pt x="4272" y="8265"/>
                    </a:cubicBezTo>
                    <a:cubicBezTo>
                      <a:pt x="4295" y="8159"/>
                      <a:pt x="4318" y="7953"/>
                      <a:pt x="4318" y="7937"/>
                    </a:cubicBezTo>
                    <a:cubicBezTo>
                      <a:pt x="4318" y="7701"/>
                      <a:pt x="4257" y="7465"/>
                      <a:pt x="4135" y="7266"/>
                    </a:cubicBezTo>
                    <a:cubicBezTo>
                      <a:pt x="4135" y="7236"/>
                      <a:pt x="4135" y="7213"/>
                      <a:pt x="4127" y="7182"/>
                    </a:cubicBezTo>
                    <a:cubicBezTo>
                      <a:pt x="4107" y="6997"/>
                      <a:pt x="3949" y="6868"/>
                      <a:pt x="3772" y="6868"/>
                    </a:cubicBezTo>
                    <a:cubicBezTo>
                      <a:pt x="3746" y="6868"/>
                      <a:pt x="3719" y="6871"/>
                      <a:pt x="3692" y="6877"/>
                    </a:cubicBezTo>
                    <a:cubicBezTo>
                      <a:pt x="3402" y="6961"/>
                      <a:pt x="3212" y="7472"/>
                      <a:pt x="3204" y="7739"/>
                    </a:cubicBezTo>
                    <a:cubicBezTo>
                      <a:pt x="3204" y="7754"/>
                      <a:pt x="3212" y="7930"/>
                      <a:pt x="3219" y="8037"/>
                    </a:cubicBezTo>
                    <a:cubicBezTo>
                      <a:pt x="3204" y="7976"/>
                      <a:pt x="3189" y="7915"/>
                      <a:pt x="3174" y="7846"/>
                    </a:cubicBezTo>
                    <a:cubicBezTo>
                      <a:pt x="3143" y="7716"/>
                      <a:pt x="3113" y="7587"/>
                      <a:pt x="3074" y="7449"/>
                    </a:cubicBezTo>
                    <a:lnTo>
                      <a:pt x="3013" y="7251"/>
                    </a:lnTo>
                    <a:cubicBezTo>
                      <a:pt x="2991" y="7182"/>
                      <a:pt x="2968" y="7114"/>
                      <a:pt x="2945" y="7045"/>
                    </a:cubicBezTo>
                    <a:cubicBezTo>
                      <a:pt x="2884" y="6885"/>
                      <a:pt x="2815" y="6732"/>
                      <a:pt x="2754" y="6572"/>
                    </a:cubicBezTo>
                    <a:cubicBezTo>
                      <a:pt x="2869" y="6549"/>
                      <a:pt x="3265" y="6443"/>
                      <a:pt x="3425" y="6320"/>
                    </a:cubicBezTo>
                    <a:cubicBezTo>
                      <a:pt x="3586" y="6198"/>
                      <a:pt x="3753" y="6000"/>
                      <a:pt x="3753" y="5787"/>
                    </a:cubicBezTo>
                    <a:cubicBezTo>
                      <a:pt x="3761" y="5582"/>
                      <a:pt x="3593" y="5420"/>
                      <a:pt x="3391" y="5420"/>
                    </a:cubicBezTo>
                    <a:cubicBezTo>
                      <a:pt x="3382" y="5420"/>
                      <a:pt x="3373" y="5420"/>
                      <a:pt x="3364" y="5420"/>
                    </a:cubicBezTo>
                    <a:cubicBezTo>
                      <a:pt x="3067" y="5451"/>
                      <a:pt x="2808" y="5932"/>
                      <a:pt x="2754" y="6191"/>
                    </a:cubicBezTo>
                    <a:cubicBezTo>
                      <a:pt x="2754" y="6214"/>
                      <a:pt x="2731" y="6404"/>
                      <a:pt x="2724" y="6511"/>
                    </a:cubicBezTo>
                    <a:cubicBezTo>
                      <a:pt x="2678" y="6420"/>
                      <a:pt x="2640" y="6320"/>
                      <a:pt x="2594" y="6229"/>
                    </a:cubicBezTo>
                    <a:cubicBezTo>
                      <a:pt x="2457" y="5962"/>
                      <a:pt x="2312" y="5687"/>
                      <a:pt x="2167" y="5420"/>
                    </a:cubicBezTo>
                    <a:lnTo>
                      <a:pt x="2037" y="5176"/>
                    </a:lnTo>
                    <a:cubicBezTo>
                      <a:pt x="2083" y="5161"/>
                      <a:pt x="2556" y="5054"/>
                      <a:pt x="2739" y="4917"/>
                    </a:cubicBezTo>
                    <a:cubicBezTo>
                      <a:pt x="2899" y="4795"/>
                      <a:pt x="3067" y="4589"/>
                      <a:pt x="3067" y="4376"/>
                    </a:cubicBezTo>
                    <a:cubicBezTo>
                      <a:pt x="3074" y="4171"/>
                      <a:pt x="2907" y="4009"/>
                      <a:pt x="2705" y="4009"/>
                    </a:cubicBezTo>
                    <a:cubicBezTo>
                      <a:pt x="2696" y="4009"/>
                      <a:pt x="2687" y="4009"/>
                      <a:pt x="2678" y="4009"/>
                    </a:cubicBezTo>
                    <a:cubicBezTo>
                      <a:pt x="2380" y="4048"/>
                      <a:pt x="2121" y="4520"/>
                      <a:pt x="2068" y="4787"/>
                    </a:cubicBezTo>
                    <a:cubicBezTo>
                      <a:pt x="2068" y="4810"/>
                      <a:pt x="2037" y="5085"/>
                      <a:pt x="2030" y="5161"/>
                    </a:cubicBezTo>
                    <a:cubicBezTo>
                      <a:pt x="1938" y="4978"/>
                      <a:pt x="1839" y="4795"/>
                      <a:pt x="1763" y="4612"/>
                    </a:cubicBezTo>
                    <a:cubicBezTo>
                      <a:pt x="1648" y="4360"/>
                      <a:pt x="1549" y="4109"/>
                      <a:pt x="1465" y="3849"/>
                    </a:cubicBezTo>
                    <a:cubicBezTo>
                      <a:pt x="1488" y="3849"/>
                      <a:pt x="1984" y="3727"/>
                      <a:pt x="2167" y="3590"/>
                    </a:cubicBezTo>
                    <a:cubicBezTo>
                      <a:pt x="2327" y="3468"/>
                      <a:pt x="2495" y="3262"/>
                      <a:pt x="2495" y="3048"/>
                    </a:cubicBezTo>
                    <a:cubicBezTo>
                      <a:pt x="2502" y="2847"/>
                      <a:pt x="2335" y="2682"/>
                      <a:pt x="2127" y="2682"/>
                    </a:cubicBezTo>
                    <a:cubicBezTo>
                      <a:pt x="2123" y="2682"/>
                      <a:pt x="2118" y="2682"/>
                      <a:pt x="2113" y="2682"/>
                    </a:cubicBezTo>
                    <a:cubicBezTo>
                      <a:pt x="1816" y="2721"/>
                      <a:pt x="1557" y="3193"/>
                      <a:pt x="1503" y="3460"/>
                    </a:cubicBezTo>
                    <a:cubicBezTo>
                      <a:pt x="1503" y="3483"/>
                      <a:pt x="1465" y="3781"/>
                      <a:pt x="1465" y="3834"/>
                    </a:cubicBezTo>
                    <a:cubicBezTo>
                      <a:pt x="1465" y="3819"/>
                      <a:pt x="1458" y="3804"/>
                      <a:pt x="1450" y="3788"/>
                    </a:cubicBezTo>
                    <a:cubicBezTo>
                      <a:pt x="1381" y="3529"/>
                      <a:pt x="1328" y="3262"/>
                      <a:pt x="1297" y="2987"/>
                    </a:cubicBezTo>
                    <a:cubicBezTo>
                      <a:pt x="1282" y="2835"/>
                      <a:pt x="1274" y="2690"/>
                      <a:pt x="1267" y="2553"/>
                    </a:cubicBezTo>
                    <a:cubicBezTo>
                      <a:pt x="1366" y="2537"/>
                      <a:pt x="1801" y="2484"/>
                      <a:pt x="1976" y="2377"/>
                    </a:cubicBezTo>
                    <a:cubicBezTo>
                      <a:pt x="2159" y="2263"/>
                      <a:pt x="2342" y="2087"/>
                      <a:pt x="2358" y="1874"/>
                    </a:cubicBezTo>
                    <a:cubicBezTo>
                      <a:pt x="2388" y="1668"/>
                      <a:pt x="2228" y="1477"/>
                      <a:pt x="2014" y="1470"/>
                    </a:cubicBezTo>
                    <a:cubicBezTo>
                      <a:pt x="1717" y="1470"/>
                      <a:pt x="1404" y="1920"/>
                      <a:pt x="1320" y="2171"/>
                    </a:cubicBezTo>
                    <a:cubicBezTo>
                      <a:pt x="1320" y="2187"/>
                      <a:pt x="1282" y="2332"/>
                      <a:pt x="1267" y="2438"/>
                    </a:cubicBezTo>
                    <a:lnTo>
                      <a:pt x="1267" y="2248"/>
                    </a:lnTo>
                    <a:cubicBezTo>
                      <a:pt x="1267" y="2019"/>
                      <a:pt x="1282" y="1813"/>
                      <a:pt x="1297" y="1630"/>
                    </a:cubicBezTo>
                    <a:cubicBezTo>
                      <a:pt x="1305" y="1523"/>
                      <a:pt x="1313" y="1432"/>
                      <a:pt x="1320" y="1340"/>
                    </a:cubicBezTo>
                    <a:cubicBezTo>
                      <a:pt x="1412" y="1279"/>
                      <a:pt x="1763" y="1035"/>
                      <a:pt x="1869" y="859"/>
                    </a:cubicBezTo>
                    <a:cubicBezTo>
                      <a:pt x="1976" y="684"/>
                      <a:pt x="2060" y="440"/>
                      <a:pt x="1984" y="242"/>
                    </a:cubicBezTo>
                    <a:cubicBezTo>
                      <a:pt x="1928" y="90"/>
                      <a:pt x="1789" y="0"/>
                      <a:pt x="164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0" name="Google Shape;1670;p41"/>
              <p:cNvSpPr/>
              <p:nvPr/>
            </p:nvSpPr>
            <p:spPr>
              <a:xfrm>
                <a:off x="7861980" y="4142462"/>
                <a:ext cx="111674" cy="164098"/>
              </a:xfrm>
              <a:custGeom>
                <a:avLst/>
                <a:gdLst/>
                <a:ahLst/>
                <a:cxnLst/>
                <a:rect l="l" t="t" r="r" b="b"/>
                <a:pathLst>
                  <a:path w="916" h="1346" extrusionOk="0">
                    <a:moveTo>
                      <a:pt x="411" y="1"/>
                    </a:moveTo>
                    <a:cubicBezTo>
                      <a:pt x="263" y="1"/>
                      <a:pt x="120" y="98"/>
                      <a:pt x="69" y="247"/>
                    </a:cubicBezTo>
                    <a:cubicBezTo>
                      <a:pt x="0" y="446"/>
                      <a:pt x="92" y="697"/>
                      <a:pt x="198" y="865"/>
                    </a:cubicBezTo>
                    <a:cubicBezTo>
                      <a:pt x="336" y="1064"/>
                      <a:pt x="778" y="1346"/>
                      <a:pt x="778" y="1346"/>
                    </a:cubicBezTo>
                    <a:cubicBezTo>
                      <a:pt x="778" y="1346"/>
                      <a:pt x="877" y="995"/>
                      <a:pt x="877" y="972"/>
                    </a:cubicBezTo>
                    <a:cubicBezTo>
                      <a:pt x="915" y="705"/>
                      <a:pt x="831" y="164"/>
                      <a:pt x="557" y="34"/>
                    </a:cubicBezTo>
                    <a:cubicBezTo>
                      <a:pt x="510" y="11"/>
                      <a:pt x="460" y="1"/>
                      <a:pt x="41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71" name="Google Shape;1671;p41"/>
            <p:cNvSpPr/>
            <p:nvPr/>
          </p:nvSpPr>
          <p:spPr>
            <a:xfrm rot="5400000">
              <a:off x="5042654" y="1319353"/>
              <a:ext cx="3807724" cy="2369418"/>
            </a:xfrm>
            <a:custGeom>
              <a:avLst/>
              <a:gdLst/>
              <a:ahLst/>
              <a:cxnLst/>
              <a:rect l="l" t="t" r="r" b="b"/>
              <a:pathLst>
                <a:path w="31448" h="19435" extrusionOk="0">
                  <a:moveTo>
                    <a:pt x="916" y="0"/>
                  </a:moveTo>
                  <a:cubicBezTo>
                    <a:pt x="413" y="0"/>
                    <a:pt x="1" y="412"/>
                    <a:pt x="1" y="916"/>
                  </a:cubicBezTo>
                  <a:lnTo>
                    <a:pt x="1" y="18527"/>
                  </a:lnTo>
                  <a:cubicBezTo>
                    <a:pt x="1" y="19030"/>
                    <a:pt x="413" y="19434"/>
                    <a:pt x="916" y="19434"/>
                  </a:cubicBezTo>
                  <a:lnTo>
                    <a:pt x="30532" y="19434"/>
                  </a:lnTo>
                  <a:cubicBezTo>
                    <a:pt x="31036" y="19434"/>
                    <a:pt x="31448" y="19030"/>
                    <a:pt x="31448" y="18527"/>
                  </a:cubicBezTo>
                  <a:lnTo>
                    <a:pt x="31448" y="916"/>
                  </a:lnTo>
                  <a:cubicBezTo>
                    <a:pt x="31448" y="412"/>
                    <a:pt x="31036" y="0"/>
                    <a:pt x="3053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41"/>
            <p:cNvSpPr/>
            <p:nvPr/>
          </p:nvSpPr>
          <p:spPr>
            <a:xfrm rot="5400000">
              <a:off x="5177165" y="1448978"/>
              <a:ext cx="3538713" cy="2109008"/>
            </a:xfrm>
            <a:custGeom>
              <a:avLst/>
              <a:gdLst/>
              <a:ahLst/>
              <a:cxnLst/>
              <a:rect l="l" t="t" r="r" b="b"/>
              <a:pathLst>
                <a:path w="29251" h="17299" extrusionOk="0">
                  <a:moveTo>
                    <a:pt x="916" y="0"/>
                  </a:moveTo>
                  <a:cubicBezTo>
                    <a:pt x="412" y="0"/>
                    <a:pt x="0" y="412"/>
                    <a:pt x="0" y="915"/>
                  </a:cubicBezTo>
                  <a:lnTo>
                    <a:pt x="0" y="16383"/>
                  </a:lnTo>
                  <a:cubicBezTo>
                    <a:pt x="0" y="16894"/>
                    <a:pt x="412" y="17298"/>
                    <a:pt x="916" y="17298"/>
                  </a:cubicBezTo>
                  <a:lnTo>
                    <a:pt x="28335" y="17298"/>
                  </a:lnTo>
                  <a:cubicBezTo>
                    <a:pt x="28838" y="17298"/>
                    <a:pt x="29250" y="16894"/>
                    <a:pt x="29250" y="16383"/>
                  </a:cubicBezTo>
                  <a:lnTo>
                    <a:pt x="29250" y="915"/>
                  </a:lnTo>
                  <a:cubicBezTo>
                    <a:pt x="29250" y="412"/>
                    <a:pt x="28838" y="0"/>
                    <a:pt x="283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41"/>
            <p:cNvSpPr/>
            <p:nvPr/>
          </p:nvSpPr>
          <p:spPr>
            <a:xfrm>
              <a:off x="6324796" y="2419430"/>
              <a:ext cx="1603194" cy="1854619"/>
            </a:xfrm>
            <a:custGeom>
              <a:avLst/>
              <a:gdLst/>
              <a:ahLst/>
              <a:cxnLst/>
              <a:rect l="l" t="t" r="r" b="b"/>
              <a:pathLst>
                <a:path w="9825" h="11366" extrusionOk="0">
                  <a:moveTo>
                    <a:pt x="4768" y="1"/>
                  </a:moveTo>
                  <a:cubicBezTo>
                    <a:pt x="4676" y="1"/>
                    <a:pt x="2891" y="176"/>
                    <a:pt x="2891" y="176"/>
                  </a:cubicBezTo>
                  <a:lnTo>
                    <a:pt x="1" y="1930"/>
                  </a:lnTo>
                  <a:lnTo>
                    <a:pt x="436" y="11365"/>
                  </a:lnTo>
                  <a:lnTo>
                    <a:pt x="7575" y="11357"/>
                  </a:lnTo>
                  <a:lnTo>
                    <a:pt x="7750" y="8642"/>
                  </a:lnTo>
                  <a:cubicBezTo>
                    <a:pt x="7803" y="8863"/>
                    <a:pt x="7872" y="9077"/>
                    <a:pt x="7956" y="9283"/>
                  </a:cubicBezTo>
                  <a:cubicBezTo>
                    <a:pt x="7964" y="9300"/>
                    <a:pt x="7988" y="9308"/>
                    <a:pt x="8025" y="9308"/>
                  </a:cubicBezTo>
                  <a:cubicBezTo>
                    <a:pt x="8369" y="9308"/>
                    <a:pt x="9825" y="8642"/>
                    <a:pt x="9825" y="8642"/>
                  </a:cubicBezTo>
                  <a:cubicBezTo>
                    <a:pt x="9825" y="8642"/>
                    <a:pt x="9352" y="5485"/>
                    <a:pt x="9062" y="4356"/>
                  </a:cubicBezTo>
                  <a:cubicBezTo>
                    <a:pt x="8764" y="3219"/>
                    <a:pt x="8680" y="1724"/>
                    <a:pt x="8414" y="1633"/>
                  </a:cubicBezTo>
                  <a:cubicBezTo>
                    <a:pt x="8154" y="1549"/>
                    <a:pt x="4852" y="1"/>
                    <a:pt x="47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41"/>
            <p:cNvSpPr/>
            <p:nvPr/>
          </p:nvSpPr>
          <p:spPr>
            <a:xfrm>
              <a:off x="6317453" y="2410782"/>
              <a:ext cx="1618043" cy="1870610"/>
            </a:xfrm>
            <a:custGeom>
              <a:avLst/>
              <a:gdLst/>
              <a:ahLst/>
              <a:cxnLst/>
              <a:rect l="l" t="t" r="r" b="b"/>
              <a:pathLst>
                <a:path w="9916" h="11464" extrusionOk="0">
                  <a:moveTo>
                    <a:pt x="4805" y="100"/>
                  </a:moveTo>
                  <a:cubicBezTo>
                    <a:pt x="4881" y="115"/>
                    <a:pt x="5842" y="557"/>
                    <a:pt x="6689" y="938"/>
                  </a:cubicBezTo>
                  <a:cubicBezTo>
                    <a:pt x="7528" y="1327"/>
                    <a:pt x="8321" y="1686"/>
                    <a:pt x="8451" y="1732"/>
                  </a:cubicBezTo>
                  <a:cubicBezTo>
                    <a:pt x="8581" y="1777"/>
                    <a:pt x="8687" y="2411"/>
                    <a:pt x="8786" y="3021"/>
                  </a:cubicBezTo>
                  <a:cubicBezTo>
                    <a:pt x="8863" y="3463"/>
                    <a:pt x="8947" y="3966"/>
                    <a:pt x="9061" y="4416"/>
                  </a:cubicBezTo>
                  <a:cubicBezTo>
                    <a:pt x="9336" y="5477"/>
                    <a:pt x="9763" y="8322"/>
                    <a:pt x="9816" y="8672"/>
                  </a:cubicBezTo>
                  <a:cubicBezTo>
                    <a:pt x="9071" y="9006"/>
                    <a:pt x="8260" y="9326"/>
                    <a:pt x="8071" y="9326"/>
                  </a:cubicBezTo>
                  <a:cubicBezTo>
                    <a:pt x="8057" y="9326"/>
                    <a:pt x="8046" y="9324"/>
                    <a:pt x="8039" y="9321"/>
                  </a:cubicBezTo>
                  <a:cubicBezTo>
                    <a:pt x="7955" y="9115"/>
                    <a:pt x="7894" y="8901"/>
                    <a:pt x="7841" y="8688"/>
                  </a:cubicBezTo>
                  <a:cubicBezTo>
                    <a:pt x="7833" y="8665"/>
                    <a:pt x="7810" y="8649"/>
                    <a:pt x="7787" y="8649"/>
                  </a:cubicBezTo>
                  <a:cubicBezTo>
                    <a:pt x="7764" y="8649"/>
                    <a:pt x="7749" y="8672"/>
                    <a:pt x="7749" y="8695"/>
                  </a:cubicBezTo>
                  <a:lnTo>
                    <a:pt x="7574" y="11365"/>
                  </a:lnTo>
                  <a:lnTo>
                    <a:pt x="526" y="11365"/>
                  </a:lnTo>
                  <a:lnTo>
                    <a:pt x="99" y="2006"/>
                  </a:lnTo>
                  <a:lnTo>
                    <a:pt x="2959" y="275"/>
                  </a:lnTo>
                  <a:cubicBezTo>
                    <a:pt x="3463" y="222"/>
                    <a:pt x="4744" y="100"/>
                    <a:pt x="4805" y="100"/>
                  </a:cubicBezTo>
                  <a:close/>
                  <a:moveTo>
                    <a:pt x="4813" y="0"/>
                  </a:moveTo>
                  <a:cubicBezTo>
                    <a:pt x="4721" y="0"/>
                    <a:pt x="3013" y="168"/>
                    <a:pt x="2936" y="176"/>
                  </a:cubicBezTo>
                  <a:cubicBezTo>
                    <a:pt x="2929" y="176"/>
                    <a:pt x="2921" y="176"/>
                    <a:pt x="2921" y="183"/>
                  </a:cubicBezTo>
                  <a:lnTo>
                    <a:pt x="23" y="1930"/>
                  </a:lnTo>
                  <a:cubicBezTo>
                    <a:pt x="8" y="1945"/>
                    <a:pt x="0" y="1961"/>
                    <a:pt x="0" y="1976"/>
                  </a:cubicBezTo>
                  <a:lnTo>
                    <a:pt x="435" y="11418"/>
                  </a:lnTo>
                  <a:cubicBezTo>
                    <a:pt x="435" y="11441"/>
                    <a:pt x="458" y="11464"/>
                    <a:pt x="481" y="11464"/>
                  </a:cubicBezTo>
                  <a:lnTo>
                    <a:pt x="7620" y="11464"/>
                  </a:lnTo>
                  <a:cubicBezTo>
                    <a:pt x="7642" y="11464"/>
                    <a:pt x="7665" y="11441"/>
                    <a:pt x="7665" y="11418"/>
                  </a:cubicBezTo>
                  <a:lnTo>
                    <a:pt x="7825" y="8985"/>
                  </a:lnTo>
                  <a:cubicBezTo>
                    <a:pt x="7856" y="9107"/>
                    <a:pt x="7902" y="9237"/>
                    <a:pt x="7955" y="9359"/>
                  </a:cubicBezTo>
                  <a:cubicBezTo>
                    <a:pt x="7970" y="9387"/>
                    <a:pt x="8008" y="9400"/>
                    <a:pt x="8066" y="9400"/>
                  </a:cubicBezTo>
                  <a:cubicBezTo>
                    <a:pt x="8367" y="9400"/>
                    <a:pt x="9189" y="9053"/>
                    <a:pt x="9892" y="8733"/>
                  </a:cubicBezTo>
                  <a:cubicBezTo>
                    <a:pt x="9908" y="8726"/>
                    <a:pt x="9915" y="8711"/>
                    <a:pt x="9915" y="8688"/>
                  </a:cubicBezTo>
                  <a:cubicBezTo>
                    <a:pt x="9908" y="8657"/>
                    <a:pt x="9442" y="5515"/>
                    <a:pt x="9153" y="4386"/>
                  </a:cubicBezTo>
                  <a:cubicBezTo>
                    <a:pt x="9038" y="3944"/>
                    <a:pt x="8954" y="3440"/>
                    <a:pt x="8886" y="2998"/>
                  </a:cubicBezTo>
                  <a:cubicBezTo>
                    <a:pt x="8748" y="2166"/>
                    <a:pt x="8657" y="1694"/>
                    <a:pt x="8481" y="1633"/>
                  </a:cubicBezTo>
                  <a:cubicBezTo>
                    <a:pt x="8359" y="1594"/>
                    <a:pt x="7528" y="1213"/>
                    <a:pt x="6727" y="847"/>
                  </a:cubicBezTo>
                  <a:cubicBezTo>
                    <a:pt x="5309" y="199"/>
                    <a:pt x="4859" y="0"/>
                    <a:pt x="481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41"/>
            <p:cNvSpPr/>
            <p:nvPr/>
          </p:nvSpPr>
          <p:spPr>
            <a:xfrm>
              <a:off x="7176080" y="3074080"/>
              <a:ext cx="18928" cy="61190"/>
            </a:xfrm>
            <a:custGeom>
              <a:avLst/>
              <a:gdLst/>
              <a:ahLst/>
              <a:cxnLst/>
              <a:rect l="l" t="t" r="r" b="b"/>
              <a:pathLst>
                <a:path w="116" h="375" extrusionOk="0">
                  <a:moveTo>
                    <a:pt x="69" y="1"/>
                  </a:moveTo>
                  <a:cubicBezTo>
                    <a:pt x="47" y="1"/>
                    <a:pt x="24" y="16"/>
                    <a:pt x="24" y="46"/>
                  </a:cubicBezTo>
                  <a:cubicBezTo>
                    <a:pt x="16" y="138"/>
                    <a:pt x="16" y="237"/>
                    <a:pt x="8" y="321"/>
                  </a:cubicBezTo>
                  <a:cubicBezTo>
                    <a:pt x="1" y="351"/>
                    <a:pt x="24" y="374"/>
                    <a:pt x="47" y="374"/>
                  </a:cubicBezTo>
                  <a:cubicBezTo>
                    <a:pt x="77" y="374"/>
                    <a:pt x="100" y="359"/>
                    <a:pt x="100" y="336"/>
                  </a:cubicBezTo>
                  <a:cubicBezTo>
                    <a:pt x="108" y="237"/>
                    <a:pt x="115" y="146"/>
                    <a:pt x="115" y="46"/>
                  </a:cubicBezTo>
                  <a:cubicBezTo>
                    <a:pt x="115" y="23"/>
                    <a:pt x="100" y="1"/>
                    <a:pt x="6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41"/>
            <p:cNvSpPr/>
            <p:nvPr/>
          </p:nvSpPr>
          <p:spPr>
            <a:xfrm>
              <a:off x="7149972" y="2662231"/>
              <a:ext cx="45036" cy="359795"/>
            </a:xfrm>
            <a:custGeom>
              <a:avLst/>
              <a:gdLst/>
              <a:ahLst/>
              <a:cxnLst/>
              <a:rect l="l" t="t" r="r" b="b"/>
              <a:pathLst>
                <a:path w="276" h="2205" extrusionOk="0">
                  <a:moveTo>
                    <a:pt x="46" y="0"/>
                  </a:moveTo>
                  <a:cubicBezTo>
                    <a:pt x="16" y="8"/>
                    <a:pt x="1" y="31"/>
                    <a:pt x="1" y="61"/>
                  </a:cubicBezTo>
                  <a:cubicBezTo>
                    <a:pt x="107" y="755"/>
                    <a:pt x="161" y="1449"/>
                    <a:pt x="184" y="2159"/>
                  </a:cubicBezTo>
                  <a:cubicBezTo>
                    <a:pt x="184" y="2181"/>
                    <a:pt x="207" y="2204"/>
                    <a:pt x="229" y="2204"/>
                  </a:cubicBezTo>
                  <a:lnTo>
                    <a:pt x="229" y="2197"/>
                  </a:lnTo>
                  <a:cubicBezTo>
                    <a:pt x="260" y="2197"/>
                    <a:pt x="275" y="2174"/>
                    <a:pt x="275" y="2151"/>
                  </a:cubicBezTo>
                  <a:cubicBezTo>
                    <a:pt x="260" y="1442"/>
                    <a:pt x="199" y="740"/>
                    <a:pt x="100" y="46"/>
                  </a:cubicBezTo>
                  <a:cubicBezTo>
                    <a:pt x="92" y="15"/>
                    <a:pt x="69" y="0"/>
                    <a:pt x="4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41"/>
            <p:cNvSpPr/>
            <p:nvPr/>
          </p:nvSpPr>
          <p:spPr>
            <a:xfrm>
              <a:off x="7527069" y="2958391"/>
              <a:ext cx="17623" cy="91050"/>
            </a:xfrm>
            <a:custGeom>
              <a:avLst/>
              <a:gdLst/>
              <a:ahLst/>
              <a:cxnLst/>
              <a:rect l="l" t="t" r="r" b="b"/>
              <a:pathLst>
                <a:path w="108" h="558" extrusionOk="0">
                  <a:moveTo>
                    <a:pt x="62" y="0"/>
                  </a:moveTo>
                  <a:cubicBezTo>
                    <a:pt x="39" y="0"/>
                    <a:pt x="16" y="16"/>
                    <a:pt x="16" y="46"/>
                  </a:cubicBezTo>
                  <a:lnTo>
                    <a:pt x="1" y="511"/>
                  </a:lnTo>
                  <a:cubicBezTo>
                    <a:pt x="1" y="534"/>
                    <a:pt x="23" y="557"/>
                    <a:pt x="54" y="557"/>
                  </a:cubicBezTo>
                  <a:cubicBezTo>
                    <a:pt x="77" y="557"/>
                    <a:pt x="100" y="542"/>
                    <a:pt x="100" y="511"/>
                  </a:cubicBezTo>
                  <a:lnTo>
                    <a:pt x="107" y="46"/>
                  </a:lnTo>
                  <a:cubicBezTo>
                    <a:pt x="107" y="16"/>
                    <a:pt x="85" y="0"/>
                    <a:pt x="6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41"/>
            <p:cNvSpPr/>
            <p:nvPr/>
          </p:nvSpPr>
          <p:spPr>
            <a:xfrm>
              <a:off x="7513362" y="3090234"/>
              <a:ext cx="28882" cy="719591"/>
            </a:xfrm>
            <a:custGeom>
              <a:avLst/>
              <a:gdLst/>
              <a:ahLst/>
              <a:cxnLst/>
              <a:rect l="l" t="t" r="r" b="b"/>
              <a:pathLst>
                <a:path w="177" h="4410" extrusionOk="0">
                  <a:moveTo>
                    <a:pt x="130" y="1"/>
                  </a:moveTo>
                  <a:cubicBezTo>
                    <a:pt x="100" y="1"/>
                    <a:pt x="77" y="24"/>
                    <a:pt x="85" y="47"/>
                  </a:cubicBezTo>
                  <a:lnTo>
                    <a:pt x="1" y="4356"/>
                  </a:lnTo>
                  <a:cubicBezTo>
                    <a:pt x="1" y="4386"/>
                    <a:pt x="24" y="4409"/>
                    <a:pt x="46" y="4409"/>
                  </a:cubicBezTo>
                  <a:cubicBezTo>
                    <a:pt x="77" y="4409"/>
                    <a:pt x="92" y="4386"/>
                    <a:pt x="100" y="4356"/>
                  </a:cubicBezTo>
                  <a:lnTo>
                    <a:pt x="176" y="47"/>
                  </a:lnTo>
                  <a:cubicBezTo>
                    <a:pt x="176" y="24"/>
                    <a:pt x="153" y="1"/>
                    <a:pt x="13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41"/>
            <p:cNvSpPr/>
            <p:nvPr/>
          </p:nvSpPr>
          <p:spPr>
            <a:xfrm>
              <a:off x="7625464" y="3982628"/>
              <a:ext cx="361106" cy="290121"/>
            </a:xfrm>
            <a:custGeom>
              <a:avLst/>
              <a:gdLst/>
              <a:ahLst/>
              <a:cxnLst/>
              <a:rect l="l" t="t" r="r" b="b"/>
              <a:pathLst>
                <a:path w="2213" h="1778" extrusionOk="0">
                  <a:moveTo>
                    <a:pt x="1998" y="0"/>
                  </a:moveTo>
                  <a:lnTo>
                    <a:pt x="0" y="382"/>
                  </a:lnTo>
                  <a:lnTo>
                    <a:pt x="679" y="1777"/>
                  </a:lnTo>
                  <a:lnTo>
                    <a:pt x="2212" y="1777"/>
                  </a:lnTo>
                  <a:lnTo>
                    <a:pt x="19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41"/>
            <p:cNvSpPr/>
            <p:nvPr/>
          </p:nvSpPr>
          <p:spPr>
            <a:xfrm>
              <a:off x="7617958" y="3974633"/>
              <a:ext cx="377261" cy="306764"/>
            </a:xfrm>
            <a:custGeom>
              <a:avLst/>
              <a:gdLst/>
              <a:ahLst/>
              <a:cxnLst/>
              <a:rect l="l" t="t" r="r" b="b"/>
              <a:pathLst>
                <a:path w="2312" h="1880" extrusionOk="0">
                  <a:moveTo>
                    <a:pt x="2006" y="103"/>
                  </a:moveTo>
                  <a:lnTo>
                    <a:pt x="2205" y="1781"/>
                  </a:lnTo>
                  <a:lnTo>
                    <a:pt x="755" y="1781"/>
                  </a:lnTo>
                  <a:lnTo>
                    <a:pt x="115" y="469"/>
                  </a:lnTo>
                  <a:lnTo>
                    <a:pt x="2006" y="103"/>
                  </a:lnTo>
                  <a:close/>
                  <a:moveTo>
                    <a:pt x="2050" y="0"/>
                  </a:moveTo>
                  <a:cubicBezTo>
                    <a:pt x="2046" y="0"/>
                    <a:pt x="2041" y="1"/>
                    <a:pt x="2037" y="4"/>
                  </a:cubicBezTo>
                  <a:lnTo>
                    <a:pt x="39" y="385"/>
                  </a:lnTo>
                  <a:cubicBezTo>
                    <a:pt x="23" y="385"/>
                    <a:pt x="8" y="393"/>
                    <a:pt x="0" y="408"/>
                  </a:cubicBezTo>
                  <a:cubicBezTo>
                    <a:pt x="0" y="423"/>
                    <a:pt x="0" y="438"/>
                    <a:pt x="0" y="454"/>
                  </a:cubicBezTo>
                  <a:lnTo>
                    <a:pt x="687" y="1849"/>
                  </a:lnTo>
                  <a:cubicBezTo>
                    <a:pt x="694" y="1865"/>
                    <a:pt x="710" y="1872"/>
                    <a:pt x="733" y="1880"/>
                  </a:cubicBezTo>
                  <a:lnTo>
                    <a:pt x="2258" y="1880"/>
                  </a:lnTo>
                  <a:cubicBezTo>
                    <a:pt x="2273" y="1880"/>
                    <a:pt x="2289" y="1872"/>
                    <a:pt x="2296" y="1865"/>
                  </a:cubicBezTo>
                  <a:cubicBezTo>
                    <a:pt x="2304" y="1849"/>
                    <a:pt x="2311" y="1834"/>
                    <a:pt x="2311" y="1826"/>
                  </a:cubicBezTo>
                  <a:lnTo>
                    <a:pt x="2098" y="42"/>
                  </a:lnTo>
                  <a:cubicBezTo>
                    <a:pt x="2090" y="34"/>
                    <a:pt x="2090" y="19"/>
                    <a:pt x="2075" y="11"/>
                  </a:cubicBezTo>
                  <a:cubicBezTo>
                    <a:pt x="2070" y="6"/>
                    <a:pt x="2060" y="0"/>
                    <a:pt x="205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41"/>
            <p:cNvSpPr/>
            <p:nvPr/>
          </p:nvSpPr>
          <p:spPr>
            <a:xfrm>
              <a:off x="7556930" y="3768708"/>
              <a:ext cx="473044" cy="343478"/>
            </a:xfrm>
            <a:custGeom>
              <a:avLst/>
              <a:gdLst/>
              <a:ahLst/>
              <a:cxnLst/>
              <a:rect l="l" t="t" r="r" b="b"/>
              <a:pathLst>
                <a:path w="2899" h="2105" extrusionOk="0">
                  <a:moveTo>
                    <a:pt x="2032" y="1"/>
                  </a:moveTo>
                  <a:cubicBezTo>
                    <a:pt x="1787" y="1"/>
                    <a:pt x="1456" y="118"/>
                    <a:pt x="1114" y="327"/>
                  </a:cubicBezTo>
                  <a:cubicBezTo>
                    <a:pt x="786" y="526"/>
                    <a:pt x="451" y="709"/>
                    <a:pt x="100" y="869"/>
                  </a:cubicBezTo>
                  <a:cubicBezTo>
                    <a:pt x="24" y="1060"/>
                    <a:pt x="1" y="1266"/>
                    <a:pt x="39" y="1464"/>
                  </a:cubicBezTo>
                  <a:cubicBezTo>
                    <a:pt x="39" y="1464"/>
                    <a:pt x="382" y="2105"/>
                    <a:pt x="573" y="2105"/>
                  </a:cubicBezTo>
                  <a:cubicBezTo>
                    <a:pt x="763" y="2105"/>
                    <a:pt x="2640" y="1502"/>
                    <a:pt x="2769" y="1380"/>
                  </a:cubicBezTo>
                  <a:cubicBezTo>
                    <a:pt x="2899" y="1250"/>
                    <a:pt x="2548" y="457"/>
                    <a:pt x="2388" y="167"/>
                  </a:cubicBezTo>
                  <a:cubicBezTo>
                    <a:pt x="2324" y="54"/>
                    <a:pt x="2197" y="1"/>
                    <a:pt x="203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41"/>
            <p:cNvSpPr/>
            <p:nvPr/>
          </p:nvSpPr>
          <p:spPr>
            <a:xfrm>
              <a:off x="7549424" y="3760550"/>
              <a:ext cx="496868" cy="360285"/>
            </a:xfrm>
            <a:custGeom>
              <a:avLst/>
              <a:gdLst/>
              <a:ahLst/>
              <a:cxnLst/>
              <a:rect l="l" t="t" r="r" b="b"/>
              <a:pathLst>
                <a:path w="3045" h="2208" extrusionOk="0">
                  <a:moveTo>
                    <a:pt x="2077" y="94"/>
                  </a:moveTo>
                  <a:cubicBezTo>
                    <a:pt x="2127" y="94"/>
                    <a:pt x="2172" y="100"/>
                    <a:pt x="2213" y="111"/>
                  </a:cubicBezTo>
                  <a:cubicBezTo>
                    <a:pt x="2289" y="126"/>
                    <a:pt x="2350" y="179"/>
                    <a:pt x="2388" y="240"/>
                  </a:cubicBezTo>
                  <a:cubicBezTo>
                    <a:pt x="2602" y="614"/>
                    <a:pt x="2869" y="1308"/>
                    <a:pt x="2777" y="1392"/>
                  </a:cubicBezTo>
                  <a:cubicBezTo>
                    <a:pt x="2678" y="1491"/>
                    <a:pt x="825" y="2109"/>
                    <a:pt x="619" y="2109"/>
                  </a:cubicBezTo>
                  <a:cubicBezTo>
                    <a:pt x="512" y="2109"/>
                    <a:pt x="268" y="1758"/>
                    <a:pt x="131" y="1499"/>
                  </a:cubicBezTo>
                  <a:cubicBezTo>
                    <a:pt x="100" y="1316"/>
                    <a:pt x="115" y="1125"/>
                    <a:pt x="184" y="957"/>
                  </a:cubicBezTo>
                  <a:cubicBezTo>
                    <a:pt x="527" y="797"/>
                    <a:pt x="863" y="614"/>
                    <a:pt x="1183" y="416"/>
                  </a:cubicBezTo>
                  <a:cubicBezTo>
                    <a:pt x="1522" y="209"/>
                    <a:pt x="1845" y="94"/>
                    <a:pt x="2077" y="94"/>
                  </a:cubicBezTo>
                  <a:close/>
                  <a:moveTo>
                    <a:pt x="2085" y="0"/>
                  </a:moveTo>
                  <a:cubicBezTo>
                    <a:pt x="1831" y="0"/>
                    <a:pt x="1492" y="120"/>
                    <a:pt x="1137" y="332"/>
                  </a:cubicBezTo>
                  <a:cubicBezTo>
                    <a:pt x="817" y="530"/>
                    <a:pt x="481" y="713"/>
                    <a:pt x="131" y="873"/>
                  </a:cubicBezTo>
                  <a:cubicBezTo>
                    <a:pt x="115" y="873"/>
                    <a:pt x="108" y="889"/>
                    <a:pt x="108" y="896"/>
                  </a:cubicBezTo>
                  <a:cubicBezTo>
                    <a:pt x="24" y="1094"/>
                    <a:pt x="1" y="1316"/>
                    <a:pt x="39" y="1522"/>
                  </a:cubicBezTo>
                  <a:cubicBezTo>
                    <a:pt x="39" y="1529"/>
                    <a:pt x="39" y="1529"/>
                    <a:pt x="39" y="1537"/>
                  </a:cubicBezTo>
                  <a:cubicBezTo>
                    <a:pt x="100" y="1651"/>
                    <a:pt x="413" y="2208"/>
                    <a:pt x="619" y="2208"/>
                  </a:cubicBezTo>
                  <a:cubicBezTo>
                    <a:pt x="825" y="2208"/>
                    <a:pt x="2709" y="1598"/>
                    <a:pt x="2853" y="1461"/>
                  </a:cubicBezTo>
                  <a:cubicBezTo>
                    <a:pt x="3044" y="1270"/>
                    <a:pt x="2487" y="202"/>
                    <a:pt x="2480" y="194"/>
                  </a:cubicBezTo>
                  <a:cubicBezTo>
                    <a:pt x="2426" y="103"/>
                    <a:pt x="2342" y="42"/>
                    <a:pt x="2243" y="19"/>
                  </a:cubicBezTo>
                  <a:cubicBezTo>
                    <a:pt x="2195" y="6"/>
                    <a:pt x="2142" y="0"/>
                    <a:pt x="208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41"/>
            <p:cNvSpPr/>
            <p:nvPr/>
          </p:nvSpPr>
          <p:spPr>
            <a:xfrm>
              <a:off x="6745461" y="2295908"/>
              <a:ext cx="586451" cy="475974"/>
            </a:xfrm>
            <a:custGeom>
              <a:avLst/>
              <a:gdLst/>
              <a:ahLst/>
              <a:cxnLst/>
              <a:rect l="l" t="t" r="r" b="b"/>
              <a:pathLst>
                <a:path w="3594" h="2917" extrusionOk="0">
                  <a:moveTo>
                    <a:pt x="1322" y="0"/>
                  </a:moveTo>
                  <a:cubicBezTo>
                    <a:pt x="1023" y="0"/>
                    <a:pt x="772" y="35"/>
                    <a:pt x="672" y="79"/>
                  </a:cubicBezTo>
                  <a:cubicBezTo>
                    <a:pt x="504" y="209"/>
                    <a:pt x="359" y="354"/>
                    <a:pt x="230" y="514"/>
                  </a:cubicBezTo>
                  <a:cubicBezTo>
                    <a:pt x="123" y="720"/>
                    <a:pt x="47" y="933"/>
                    <a:pt x="1" y="1162"/>
                  </a:cubicBezTo>
                  <a:lnTo>
                    <a:pt x="1252" y="2916"/>
                  </a:lnTo>
                  <a:lnTo>
                    <a:pt x="2045" y="1688"/>
                  </a:lnTo>
                  <a:lnTo>
                    <a:pt x="2335" y="1513"/>
                  </a:lnTo>
                  <a:lnTo>
                    <a:pt x="3593" y="2359"/>
                  </a:lnTo>
                  <a:cubicBezTo>
                    <a:pt x="3593" y="2359"/>
                    <a:pt x="3151" y="842"/>
                    <a:pt x="2686" y="376"/>
                  </a:cubicBezTo>
                  <a:cubicBezTo>
                    <a:pt x="2399" y="90"/>
                    <a:pt x="1800" y="0"/>
                    <a:pt x="1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41"/>
            <p:cNvSpPr/>
            <p:nvPr/>
          </p:nvSpPr>
          <p:spPr>
            <a:xfrm>
              <a:off x="6736812" y="2287259"/>
              <a:ext cx="603748" cy="491965"/>
            </a:xfrm>
            <a:custGeom>
              <a:avLst/>
              <a:gdLst/>
              <a:ahLst/>
              <a:cxnLst/>
              <a:rect l="l" t="t" r="r" b="b"/>
              <a:pathLst>
                <a:path w="3700" h="3015" extrusionOk="0">
                  <a:moveTo>
                    <a:pt x="1376" y="96"/>
                  </a:moveTo>
                  <a:cubicBezTo>
                    <a:pt x="1842" y="96"/>
                    <a:pt x="2424" y="180"/>
                    <a:pt x="2700" y="452"/>
                  </a:cubicBezTo>
                  <a:cubicBezTo>
                    <a:pt x="3082" y="834"/>
                    <a:pt x="3440" y="1917"/>
                    <a:pt x="3562" y="2290"/>
                  </a:cubicBezTo>
                  <a:lnTo>
                    <a:pt x="2418" y="1520"/>
                  </a:lnTo>
                  <a:cubicBezTo>
                    <a:pt x="2411" y="1516"/>
                    <a:pt x="2401" y="1514"/>
                    <a:pt x="2391" y="1514"/>
                  </a:cubicBezTo>
                  <a:cubicBezTo>
                    <a:pt x="2382" y="1514"/>
                    <a:pt x="2372" y="1516"/>
                    <a:pt x="2365" y="1520"/>
                  </a:cubicBezTo>
                  <a:lnTo>
                    <a:pt x="2075" y="1695"/>
                  </a:lnTo>
                  <a:cubicBezTo>
                    <a:pt x="2067" y="1703"/>
                    <a:pt x="2060" y="1703"/>
                    <a:pt x="2060" y="1711"/>
                  </a:cubicBezTo>
                  <a:lnTo>
                    <a:pt x="1305" y="2878"/>
                  </a:lnTo>
                  <a:lnTo>
                    <a:pt x="100" y="1200"/>
                  </a:lnTo>
                  <a:cubicBezTo>
                    <a:pt x="145" y="986"/>
                    <a:pt x="222" y="780"/>
                    <a:pt x="321" y="590"/>
                  </a:cubicBezTo>
                  <a:cubicBezTo>
                    <a:pt x="443" y="437"/>
                    <a:pt x="588" y="292"/>
                    <a:pt x="740" y="170"/>
                  </a:cubicBezTo>
                  <a:cubicBezTo>
                    <a:pt x="837" y="129"/>
                    <a:pt x="1084" y="96"/>
                    <a:pt x="1376" y="96"/>
                  </a:cubicBezTo>
                  <a:close/>
                  <a:moveTo>
                    <a:pt x="1394" y="0"/>
                  </a:moveTo>
                  <a:cubicBezTo>
                    <a:pt x="1082" y="0"/>
                    <a:pt x="815" y="39"/>
                    <a:pt x="702" y="86"/>
                  </a:cubicBezTo>
                  <a:lnTo>
                    <a:pt x="694" y="94"/>
                  </a:lnTo>
                  <a:cubicBezTo>
                    <a:pt x="527" y="223"/>
                    <a:pt x="374" y="376"/>
                    <a:pt x="244" y="544"/>
                  </a:cubicBezTo>
                  <a:cubicBezTo>
                    <a:pt x="138" y="750"/>
                    <a:pt x="54" y="971"/>
                    <a:pt x="8" y="1200"/>
                  </a:cubicBezTo>
                  <a:cubicBezTo>
                    <a:pt x="0" y="1215"/>
                    <a:pt x="8" y="1230"/>
                    <a:pt x="16" y="1238"/>
                  </a:cubicBezTo>
                  <a:lnTo>
                    <a:pt x="1266" y="2992"/>
                  </a:lnTo>
                  <a:cubicBezTo>
                    <a:pt x="1282" y="3007"/>
                    <a:pt x="1289" y="3015"/>
                    <a:pt x="1305" y="3015"/>
                  </a:cubicBezTo>
                  <a:lnTo>
                    <a:pt x="1312" y="3007"/>
                  </a:lnTo>
                  <a:cubicBezTo>
                    <a:pt x="1328" y="3007"/>
                    <a:pt x="1343" y="3000"/>
                    <a:pt x="1350" y="2984"/>
                  </a:cubicBezTo>
                  <a:lnTo>
                    <a:pt x="2128" y="1764"/>
                  </a:lnTo>
                  <a:lnTo>
                    <a:pt x="2388" y="1612"/>
                  </a:lnTo>
                  <a:lnTo>
                    <a:pt x="3616" y="2443"/>
                  </a:lnTo>
                  <a:cubicBezTo>
                    <a:pt x="3623" y="2451"/>
                    <a:pt x="3633" y="2454"/>
                    <a:pt x="3643" y="2454"/>
                  </a:cubicBezTo>
                  <a:cubicBezTo>
                    <a:pt x="3654" y="2454"/>
                    <a:pt x="3665" y="2451"/>
                    <a:pt x="3677" y="2443"/>
                  </a:cubicBezTo>
                  <a:cubicBezTo>
                    <a:pt x="3692" y="2435"/>
                    <a:pt x="3700" y="2412"/>
                    <a:pt x="3692" y="2390"/>
                  </a:cubicBezTo>
                  <a:cubicBezTo>
                    <a:pt x="3677" y="2336"/>
                    <a:pt x="3242" y="857"/>
                    <a:pt x="2777" y="391"/>
                  </a:cubicBezTo>
                  <a:cubicBezTo>
                    <a:pt x="2479" y="94"/>
                    <a:pt x="1881" y="0"/>
                    <a:pt x="139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41"/>
            <p:cNvSpPr/>
            <p:nvPr/>
          </p:nvSpPr>
          <p:spPr>
            <a:xfrm>
              <a:off x="7064142" y="1316869"/>
              <a:ext cx="173129" cy="290121"/>
            </a:xfrm>
            <a:custGeom>
              <a:avLst/>
              <a:gdLst/>
              <a:ahLst/>
              <a:cxnLst/>
              <a:rect l="l" t="t" r="r" b="b"/>
              <a:pathLst>
                <a:path w="1061" h="1778" extrusionOk="0">
                  <a:moveTo>
                    <a:pt x="267" y="0"/>
                  </a:moveTo>
                  <a:lnTo>
                    <a:pt x="0" y="69"/>
                  </a:lnTo>
                  <a:lnTo>
                    <a:pt x="877" y="1777"/>
                  </a:lnTo>
                  <a:cubicBezTo>
                    <a:pt x="877" y="1777"/>
                    <a:pt x="1060" y="1121"/>
                    <a:pt x="992" y="824"/>
                  </a:cubicBezTo>
                  <a:cubicBezTo>
                    <a:pt x="931" y="526"/>
                    <a:pt x="267" y="0"/>
                    <a:pt x="26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41"/>
            <p:cNvSpPr/>
            <p:nvPr/>
          </p:nvSpPr>
          <p:spPr>
            <a:xfrm>
              <a:off x="7056636" y="1307568"/>
              <a:ext cx="188141" cy="306927"/>
            </a:xfrm>
            <a:custGeom>
              <a:avLst/>
              <a:gdLst/>
              <a:ahLst/>
              <a:cxnLst/>
              <a:rect l="l" t="t" r="r" b="b"/>
              <a:pathLst>
                <a:path w="1153" h="1881" extrusionOk="0">
                  <a:moveTo>
                    <a:pt x="298" y="111"/>
                  </a:moveTo>
                  <a:cubicBezTo>
                    <a:pt x="489" y="263"/>
                    <a:pt x="939" y="667"/>
                    <a:pt x="992" y="896"/>
                  </a:cubicBezTo>
                  <a:cubicBezTo>
                    <a:pt x="1038" y="1102"/>
                    <a:pt x="954" y="1499"/>
                    <a:pt x="908" y="1697"/>
                  </a:cubicBezTo>
                  <a:lnTo>
                    <a:pt x="115" y="156"/>
                  </a:lnTo>
                  <a:lnTo>
                    <a:pt x="298" y="111"/>
                  </a:lnTo>
                  <a:close/>
                  <a:moveTo>
                    <a:pt x="311" y="1"/>
                  </a:moveTo>
                  <a:cubicBezTo>
                    <a:pt x="307" y="1"/>
                    <a:pt x="302" y="2"/>
                    <a:pt x="298" y="4"/>
                  </a:cubicBezTo>
                  <a:lnTo>
                    <a:pt x="39" y="72"/>
                  </a:lnTo>
                  <a:cubicBezTo>
                    <a:pt x="23" y="72"/>
                    <a:pt x="8" y="80"/>
                    <a:pt x="1" y="95"/>
                  </a:cubicBezTo>
                  <a:cubicBezTo>
                    <a:pt x="1" y="111"/>
                    <a:pt x="1" y="126"/>
                    <a:pt x="1" y="141"/>
                  </a:cubicBezTo>
                  <a:lnTo>
                    <a:pt x="878" y="1857"/>
                  </a:lnTo>
                  <a:cubicBezTo>
                    <a:pt x="885" y="1872"/>
                    <a:pt x="908" y="1880"/>
                    <a:pt x="923" y="1880"/>
                  </a:cubicBezTo>
                  <a:lnTo>
                    <a:pt x="931" y="1880"/>
                  </a:lnTo>
                  <a:cubicBezTo>
                    <a:pt x="946" y="1880"/>
                    <a:pt x="962" y="1865"/>
                    <a:pt x="969" y="1842"/>
                  </a:cubicBezTo>
                  <a:cubicBezTo>
                    <a:pt x="977" y="1819"/>
                    <a:pt x="1152" y="1186"/>
                    <a:pt x="1084" y="873"/>
                  </a:cubicBezTo>
                  <a:cubicBezTo>
                    <a:pt x="1015" y="553"/>
                    <a:pt x="367" y="34"/>
                    <a:pt x="344" y="11"/>
                  </a:cubicBezTo>
                  <a:cubicBezTo>
                    <a:pt x="333" y="6"/>
                    <a:pt x="322" y="1"/>
                    <a:pt x="31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41"/>
            <p:cNvSpPr/>
            <p:nvPr/>
          </p:nvSpPr>
          <p:spPr>
            <a:xfrm>
              <a:off x="6550140" y="1274444"/>
              <a:ext cx="776713" cy="1354332"/>
            </a:xfrm>
            <a:custGeom>
              <a:avLst/>
              <a:gdLst/>
              <a:ahLst/>
              <a:cxnLst/>
              <a:rect l="l" t="t" r="r" b="b"/>
              <a:pathLst>
                <a:path w="4760" h="8300" extrusionOk="0">
                  <a:moveTo>
                    <a:pt x="3211" y="1"/>
                  </a:moveTo>
                  <a:cubicBezTo>
                    <a:pt x="2708" y="47"/>
                    <a:pt x="2220" y="207"/>
                    <a:pt x="1785" y="466"/>
                  </a:cubicBezTo>
                  <a:cubicBezTo>
                    <a:pt x="1144" y="878"/>
                    <a:pt x="61" y="1084"/>
                    <a:pt x="153" y="1725"/>
                  </a:cubicBezTo>
                  <a:cubicBezTo>
                    <a:pt x="237" y="2365"/>
                    <a:pt x="618" y="3326"/>
                    <a:pt x="618" y="3326"/>
                  </a:cubicBezTo>
                  <a:cubicBezTo>
                    <a:pt x="153" y="3387"/>
                    <a:pt x="0" y="3624"/>
                    <a:pt x="176" y="4295"/>
                  </a:cubicBezTo>
                  <a:cubicBezTo>
                    <a:pt x="307" y="4795"/>
                    <a:pt x="747" y="4859"/>
                    <a:pt x="963" y="4859"/>
                  </a:cubicBezTo>
                  <a:cubicBezTo>
                    <a:pt x="1036" y="4859"/>
                    <a:pt x="1083" y="4852"/>
                    <a:pt x="1083" y="4852"/>
                  </a:cubicBezTo>
                  <a:cubicBezTo>
                    <a:pt x="1640" y="5225"/>
                    <a:pt x="1816" y="6514"/>
                    <a:pt x="1816" y="6514"/>
                  </a:cubicBezTo>
                  <a:cubicBezTo>
                    <a:pt x="1816" y="6514"/>
                    <a:pt x="1960" y="6774"/>
                    <a:pt x="2044" y="6926"/>
                  </a:cubicBezTo>
                  <a:cubicBezTo>
                    <a:pt x="2136" y="7071"/>
                    <a:pt x="3684" y="8299"/>
                    <a:pt x="3684" y="8299"/>
                  </a:cubicBezTo>
                  <a:lnTo>
                    <a:pt x="3684" y="6308"/>
                  </a:lnTo>
                  <a:cubicBezTo>
                    <a:pt x="3684" y="6308"/>
                    <a:pt x="3702" y="6313"/>
                    <a:pt x="3734" y="6313"/>
                  </a:cubicBezTo>
                  <a:cubicBezTo>
                    <a:pt x="3840" y="6313"/>
                    <a:pt x="4101" y="6259"/>
                    <a:pt x="4348" y="5782"/>
                  </a:cubicBezTo>
                  <a:cubicBezTo>
                    <a:pt x="4676" y="5172"/>
                    <a:pt x="4760" y="4356"/>
                    <a:pt x="4584" y="3479"/>
                  </a:cubicBezTo>
                  <a:cubicBezTo>
                    <a:pt x="4409" y="2602"/>
                    <a:pt x="3211" y="1"/>
                    <a:pt x="321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41"/>
            <p:cNvSpPr/>
            <p:nvPr/>
          </p:nvSpPr>
          <p:spPr>
            <a:xfrm>
              <a:off x="6553893" y="1265796"/>
              <a:ext cx="780466" cy="1370323"/>
            </a:xfrm>
            <a:custGeom>
              <a:avLst/>
              <a:gdLst/>
              <a:ahLst/>
              <a:cxnLst/>
              <a:rect l="l" t="t" r="r" b="b"/>
              <a:pathLst>
                <a:path w="4783" h="8398" extrusionOk="0">
                  <a:moveTo>
                    <a:pt x="3158" y="107"/>
                  </a:moveTo>
                  <a:cubicBezTo>
                    <a:pt x="3295" y="397"/>
                    <a:pt x="4355" y="2731"/>
                    <a:pt x="4515" y="3539"/>
                  </a:cubicBezTo>
                  <a:cubicBezTo>
                    <a:pt x="4683" y="4394"/>
                    <a:pt x="4607" y="5202"/>
                    <a:pt x="4287" y="5812"/>
                  </a:cubicBezTo>
                  <a:cubicBezTo>
                    <a:pt x="4047" y="6274"/>
                    <a:pt x="3802" y="6318"/>
                    <a:pt x="3708" y="6318"/>
                  </a:cubicBezTo>
                  <a:cubicBezTo>
                    <a:pt x="3686" y="6318"/>
                    <a:pt x="3672" y="6316"/>
                    <a:pt x="3669" y="6316"/>
                  </a:cubicBezTo>
                  <a:cubicBezTo>
                    <a:pt x="3654" y="6316"/>
                    <a:pt x="3638" y="6316"/>
                    <a:pt x="3631" y="6323"/>
                  </a:cubicBezTo>
                  <a:cubicBezTo>
                    <a:pt x="3615" y="6331"/>
                    <a:pt x="3608" y="6346"/>
                    <a:pt x="3608" y="6361"/>
                  </a:cubicBezTo>
                  <a:lnTo>
                    <a:pt x="3608" y="8253"/>
                  </a:lnTo>
                  <a:cubicBezTo>
                    <a:pt x="2990" y="7757"/>
                    <a:pt x="2121" y="7048"/>
                    <a:pt x="2060" y="6949"/>
                  </a:cubicBezTo>
                  <a:cubicBezTo>
                    <a:pt x="1983" y="6819"/>
                    <a:pt x="1854" y="6598"/>
                    <a:pt x="1831" y="6552"/>
                  </a:cubicBezTo>
                  <a:cubicBezTo>
                    <a:pt x="1815" y="6430"/>
                    <a:pt x="1632" y="5240"/>
                    <a:pt x="1083" y="4867"/>
                  </a:cubicBezTo>
                  <a:cubicBezTo>
                    <a:pt x="1078" y="4861"/>
                    <a:pt x="1069" y="4856"/>
                    <a:pt x="1058" y="4856"/>
                  </a:cubicBezTo>
                  <a:cubicBezTo>
                    <a:pt x="1054" y="4856"/>
                    <a:pt x="1050" y="4857"/>
                    <a:pt x="1045" y="4859"/>
                  </a:cubicBezTo>
                  <a:cubicBezTo>
                    <a:pt x="1040" y="4859"/>
                    <a:pt x="996" y="4865"/>
                    <a:pt x="931" y="4865"/>
                  </a:cubicBezTo>
                  <a:cubicBezTo>
                    <a:pt x="729" y="4865"/>
                    <a:pt x="320" y="4808"/>
                    <a:pt x="199" y="4340"/>
                  </a:cubicBezTo>
                  <a:cubicBezTo>
                    <a:pt x="99" y="3982"/>
                    <a:pt x="99" y="3753"/>
                    <a:pt x="199" y="3616"/>
                  </a:cubicBezTo>
                  <a:cubicBezTo>
                    <a:pt x="267" y="3517"/>
                    <a:pt x="397" y="3456"/>
                    <a:pt x="595" y="3433"/>
                  </a:cubicBezTo>
                  <a:cubicBezTo>
                    <a:pt x="610" y="3433"/>
                    <a:pt x="626" y="3425"/>
                    <a:pt x="633" y="3410"/>
                  </a:cubicBezTo>
                  <a:cubicBezTo>
                    <a:pt x="641" y="3394"/>
                    <a:pt x="641" y="3379"/>
                    <a:pt x="633" y="3372"/>
                  </a:cubicBezTo>
                  <a:cubicBezTo>
                    <a:pt x="626" y="3356"/>
                    <a:pt x="252" y="2403"/>
                    <a:pt x="168" y="1770"/>
                  </a:cubicBezTo>
                  <a:cubicBezTo>
                    <a:pt x="115" y="1350"/>
                    <a:pt x="610" y="1129"/>
                    <a:pt x="1137" y="893"/>
                  </a:cubicBezTo>
                  <a:cubicBezTo>
                    <a:pt x="1358" y="794"/>
                    <a:pt x="1571" y="687"/>
                    <a:pt x="1785" y="565"/>
                  </a:cubicBezTo>
                  <a:cubicBezTo>
                    <a:pt x="2204" y="313"/>
                    <a:pt x="2670" y="161"/>
                    <a:pt x="3158" y="107"/>
                  </a:cubicBezTo>
                  <a:close/>
                  <a:moveTo>
                    <a:pt x="3188" y="0"/>
                  </a:moveTo>
                  <a:cubicBezTo>
                    <a:pt x="2670" y="54"/>
                    <a:pt x="2174" y="214"/>
                    <a:pt x="1732" y="481"/>
                  </a:cubicBezTo>
                  <a:cubicBezTo>
                    <a:pt x="1526" y="603"/>
                    <a:pt x="1312" y="710"/>
                    <a:pt x="1099" y="801"/>
                  </a:cubicBezTo>
                  <a:cubicBezTo>
                    <a:pt x="565" y="1045"/>
                    <a:pt x="8" y="1297"/>
                    <a:pt x="76" y="1785"/>
                  </a:cubicBezTo>
                  <a:cubicBezTo>
                    <a:pt x="153" y="2334"/>
                    <a:pt x="443" y="3128"/>
                    <a:pt x="526" y="3349"/>
                  </a:cubicBezTo>
                  <a:cubicBezTo>
                    <a:pt x="321" y="3379"/>
                    <a:pt x="191" y="3448"/>
                    <a:pt x="115" y="3562"/>
                  </a:cubicBezTo>
                  <a:cubicBezTo>
                    <a:pt x="8" y="3722"/>
                    <a:pt x="0" y="3967"/>
                    <a:pt x="107" y="4363"/>
                  </a:cubicBezTo>
                  <a:cubicBezTo>
                    <a:pt x="244" y="4886"/>
                    <a:pt x="701" y="4957"/>
                    <a:pt x="931" y="4957"/>
                  </a:cubicBezTo>
                  <a:cubicBezTo>
                    <a:pt x="983" y="4957"/>
                    <a:pt x="1023" y="4953"/>
                    <a:pt x="1045" y="4950"/>
                  </a:cubicBezTo>
                  <a:cubicBezTo>
                    <a:pt x="1564" y="5324"/>
                    <a:pt x="1739" y="6560"/>
                    <a:pt x="1739" y="6575"/>
                  </a:cubicBezTo>
                  <a:cubicBezTo>
                    <a:pt x="1739" y="6583"/>
                    <a:pt x="1739" y="6583"/>
                    <a:pt x="1747" y="6590"/>
                  </a:cubicBezTo>
                  <a:cubicBezTo>
                    <a:pt x="1747" y="6590"/>
                    <a:pt x="1892" y="6857"/>
                    <a:pt x="1976" y="7002"/>
                  </a:cubicBezTo>
                  <a:cubicBezTo>
                    <a:pt x="2067" y="7147"/>
                    <a:pt x="3471" y="8261"/>
                    <a:pt x="3623" y="8390"/>
                  </a:cubicBezTo>
                  <a:cubicBezTo>
                    <a:pt x="3631" y="8390"/>
                    <a:pt x="3646" y="8398"/>
                    <a:pt x="3654" y="8398"/>
                  </a:cubicBezTo>
                  <a:cubicBezTo>
                    <a:pt x="3661" y="8398"/>
                    <a:pt x="3669" y="8398"/>
                    <a:pt x="3676" y="8390"/>
                  </a:cubicBezTo>
                  <a:cubicBezTo>
                    <a:pt x="3692" y="8383"/>
                    <a:pt x="3699" y="8367"/>
                    <a:pt x="3699" y="8352"/>
                  </a:cubicBezTo>
                  <a:lnTo>
                    <a:pt x="3699" y="6415"/>
                  </a:lnTo>
                  <a:cubicBezTo>
                    <a:pt x="3829" y="6415"/>
                    <a:pt x="4111" y="6354"/>
                    <a:pt x="4371" y="5858"/>
                  </a:cubicBezTo>
                  <a:cubicBezTo>
                    <a:pt x="4706" y="5233"/>
                    <a:pt x="4782" y="4394"/>
                    <a:pt x="4607" y="3517"/>
                  </a:cubicBezTo>
                  <a:cubicBezTo>
                    <a:pt x="4432" y="2647"/>
                    <a:pt x="3280" y="138"/>
                    <a:pt x="3234" y="31"/>
                  </a:cubicBezTo>
                  <a:cubicBezTo>
                    <a:pt x="3226" y="16"/>
                    <a:pt x="3204" y="0"/>
                    <a:pt x="318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41"/>
            <p:cNvSpPr/>
            <p:nvPr/>
          </p:nvSpPr>
          <p:spPr>
            <a:xfrm>
              <a:off x="7057941" y="2267679"/>
              <a:ext cx="92194" cy="160725"/>
            </a:xfrm>
            <a:custGeom>
              <a:avLst/>
              <a:gdLst/>
              <a:ahLst/>
              <a:cxnLst/>
              <a:rect l="l" t="t" r="r" b="b"/>
              <a:pathLst>
                <a:path w="565" h="985" extrusionOk="0">
                  <a:moveTo>
                    <a:pt x="0" y="0"/>
                  </a:moveTo>
                  <a:lnTo>
                    <a:pt x="534" y="984"/>
                  </a:lnTo>
                  <a:lnTo>
                    <a:pt x="565" y="2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41"/>
            <p:cNvSpPr/>
            <p:nvPr/>
          </p:nvSpPr>
          <p:spPr>
            <a:xfrm>
              <a:off x="7050435" y="2260662"/>
              <a:ext cx="108348" cy="175084"/>
            </a:xfrm>
            <a:custGeom>
              <a:avLst/>
              <a:gdLst/>
              <a:ahLst/>
              <a:cxnLst/>
              <a:rect l="l" t="t" r="r" b="b"/>
              <a:pathLst>
                <a:path w="664" h="1073" extrusionOk="0">
                  <a:moveTo>
                    <a:pt x="153" y="135"/>
                  </a:moveTo>
                  <a:lnTo>
                    <a:pt x="565" y="295"/>
                  </a:lnTo>
                  <a:lnTo>
                    <a:pt x="542" y="852"/>
                  </a:lnTo>
                  <a:lnTo>
                    <a:pt x="153" y="135"/>
                  </a:lnTo>
                  <a:close/>
                  <a:moveTo>
                    <a:pt x="42" y="0"/>
                  </a:moveTo>
                  <a:cubicBezTo>
                    <a:pt x="30" y="0"/>
                    <a:pt x="20" y="4"/>
                    <a:pt x="16" y="13"/>
                  </a:cubicBezTo>
                  <a:cubicBezTo>
                    <a:pt x="0" y="28"/>
                    <a:pt x="0" y="51"/>
                    <a:pt x="8" y="66"/>
                  </a:cubicBezTo>
                  <a:lnTo>
                    <a:pt x="534" y="1050"/>
                  </a:lnTo>
                  <a:cubicBezTo>
                    <a:pt x="550" y="1065"/>
                    <a:pt x="565" y="1073"/>
                    <a:pt x="580" y="1073"/>
                  </a:cubicBezTo>
                  <a:lnTo>
                    <a:pt x="588" y="1073"/>
                  </a:lnTo>
                  <a:cubicBezTo>
                    <a:pt x="611" y="1073"/>
                    <a:pt x="626" y="1050"/>
                    <a:pt x="626" y="1027"/>
                  </a:cubicBezTo>
                  <a:lnTo>
                    <a:pt x="656" y="264"/>
                  </a:lnTo>
                  <a:cubicBezTo>
                    <a:pt x="664" y="249"/>
                    <a:pt x="649" y="226"/>
                    <a:pt x="633" y="219"/>
                  </a:cubicBezTo>
                  <a:lnTo>
                    <a:pt x="69" y="5"/>
                  </a:lnTo>
                  <a:cubicBezTo>
                    <a:pt x="60" y="2"/>
                    <a:pt x="50" y="0"/>
                    <a:pt x="4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41"/>
            <p:cNvSpPr/>
            <p:nvPr/>
          </p:nvSpPr>
          <p:spPr>
            <a:xfrm>
              <a:off x="6426943" y="1182741"/>
              <a:ext cx="743099" cy="708985"/>
            </a:xfrm>
            <a:custGeom>
              <a:avLst/>
              <a:gdLst/>
              <a:ahLst/>
              <a:cxnLst/>
              <a:rect l="l" t="t" r="r" b="b"/>
              <a:pathLst>
                <a:path w="4554" h="4345" extrusionOk="0">
                  <a:moveTo>
                    <a:pt x="3558" y="0"/>
                  </a:moveTo>
                  <a:cubicBezTo>
                    <a:pt x="2910" y="0"/>
                    <a:pt x="1080" y="780"/>
                    <a:pt x="549" y="1615"/>
                  </a:cubicBezTo>
                  <a:cubicBezTo>
                    <a:pt x="0" y="2492"/>
                    <a:pt x="115" y="2897"/>
                    <a:pt x="527" y="3423"/>
                  </a:cubicBezTo>
                  <a:cubicBezTo>
                    <a:pt x="931" y="3949"/>
                    <a:pt x="1312" y="4094"/>
                    <a:pt x="1312" y="4094"/>
                  </a:cubicBezTo>
                  <a:cubicBezTo>
                    <a:pt x="1312" y="4094"/>
                    <a:pt x="1425" y="4345"/>
                    <a:pt x="1652" y="4345"/>
                  </a:cubicBezTo>
                  <a:cubicBezTo>
                    <a:pt x="1682" y="4345"/>
                    <a:pt x="1713" y="4340"/>
                    <a:pt x="1747" y="4331"/>
                  </a:cubicBezTo>
                  <a:cubicBezTo>
                    <a:pt x="2044" y="4239"/>
                    <a:pt x="1693" y="4102"/>
                    <a:pt x="1549" y="3919"/>
                  </a:cubicBezTo>
                  <a:cubicBezTo>
                    <a:pt x="1396" y="3743"/>
                    <a:pt x="1808" y="3240"/>
                    <a:pt x="1838" y="2775"/>
                  </a:cubicBezTo>
                  <a:cubicBezTo>
                    <a:pt x="1869" y="2317"/>
                    <a:pt x="1427" y="2401"/>
                    <a:pt x="1373" y="2111"/>
                  </a:cubicBezTo>
                  <a:cubicBezTo>
                    <a:pt x="1316" y="1841"/>
                    <a:pt x="1921" y="1518"/>
                    <a:pt x="2288" y="1518"/>
                  </a:cubicBezTo>
                  <a:cubicBezTo>
                    <a:pt x="2315" y="1518"/>
                    <a:pt x="2341" y="1520"/>
                    <a:pt x="2365" y="1524"/>
                  </a:cubicBezTo>
                  <a:cubicBezTo>
                    <a:pt x="2715" y="1585"/>
                    <a:pt x="2395" y="1844"/>
                    <a:pt x="2395" y="1844"/>
                  </a:cubicBezTo>
                  <a:cubicBezTo>
                    <a:pt x="2921" y="1722"/>
                    <a:pt x="3425" y="1516"/>
                    <a:pt x="3882" y="1234"/>
                  </a:cubicBezTo>
                  <a:cubicBezTo>
                    <a:pt x="4554" y="792"/>
                    <a:pt x="4203" y="98"/>
                    <a:pt x="3646" y="6"/>
                  </a:cubicBezTo>
                  <a:cubicBezTo>
                    <a:pt x="3620" y="2"/>
                    <a:pt x="3590" y="0"/>
                    <a:pt x="355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41"/>
            <p:cNvSpPr/>
            <p:nvPr/>
          </p:nvSpPr>
          <p:spPr>
            <a:xfrm>
              <a:off x="6418132" y="1175071"/>
              <a:ext cx="717154" cy="724323"/>
            </a:xfrm>
            <a:custGeom>
              <a:avLst/>
              <a:gdLst/>
              <a:ahLst/>
              <a:cxnLst/>
              <a:rect l="l" t="t" r="r" b="b"/>
              <a:pathLst>
                <a:path w="4395" h="4439" extrusionOk="0">
                  <a:moveTo>
                    <a:pt x="3608" y="91"/>
                  </a:moveTo>
                  <a:cubicBezTo>
                    <a:pt x="3639" y="91"/>
                    <a:pt x="3662" y="91"/>
                    <a:pt x="3692" y="99"/>
                  </a:cubicBezTo>
                  <a:cubicBezTo>
                    <a:pt x="3959" y="137"/>
                    <a:pt x="4181" y="328"/>
                    <a:pt x="4242" y="587"/>
                  </a:cubicBezTo>
                  <a:cubicBezTo>
                    <a:pt x="4295" y="831"/>
                    <a:pt x="4181" y="1060"/>
                    <a:pt x="3914" y="1235"/>
                  </a:cubicBezTo>
                  <a:cubicBezTo>
                    <a:pt x="3502" y="1495"/>
                    <a:pt x="3052" y="1685"/>
                    <a:pt x="2586" y="1807"/>
                  </a:cubicBezTo>
                  <a:cubicBezTo>
                    <a:pt x="2617" y="1762"/>
                    <a:pt x="2632" y="1708"/>
                    <a:pt x="2625" y="1655"/>
                  </a:cubicBezTo>
                  <a:cubicBezTo>
                    <a:pt x="2609" y="1586"/>
                    <a:pt x="2541" y="1548"/>
                    <a:pt x="2426" y="1525"/>
                  </a:cubicBezTo>
                  <a:cubicBezTo>
                    <a:pt x="2397" y="1520"/>
                    <a:pt x="2366" y="1518"/>
                    <a:pt x="2334" y="1518"/>
                  </a:cubicBezTo>
                  <a:cubicBezTo>
                    <a:pt x="2065" y="1518"/>
                    <a:pt x="1686" y="1679"/>
                    <a:pt x="1496" y="1876"/>
                  </a:cubicBezTo>
                  <a:cubicBezTo>
                    <a:pt x="1412" y="1945"/>
                    <a:pt x="1366" y="2059"/>
                    <a:pt x="1374" y="2166"/>
                  </a:cubicBezTo>
                  <a:cubicBezTo>
                    <a:pt x="1412" y="2288"/>
                    <a:pt x="1496" y="2387"/>
                    <a:pt x="1610" y="2433"/>
                  </a:cubicBezTo>
                  <a:cubicBezTo>
                    <a:pt x="1740" y="2509"/>
                    <a:pt x="1862" y="2585"/>
                    <a:pt x="1847" y="2829"/>
                  </a:cubicBezTo>
                  <a:cubicBezTo>
                    <a:pt x="1816" y="3043"/>
                    <a:pt x="1747" y="3256"/>
                    <a:pt x="1656" y="3447"/>
                  </a:cubicBezTo>
                  <a:cubicBezTo>
                    <a:pt x="1542" y="3691"/>
                    <a:pt x="1465" y="3882"/>
                    <a:pt x="1557" y="3996"/>
                  </a:cubicBezTo>
                  <a:cubicBezTo>
                    <a:pt x="1610" y="4057"/>
                    <a:pt x="1664" y="4103"/>
                    <a:pt x="1732" y="4149"/>
                  </a:cubicBezTo>
                  <a:cubicBezTo>
                    <a:pt x="1770" y="4187"/>
                    <a:pt x="1869" y="4263"/>
                    <a:pt x="1869" y="4294"/>
                  </a:cubicBezTo>
                  <a:cubicBezTo>
                    <a:pt x="1869" y="4294"/>
                    <a:pt x="1862" y="4309"/>
                    <a:pt x="1786" y="4332"/>
                  </a:cubicBezTo>
                  <a:cubicBezTo>
                    <a:pt x="1756" y="4341"/>
                    <a:pt x="1728" y="4345"/>
                    <a:pt x="1702" y="4345"/>
                  </a:cubicBezTo>
                  <a:cubicBezTo>
                    <a:pt x="1512" y="4345"/>
                    <a:pt x="1411" y="4133"/>
                    <a:pt x="1404" y="4126"/>
                  </a:cubicBezTo>
                  <a:cubicBezTo>
                    <a:pt x="1404" y="4111"/>
                    <a:pt x="1397" y="4103"/>
                    <a:pt x="1381" y="4095"/>
                  </a:cubicBezTo>
                  <a:cubicBezTo>
                    <a:pt x="1374" y="4095"/>
                    <a:pt x="1015" y="3958"/>
                    <a:pt x="611" y="3439"/>
                  </a:cubicBezTo>
                  <a:cubicBezTo>
                    <a:pt x="207" y="2928"/>
                    <a:pt x="108" y="2524"/>
                    <a:pt x="642" y="1685"/>
                  </a:cubicBezTo>
                  <a:cubicBezTo>
                    <a:pt x="1160" y="869"/>
                    <a:pt x="2983" y="91"/>
                    <a:pt x="3608" y="91"/>
                  </a:cubicBezTo>
                  <a:close/>
                  <a:moveTo>
                    <a:pt x="3610" y="0"/>
                  </a:moveTo>
                  <a:cubicBezTo>
                    <a:pt x="2947" y="0"/>
                    <a:pt x="1108" y="778"/>
                    <a:pt x="565" y="1632"/>
                  </a:cubicBezTo>
                  <a:cubicBezTo>
                    <a:pt x="1" y="2517"/>
                    <a:pt x="115" y="2959"/>
                    <a:pt x="535" y="3501"/>
                  </a:cubicBezTo>
                  <a:cubicBezTo>
                    <a:pt x="901" y="3973"/>
                    <a:pt x="1244" y="4141"/>
                    <a:pt x="1328" y="4179"/>
                  </a:cubicBezTo>
                  <a:cubicBezTo>
                    <a:pt x="1397" y="4332"/>
                    <a:pt x="1542" y="4431"/>
                    <a:pt x="1702" y="4439"/>
                  </a:cubicBezTo>
                  <a:cubicBezTo>
                    <a:pt x="1740" y="4439"/>
                    <a:pt x="1778" y="4439"/>
                    <a:pt x="1816" y="4423"/>
                  </a:cubicBezTo>
                  <a:cubicBezTo>
                    <a:pt x="1869" y="4408"/>
                    <a:pt x="1938" y="4393"/>
                    <a:pt x="1961" y="4309"/>
                  </a:cubicBezTo>
                  <a:cubicBezTo>
                    <a:pt x="1976" y="4233"/>
                    <a:pt x="1885" y="4164"/>
                    <a:pt x="1786" y="4080"/>
                  </a:cubicBezTo>
                  <a:cubicBezTo>
                    <a:pt x="1732" y="4042"/>
                    <a:pt x="1679" y="3989"/>
                    <a:pt x="1633" y="3943"/>
                  </a:cubicBezTo>
                  <a:cubicBezTo>
                    <a:pt x="1572" y="3874"/>
                    <a:pt x="1648" y="3684"/>
                    <a:pt x="1732" y="3493"/>
                  </a:cubicBezTo>
                  <a:cubicBezTo>
                    <a:pt x="1839" y="3287"/>
                    <a:pt x="1908" y="3066"/>
                    <a:pt x="1931" y="2837"/>
                  </a:cubicBezTo>
                  <a:cubicBezTo>
                    <a:pt x="1953" y="2539"/>
                    <a:pt x="1786" y="2433"/>
                    <a:pt x="1656" y="2356"/>
                  </a:cubicBezTo>
                  <a:cubicBezTo>
                    <a:pt x="1564" y="2303"/>
                    <a:pt x="1488" y="2257"/>
                    <a:pt x="1465" y="2151"/>
                  </a:cubicBezTo>
                  <a:cubicBezTo>
                    <a:pt x="1465" y="2074"/>
                    <a:pt x="1496" y="1998"/>
                    <a:pt x="1564" y="1945"/>
                  </a:cubicBezTo>
                  <a:cubicBezTo>
                    <a:pt x="1736" y="1766"/>
                    <a:pt x="2093" y="1619"/>
                    <a:pt x="2335" y="1619"/>
                  </a:cubicBezTo>
                  <a:cubicBezTo>
                    <a:pt x="2362" y="1619"/>
                    <a:pt x="2387" y="1620"/>
                    <a:pt x="2411" y="1624"/>
                  </a:cubicBezTo>
                  <a:cubicBezTo>
                    <a:pt x="2480" y="1632"/>
                    <a:pt x="2525" y="1655"/>
                    <a:pt x="2533" y="1685"/>
                  </a:cubicBezTo>
                  <a:cubicBezTo>
                    <a:pt x="2541" y="1731"/>
                    <a:pt x="2472" y="1815"/>
                    <a:pt x="2419" y="1861"/>
                  </a:cubicBezTo>
                  <a:cubicBezTo>
                    <a:pt x="2396" y="1876"/>
                    <a:pt x="2396" y="1899"/>
                    <a:pt x="2403" y="1922"/>
                  </a:cubicBezTo>
                  <a:cubicBezTo>
                    <a:pt x="2410" y="1934"/>
                    <a:pt x="2426" y="1947"/>
                    <a:pt x="2444" y="1947"/>
                  </a:cubicBezTo>
                  <a:cubicBezTo>
                    <a:pt x="2448" y="1947"/>
                    <a:pt x="2453" y="1946"/>
                    <a:pt x="2457" y="1945"/>
                  </a:cubicBezTo>
                  <a:cubicBezTo>
                    <a:pt x="2983" y="1823"/>
                    <a:pt x="3494" y="1609"/>
                    <a:pt x="3959" y="1327"/>
                  </a:cubicBezTo>
                  <a:cubicBezTo>
                    <a:pt x="4257" y="1128"/>
                    <a:pt x="4394" y="854"/>
                    <a:pt x="4341" y="579"/>
                  </a:cubicBezTo>
                  <a:cubicBezTo>
                    <a:pt x="4264" y="274"/>
                    <a:pt x="4013" y="53"/>
                    <a:pt x="3708" y="7"/>
                  </a:cubicBezTo>
                  <a:cubicBezTo>
                    <a:pt x="3679" y="3"/>
                    <a:pt x="3646" y="0"/>
                    <a:pt x="361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41"/>
            <p:cNvSpPr/>
            <p:nvPr/>
          </p:nvSpPr>
          <p:spPr>
            <a:xfrm>
              <a:off x="6893624" y="1919304"/>
              <a:ext cx="91868" cy="73428"/>
            </a:xfrm>
            <a:custGeom>
              <a:avLst/>
              <a:gdLst/>
              <a:ahLst/>
              <a:cxnLst/>
              <a:rect l="l" t="t" r="r" b="b"/>
              <a:pathLst>
                <a:path w="563" h="450" extrusionOk="0">
                  <a:moveTo>
                    <a:pt x="497" y="1"/>
                  </a:moveTo>
                  <a:cubicBezTo>
                    <a:pt x="486" y="1"/>
                    <a:pt x="476" y="5"/>
                    <a:pt x="466" y="15"/>
                  </a:cubicBezTo>
                  <a:lnTo>
                    <a:pt x="23" y="366"/>
                  </a:lnTo>
                  <a:cubicBezTo>
                    <a:pt x="8" y="381"/>
                    <a:pt x="0" y="412"/>
                    <a:pt x="16" y="427"/>
                  </a:cubicBezTo>
                  <a:cubicBezTo>
                    <a:pt x="23" y="442"/>
                    <a:pt x="39" y="450"/>
                    <a:pt x="54" y="450"/>
                  </a:cubicBezTo>
                  <a:cubicBezTo>
                    <a:pt x="69" y="450"/>
                    <a:pt x="77" y="442"/>
                    <a:pt x="84" y="434"/>
                  </a:cubicBezTo>
                  <a:lnTo>
                    <a:pt x="527" y="84"/>
                  </a:lnTo>
                  <a:cubicBezTo>
                    <a:pt x="562" y="54"/>
                    <a:pt x="533" y="1"/>
                    <a:pt x="49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41"/>
            <p:cNvSpPr/>
            <p:nvPr/>
          </p:nvSpPr>
          <p:spPr>
            <a:xfrm>
              <a:off x="6930991" y="1958302"/>
              <a:ext cx="266465" cy="58089"/>
            </a:xfrm>
            <a:custGeom>
              <a:avLst/>
              <a:gdLst/>
              <a:ahLst/>
              <a:cxnLst/>
              <a:rect l="l" t="t" r="r" b="b"/>
              <a:pathLst>
                <a:path w="1633" h="356" extrusionOk="0">
                  <a:moveTo>
                    <a:pt x="61" y="0"/>
                  </a:moveTo>
                  <a:cubicBezTo>
                    <a:pt x="27" y="0"/>
                    <a:pt x="1" y="45"/>
                    <a:pt x="31" y="81"/>
                  </a:cubicBezTo>
                  <a:cubicBezTo>
                    <a:pt x="251" y="257"/>
                    <a:pt x="529" y="356"/>
                    <a:pt x="808" y="356"/>
                  </a:cubicBezTo>
                  <a:cubicBezTo>
                    <a:pt x="818" y="356"/>
                    <a:pt x="829" y="356"/>
                    <a:pt x="839" y="356"/>
                  </a:cubicBezTo>
                  <a:cubicBezTo>
                    <a:pt x="1106" y="348"/>
                    <a:pt x="1365" y="287"/>
                    <a:pt x="1602" y="173"/>
                  </a:cubicBezTo>
                  <a:cubicBezTo>
                    <a:pt x="1625" y="165"/>
                    <a:pt x="1632" y="134"/>
                    <a:pt x="1625" y="112"/>
                  </a:cubicBezTo>
                  <a:cubicBezTo>
                    <a:pt x="1614" y="95"/>
                    <a:pt x="1595" y="82"/>
                    <a:pt x="1577" y="82"/>
                  </a:cubicBezTo>
                  <a:cubicBezTo>
                    <a:pt x="1570" y="82"/>
                    <a:pt x="1563" y="84"/>
                    <a:pt x="1556" y="89"/>
                  </a:cubicBezTo>
                  <a:cubicBezTo>
                    <a:pt x="1279" y="215"/>
                    <a:pt x="1038" y="260"/>
                    <a:pt x="836" y="260"/>
                  </a:cubicBezTo>
                  <a:cubicBezTo>
                    <a:pt x="369" y="260"/>
                    <a:pt x="108" y="23"/>
                    <a:pt x="92" y="12"/>
                  </a:cubicBezTo>
                  <a:cubicBezTo>
                    <a:pt x="82" y="4"/>
                    <a:pt x="71" y="0"/>
                    <a:pt x="6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41"/>
            <p:cNvSpPr/>
            <p:nvPr/>
          </p:nvSpPr>
          <p:spPr>
            <a:xfrm>
              <a:off x="6974558" y="1993874"/>
              <a:ext cx="173292" cy="84034"/>
            </a:xfrm>
            <a:custGeom>
              <a:avLst/>
              <a:gdLst/>
              <a:ahLst/>
              <a:cxnLst/>
              <a:rect l="l" t="t" r="r" b="b"/>
              <a:pathLst>
                <a:path w="1062" h="515" extrusionOk="0">
                  <a:moveTo>
                    <a:pt x="0" y="0"/>
                  </a:moveTo>
                  <a:lnTo>
                    <a:pt x="0" y="0"/>
                  </a:lnTo>
                  <a:cubicBezTo>
                    <a:pt x="130" y="252"/>
                    <a:pt x="366" y="427"/>
                    <a:pt x="641" y="496"/>
                  </a:cubicBezTo>
                  <a:cubicBezTo>
                    <a:pt x="689" y="509"/>
                    <a:pt x="730" y="514"/>
                    <a:pt x="764" y="514"/>
                  </a:cubicBezTo>
                  <a:cubicBezTo>
                    <a:pt x="1061" y="514"/>
                    <a:pt x="877" y="92"/>
                    <a:pt x="877" y="92"/>
                  </a:cubicBezTo>
                  <a:cubicBezTo>
                    <a:pt x="877" y="92"/>
                    <a:pt x="229" y="92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41"/>
            <p:cNvSpPr/>
            <p:nvPr/>
          </p:nvSpPr>
          <p:spPr>
            <a:xfrm>
              <a:off x="6965747" y="1985879"/>
              <a:ext cx="178187" cy="100188"/>
            </a:xfrm>
            <a:custGeom>
              <a:avLst/>
              <a:gdLst/>
              <a:ahLst/>
              <a:cxnLst/>
              <a:rect l="l" t="t" r="r" b="b"/>
              <a:pathLst>
                <a:path w="1092" h="614" extrusionOk="0">
                  <a:moveTo>
                    <a:pt x="153" y="126"/>
                  </a:moveTo>
                  <a:lnTo>
                    <a:pt x="153" y="126"/>
                  </a:lnTo>
                  <a:cubicBezTo>
                    <a:pt x="397" y="164"/>
                    <a:pt x="649" y="187"/>
                    <a:pt x="893" y="187"/>
                  </a:cubicBezTo>
                  <a:cubicBezTo>
                    <a:pt x="924" y="263"/>
                    <a:pt x="962" y="415"/>
                    <a:pt x="916" y="484"/>
                  </a:cubicBezTo>
                  <a:cubicBezTo>
                    <a:pt x="893" y="507"/>
                    <a:pt x="859" y="515"/>
                    <a:pt x="821" y="515"/>
                  </a:cubicBezTo>
                  <a:cubicBezTo>
                    <a:pt x="783" y="515"/>
                    <a:pt x="741" y="507"/>
                    <a:pt x="702" y="499"/>
                  </a:cubicBezTo>
                  <a:cubicBezTo>
                    <a:pt x="481" y="446"/>
                    <a:pt x="291" y="316"/>
                    <a:pt x="153" y="126"/>
                  </a:cubicBezTo>
                  <a:close/>
                  <a:moveTo>
                    <a:pt x="53" y="1"/>
                  </a:moveTo>
                  <a:cubicBezTo>
                    <a:pt x="38" y="1"/>
                    <a:pt x="27" y="8"/>
                    <a:pt x="16" y="19"/>
                  </a:cubicBezTo>
                  <a:cubicBezTo>
                    <a:pt x="1" y="34"/>
                    <a:pt x="1" y="49"/>
                    <a:pt x="8" y="72"/>
                  </a:cubicBezTo>
                  <a:cubicBezTo>
                    <a:pt x="146" y="331"/>
                    <a:pt x="390" y="522"/>
                    <a:pt x="680" y="591"/>
                  </a:cubicBezTo>
                  <a:cubicBezTo>
                    <a:pt x="725" y="606"/>
                    <a:pt x="771" y="614"/>
                    <a:pt x="817" y="614"/>
                  </a:cubicBezTo>
                  <a:cubicBezTo>
                    <a:pt x="878" y="614"/>
                    <a:pt x="939" y="591"/>
                    <a:pt x="985" y="545"/>
                  </a:cubicBezTo>
                  <a:cubicBezTo>
                    <a:pt x="1091" y="408"/>
                    <a:pt x="985" y="148"/>
                    <a:pt x="969" y="118"/>
                  </a:cubicBezTo>
                  <a:cubicBezTo>
                    <a:pt x="962" y="103"/>
                    <a:pt x="947" y="87"/>
                    <a:pt x="924" y="87"/>
                  </a:cubicBezTo>
                  <a:cubicBezTo>
                    <a:pt x="924" y="87"/>
                    <a:pt x="291" y="87"/>
                    <a:pt x="69" y="4"/>
                  </a:cubicBezTo>
                  <a:cubicBezTo>
                    <a:pt x="63" y="1"/>
                    <a:pt x="58" y="1"/>
                    <a:pt x="5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41"/>
            <p:cNvSpPr/>
            <p:nvPr/>
          </p:nvSpPr>
          <p:spPr>
            <a:xfrm>
              <a:off x="6848751" y="1671281"/>
              <a:ext cx="51237" cy="83055"/>
            </a:xfrm>
            <a:custGeom>
              <a:avLst/>
              <a:gdLst/>
              <a:ahLst/>
              <a:cxnLst/>
              <a:rect l="l" t="t" r="r" b="b"/>
              <a:pathLst>
                <a:path w="314" h="509" extrusionOk="0">
                  <a:moveTo>
                    <a:pt x="91" y="0"/>
                  </a:moveTo>
                  <a:cubicBezTo>
                    <a:pt x="86" y="0"/>
                    <a:pt x="82" y="1"/>
                    <a:pt x="77" y="2"/>
                  </a:cubicBezTo>
                  <a:cubicBezTo>
                    <a:pt x="16" y="25"/>
                    <a:pt x="1" y="154"/>
                    <a:pt x="47" y="292"/>
                  </a:cubicBezTo>
                  <a:cubicBezTo>
                    <a:pt x="88" y="416"/>
                    <a:pt x="160" y="509"/>
                    <a:pt x="219" y="509"/>
                  </a:cubicBezTo>
                  <a:cubicBezTo>
                    <a:pt x="225" y="509"/>
                    <a:pt x="231" y="507"/>
                    <a:pt x="237" y="505"/>
                  </a:cubicBezTo>
                  <a:cubicBezTo>
                    <a:pt x="298" y="482"/>
                    <a:pt x="314" y="353"/>
                    <a:pt x="268" y="215"/>
                  </a:cubicBezTo>
                  <a:cubicBezTo>
                    <a:pt x="225" y="88"/>
                    <a:pt x="150" y="0"/>
                    <a:pt x="9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41"/>
            <p:cNvSpPr/>
            <p:nvPr/>
          </p:nvSpPr>
          <p:spPr>
            <a:xfrm>
              <a:off x="7097756" y="1601280"/>
              <a:ext cx="49932" cy="82076"/>
            </a:xfrm>
            <a:custGeom>
              <a:avLst/>
              <a:gdLst/>
              <a:ahLst/>
              <a:cxnLst/>
              <a:rect l="l" t="t" r="r" b="b"/>
              <a:pathLst>
                <a:path w="306" h="503" extrusionOk="0">
                  <a:moveTo>
                    <a:pt x="88" y="0"/>
                  </a:moveTo>
                  <a:cubicBezTo>
                    <a:pt x="82" y="0"/>
                    <a:pt x="75" y="1"/>
                    <a:pt x="69" y="4"/>
                  </a:cubicBezTo>
                  <a:cubicBezTo>
                    <a:pt x="8" y="19"/>
                    <a:pt x="0" y="149"/>
                    <a:pt x="38" y="286"/>
                  </a:cubicBezTo>
                  <a:cubicBezTo>
                    <a:pt x="80" y="410"/>
                    <a:pt x="152" y="503"/>
                    <a:pt x="211" y="503"/>
                  </a:cubicBezTo>
                  <a:cubicBezTo>
                    <a:pt x="217" y="503"/>
                    <a:pt x="223" y="502"/>
                    <a:pt x="229" y="500"/>
                  </a:cubicBezTo>
                  <a:cubicBezTo>
                    <a:pt x="290" y="477"/>
                    <a:pt x="305" y="355"/>
                    <a:pt x="260" y="217"/>
                  </a:cubicBezTo>
                  <a:cubicBezTo>
                    <a:pt x="219" y="87"/>
                    <a:pt x="147" y="0"/>
                    <a:pt x="8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41"/>
            <p:cNvSpPr/>
            <p:nvPr/>
          </p:nvSpPr>
          <p:spPr>
            <a:xfrm>
              <a:off x="6736812" y="1587247"/>
              <a:ext cx="311338" cy="228768"/>
            </a:xfrm>
            <a:custGeom>
              <a:avLst/>
              <a:gdLst/>
              <a:ahLst/>
              <a:cxnLst/>
              <a:rect l="l" t="t" r="r" b="b"/>
              <a:pathLst>
                <a:path w="1908" h="1402" extrusionOk="0">
                  <a:moveTo>
                    <a:pt x="1465" y="97"/>
                  </a:moveTo>
                  <a:cubicBezTo>
                    <a:pt x="1526" y="97"/>
                    <a:pt x="1587" y="136"/>
                    <a:pt x="1610" y="197"/>
                  </a:cubicBezTo>
                  <a:lnTo>
                    <a:pt x="1778" y="715"/>
                  </a:lnTo>
                  <a:cubicBezTo>
                    <a:pt x="1808" y="799"/>
                    <a:pt x="1762" y="883"/>
                    <a:pt x="1686" y="906"/>
                  </a:cubicBezTo>
                  <a:lnTo>
                    <a:pt x="489" y="1302"/>
                  </a:lnTo>
                  <a:cubicBezTo>
                    <a:pt x="474" y="1307"/>
                    <a:pt x="459" y="1309"/>
                    <a:pt x="444" y="1309"/>
                  </a:cubicBezTo>
                  <a:cubicBezTo>
                    <a:pt x="382" y="1309"/>
                    <a:pt x="324" y="1271"/>
                    <a:pt x="305" y="1203"/>
                  </a:cubicBezTo>
                  <a:lnTo>
                    <a:pt x="130" y="685"/>
                  </a:lnTo>
                  <a:cubicBezTo>
                    <a:pt x="122" y="647"/>
                    <a:pt x="122" y="608"/>
                    <a:pt x="138" y="570"/>
                  </a:cubicBezTo>
                  <a:cubicBezTo>
                    <a:pt x="161" y="540"/>
                    <a:pt x="191" y="509"/>
                    <a:pt x="229" y="502"/>
                  </a:cubicBezTo>
                  <a:lnTo>
                    <a:pt x="1419" y="105"/>
                  </a:lnTo>
                  <a:cubicBezTo>
                    <a:pt x="1434" y="97"/>
                    <a:pt x="1450" y="97"/>
                    <a:pt x="1465" y="97"/>
                  </a:cubicBezTo>
                  <a:close/>
                  <a:moveTo>
                    <a:pt x="1466" y="0"/>
                  </a:moveTo>
                  <a:cubicBezTo>
                    <a:pt x="1441" y="0"/>
                    <a:pt x="1414" y="4"/>
                    <a:pt x="1389" y="13"/>
                  </a:cubicBezTo>
                  <a:lnTo>
                    <a:pt x="199" y="410"/>
                  </a:lnTo>
                  <a:cubicBezTo>
                    <a:pt x="69" y="448"/>
                    <a:pt x="0" y="586"/>
                    <a:pt x="46" y="715"/>
                  </a:cubicBezTo>
                  <a:lnTo>
                    <a:pt x="214" y="1234"/>
                  </a:lnTo>
                  <a:cubicBezTo>
                    <a:pt x="244" y="1333"/>
                    <a:pt x="344" y="1402"/>
                    <a:pt x="443" y="1402"/>
                  </a:cubicBezTo>
                  <a:cubicBezTo>
                    <a:pt x="473" y="1402"/>
                    <a:pt x="496" y="1402"/>
                    <a:pt x="519" y="1394"/>
                  </a:cubicBezTo>
                  <a:lnTo>
                    <a:pt x="1716" y="997"/>
                  </a:lnTo>
                  <a:cubicBezTo>
                    <a:pt x="1839" y="952"/>
                    <a:pt x="1907" y="814"/>
                    <a:pt x="1869" y="692"/>
                  </a:cubicBezTo>
                  <a:lnTo>
                    <a:pt x="1694" y="166"/>
                  </a:lnTo>
                  <a:cubicBezTo>
                    <a:pt x="1663" y="68"/>
                    <a:pt x="1569" y="0"/>
                    <a:pt x="14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41"/>
            <p:cNvSpPr/>
            <p:nvPr/>
          </p:nvSpPr>
          <p:spPr>
            <a:xfrm>
              <a:off x="6993160" y="1570440"/>
              <a:ext cx="85993" cy="38998"/>
            </a:xfrm>
            <a:custGeom>
              <a:avLst/>
              <a:gdLst/>
              <a:ahLst/>
              <a:cxnLst/>
              <a:rect l="l" t="t" r="r" b="b"/>
              <a:pathLst>
                <a:path w="527" h="239" extrusionOk="0">
                  <a:moveTo>
                    <a:pt x="474" y="0"/>
                  </a:moveTo>
                  <a:cubicBezTo>
                    <a:pt x="469" y="0"/>
                    <a:pt x="464" y="1"/>
                    <a:pt x="458" y="2"/>
                  </a:cubicBezTo>
                  <a:lnTo>
                    <a:pt x="39" y="147"/>
                  </a:lnTo>
                  <a:cubicBezTo>
                    <a:pt x="16" y="155"/>
                    <a:pt x="1" y="177"/>
                    <a:pt x="8" y="200"/>
                  </a:cubicBezTo>
                  <a:cubicBezTo>
                    <a:pt x="16" y="223"/>
                    <a:pt x="31" y="239"/>
                    <a:pt x="54" y="239"/>
                  </a:cubicBezTo>
                  <a:lnTo>
                    <a:pt x="69" y="231"/>
                  </a:lnTo>
                  <a:lnTo>
                    <a:pt x="489" y="94"/>
                  </a:lnTo>
                  <a:cubicBezTo>
                    <a:pt x="519" y="86"/>
                    <a:pt x="527" y="55"/>
                    <a:pt x="519" y="33"/>
                  </a:cubicBezTo>
                  <a:cubicBezTo>
                    <a:pt x="513" y="14"/>
                    <a:pt x="496" y="0"/>
                    <a:pt x="4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41"/>
            <p:cNvSpPr/>
            <p:nvPr/>
          </p:nvSpPr>
          <p:spPr>
            <a:xfrm>
              <a:off x="6616063" y="1693636"/>
              <a:ext cx="143268" cy="138533"/>
            </a:xfrm>
            <a:custGeom>
              <a:avLst/>
              <a:gdLst/>
              <a:ahLst/>
              <a:cxnLst/>
              <a:rect l="l" t="t" r="r" b="b"/>
              <a:pathLst>
                <a:path w="878" h="849" extrusionOk="0">
                  <a:moveTo>
                    <a:pt x="831" y="0"/>
                  </a:moveTo>
                  <a:cubicBezTo>
                    <a:pt x="819" y="0"/>
                    <a:pt x="805" y="6"/>
                    <a:pt x="794" y="17"/>
                  </a:cubicBezTo>
                  <a:lnTo>
                    <a:pt x="31" y="765"/>
                  </a:lnTo>
                  <a:cubicBezTo>
                    <a:pt x="1" y="795"/>
                    <a:pt x="23" y="849"/>
                    <a:pt x="69" y="849"/>
                  </a:cubicBezTo>
                  <a:cubicBezTo>
                    <a:pt x="77" y="849"/>
                    <a:pt x="92" y="841"/>
                    <a:pt x="100" y="834"/>
                  </a:cubicBezTo>
                  <a:lnTo>
                    <a:pt x="862" y="78"/>
                  </a:lnTo>
                  <a:cubicBezTo>
                    <a:pt x="878" y="63"/>
                    <a:pt x="878" y="33"/>
                    <a:pt x="862" y="17"/>
                  </a:cubicBezTo>
                  <a:cubicBezTo>
                    <a:pt x="855" y="6"/>
                    <a:pt x="843" y="0"/>
                    <a:pt x="83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41"/>
            <p:cNvSpPr/>
            <p:nvPr/>
          </p:nvSpPr>
          <p:spPr>
            <a:xfrm>
              <a:off x="7205941" y="1497991"/>
              <a:ext cx="110959" cy="93987"/>
            </a:xfrm>
            <a:custGeom>
              <a:avLst/>
              <a:gdLst/>
              <a:ahLst/>
              <a:cxnLst/>
              <a:rect l="l" t="t" r="r" b="b"/>
              <a:pathLst>
                <a:path w="680" h="576" extrusionOk="0">
                  <a:moveTo>
                    <a:pt x="623" y="1"/>
                  </a:moveTo>
                  <a:cubicBezTo>
                    <a:pt x="613" y="1"/>
                    <a:pt x="603" y="4"/>
                    <a:pt x="596" y="11"/>
                  </a:cubicBezTo>
                  <a:lnTo>
                    <a:pt x="24" y="492"/>
                  </a:lnTo>
                  <a:cubicBezTo>
                    <a:pt x="8" y="507"/>
                    <a:pt x="1" y="538"/>
                    <a:pt x="24" y="560"/>
                  </a:cubicBezTo>
                  <a:cubicBezTo>
                    <a:pt x="31" y="568"/>
                    <a:pt x="47" y="576"/>
                    <a:pt x="54" y="576"/>
                  </a:cubicBezTo>
                  <a:cubicBezTo>
                    <a:pt x="69" y="576"/>
                    <a:pt x="77" y="568"/>
                    <a:pt x="85" y="560"/>
                  </a:cubicBezTo>
                  <a:lnTo>
                    <a:pt x="657" y="88"/>
                  </a:lnTo>
                  <a:cubicBezTo>
                    <a:pt x="672" y="72"/>
                    <a:pt x="680" y="42"/>
                    <a:pt x="657" y="19"/>
                  </a:cubicBezTo>
                  <a:cubicBezTo>
                    <a:pt x="648" y="6"/>
                    <a:pt x="635" y="1"/>
                    <a:pt x="6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41"/>
            <p:cNvSpPr/>
            <p:nvPr/>
          </p:nvSpPr>
          <p:spPr>
            <a:xfrm>
              <a:off x="7051740" y="1491790"/>
              <a:ext cx="308727" cy="229584"/>
            </a:xfrm>
            <a:custGeom>
              <a:avLst/>
              <a:gdLst/>
              <a:ahLst/>
              <a:cxnLst/>
              <a:rect l="l" t="t" r="r" b="b"/>
              <a:pathLst>
                <a:path w="1892" h="1407" extrusionOk="0">
                  <a:moveTo>
                    <a:pt x="1464" y="95"/>
                  </a:moveTo>
                  <a:cubicBezTo>
                    <a:pt x="1487" y="95"/>
                    <a:pt x="1503" y="103"/>
                    <a:pt x="1525" y="110"/>
                  </a:cubicBezTo>
                  <a:cubicBezTo>
                    <a:pt x="1564" y="126"/>
                    <a:pt x="1586" y="156"/>
                    <a:pt x="1602" y="194"/>
                  </a:cubicBezTo>
                  <a:lnTo>
                    <a:pt x="1777" y="713"/>
                  </a:lnTo>
                  <a:cubicBezTo>
                    <a:pt x="1800" y="797"/>
                    <a:pt x="1762" y="881"/>
                    <a:pt x="1678" y="904"/>
                  </a:cubicBezTo>
                  <a:lnTo>
                    <a:pt x="488" y="1308"/>
                  </a:lnTo>
                  <a:cubicBezTo>
                    <a:pt x="475" y="1312"/>
                    <a:pt x="461" y="1314"/>
                    <a:pt x="448" y="1314"/>
                  </a:cubicBezTo>
                  <a:cubicBezTo>
                    <a:pt x="384" y="1314"/>
                    <a:pt x="324" y="1272"/>
                    <a:pt x="305" y="1209"/>
                  </a:cubicBezTo>
                  <a:lnTo>
                    <a:pt x="130" y="690"/>
                  </a:lnTo>
                  <a:cubicBezTo>
                    <a:pt x="114" y="652"/>
                    <a:pt x="122" y="614"/>
                    <a:pt x="137" y="576"/>
                  </a:cubicBezTo>
                  <a:cubicBezTo>
                    <a:pt x="153" y="545"/>
                    <a:pt x="183" y="515"/>
                    <a:pt x="221" y="507"/>
                  </a:cubicBezTo>
                  <a:lnTo>
                    <a:pt x="1419" y="103"/>
                  </a:lnTo>
                  <a:cubicBezTo>
                    <a:pt x="1434" y="103"/>
                    <a:pt x="1449" y="95"/>
                    <a:pt x="1464" y="95"/>
                  </a:cubicBezTo>
                  <a:close/>
                  <a:moveTo>
                    <a:pt x="1457" y="1"/>
                  </a:moveTo>
                  <a:cubicBezTo>
                    <a:pt x="1434" y="1"/>
                    <a:pt x="1411" y="4"/>
                    <a:pt x="1388" y="11"/>
                  </a:cubicBezTo>
                  <a:lnTo>
                    <a:pt x="198" y="408"/>
                  </a:lnTo>
                  <a:cubicBezTo>
                    <a:pt x="69" y="454"/>
                    <a:pt x="0" y="591"/>
                    <a:pt x="38" y="713"/>
                  </a:cubicBezTo>
                  <a:lnTo>
                    <a:pt x="214" y="1239"/>
                  </a:lnTo>
                  <a:cubicBezTo>
                    <a:pt x="244" y="1338"/>
                    <a:pt x="336" y="1407"/>
                    <a:pt x="442" y="1407"/>
                  </a:cubicBezTo>
                  <a:cubicBezTo>
                    <a:pt x="473" y="1407"/>
                    <a:pt x="496" y="1399"/>
                    <a:pt x="526" y="1392"/>
                  </a:cubicBezTo>
                  <a:lnTo>
                    <a:pt x="1716" y="1003"/>
                  </a:lnTo>
                  <a:cubicBezTo>
                    <a:pt x="1777" y="980"/>
                    <a:pt x="1823" y="934"/>
                    <a:pt x="1853" y="881"/>
                  </a:cubicBezTo>
                  <a:cubicBezTo>
                    <a:pt x="1884" y="820"/>
                    <a:pt x="1892" y="759"/>
                    <a:pt x="1869" y="698"/>
                  </a:cubicBezTo>
                  <a:lnTo>
                    <a:pt x="1693" y="171"/>
                  </a:lnTo>
                  <a:cubicBezTo>
                    <a:pt x="1656" y="66"/>
                    <a:pt x="1558" y="1"/>
                    <a:pt x="145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41"/>
            <p:cNvSpPr/>
            <p:nvPr/>
          </p:nvSpPr>
          <p:spPr>
            <a:xfrm>
              <a:off x="6770427" y="1548575"/>
              <a:ext cx="182266" cy="94477"/>
            </a:xfrm>
            <a:custGeom>
              <a:avLst/>
              <a:gdLst/>
              <a:ahLst/>
              <a:cxnLst/>
              <a:rect l="l" t="t" r="r" b="b"/>
              <a:pathLst>
                <a:path w="1117" h="579" extrusionOk="0">
                  <a:moveTo>
                    <a:pt x="895" y="1"/>
                  </a:moveTo>
                  <a:cubicBezTo>
                    <a:pt x="382" y="1"/>
                    <a:pt x="52" y="404"/>
                    <a:pt x="31" y="418"/>
                  </a:cubicBezTo>
                  <a:cubicBezTo>
                    <a:pt x="0" y="464"/>
                    <a:pt x="8" y="525"/>
                    <a:pt x="46" y="556"/>
                  </a:cubicBezTo>
                  <a:cubicBezTo>
                    <a:pt x="69" y="571"/>
                    <a:pt x="84" y="578"/>
                    <a:pt x="107" y="578"/>
                  </a:cubicBezTo>
                  <a:cubicBezTo>
                    <a:pt x="138" y="578"/>
                    <a:pt x="160" y="563"/>
                    <a:pt x="183" y="540"/>
                  </a:cubicBezTo>
                  <a:cubicBezTo>
                    <a:pt x="183" y="540"/>
                    <a:pt x="471" y="192"/>
                    <a:pt x="890" y="192"/>
                  </a:cubicBezTo>
                  <a:cubicBezTo>
                    <a:pt x="918" y="192"/>
                    <a:pt x="947" y="194"/>
                    <a:pt x="977" y="197"/>
                  </a:cubicBezTo>
                  <a:cubicBezTo>
                    <a:pt x="981" y="198"/>
                    <a:pt x="986" y="198"/>
                    <a:pt x="990" y="198"/>
                  </a:cubicBezTo>
                  <a:cubicBezTo>
                    <a:pt x="1100" y="198"/>
                    <a:pt x="1117" y="21"/>
                    <a:pt x="999" y="6"/>
                  </a:cubicBezTo>
                  <a:cubicBezTo>
                    <a:pt x="964" y="3"/>
                    <a:pt x="929" y="1"/>
                    <a:pt x="89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41"/>
            <p:cNvSpPr/>
            <p:nvPr/>
          </p:nvSpPr>
          <p:spPr>
            <a:xfrm>
              <a:off x="7032975" y="1487548"/>
              <a:ext cx="144573" cy="55968"/>
            </a:xfrm>
            <a:custGeom>
              <a:avLst/>
              <a:gdLst/>
              <a:ahLst/>
              <a:cxnLst/>
              <a:rect l="l" t="t" r="r" b="b"/>
              <a:pathLst>
                <a:path w="886" h="343" extrusionOk="0">
                  <a:moveTo>
                    <a:pt x="536" y="1"/>
                  </a:moveTo>
                  <a:cubicBezTo>
                    <a:pt x="217" y="1"/>
                    <a:pt x="45" y="168"/>
                    <a:pt x="39" y="174"/>
                  </a:cubicBezTo>
                  <a:cubicBezTo>
                    <a:pt x="1" y="213"/>
                    <a:pt x="1" y="274"/>
                    <a:pt x="39" y="312"/>
                  </a:cubicBezTo>
                  <a:cubicBezTo>
                    <a:pt x="54" y="327"/>
                    <a:pt x="85" y="342"/>
                    <a:pt x="107" y="342"/>
                  </a:cubicBezTo>
                  <a:cubicBezTo>
                    <a:pt x="130" y="342"/>
                    <a:pt x="153" y="327"/>
                    <a:pt x="176" y="312"/>
                  </a:cubicBezTo>
                  <a:cubicBezTo>
                    <a:pt x="176" y="312"/>
                    <a:pt x="301" y="192"/>
                    <a:pt x="543" y="192"/>
                  </a:cubicBezTo>
                  <a:cubicBezTo>
                    <a:pt x="606" y="192"/>
                    <a:pt x="677" y="200"/>
                    <a:pt x="756" y="220"/>
                  </a:cubicBezTo>
                  <a:cubicBezTo>
                    <a:pt x="761" y="221"/>
                    <a:pt x="767" y="222"/>
                    <a:pt x="773" y="222"/>
                  </a:cubicBezTo>
                  <a:cubicBezTo>
                    <a:pt x="814" y="222"/>
                    <a:pt x="857" y="198"/>
                    <a:pt x="870" y="152"/>
                  </a:cubicBezTo>
                  <a:cubicBezTo>
                    <a:pt x="885" y="98"/>
                    <a:pt x="855" y="45"/>
                    <a:pt x="801" y="37"/>
                  </a:cubicBezTo>
                  <a:cubicBezTo>
                    <a:pt x="704" y="11"/>
                    <a:pt x="616" y="1"/>
                    <a:pt x="53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41"/>
            <p:cNvSpPr/>
            <p:nvPr/>
          </p:nvSpPr>
          <p:spPr>
            <a:xfrm>
              <a:off x="7064142" y="1617923"/>
              <a:ext cx="143268" cy="303501"/>
            </a:xfrm>
            <a:custGeom>
              <a:avLst/>
              <a:gdLst/>
              <a:ahLst/>
              <a:cxnLst/>
              <a:rect l="l" t="t" r="r" b="b"/>
              <a:pathLst>
                <a:path w="878" h="1860" extrusionOk="0">
                  <a:moveTo>
                    <a:pt x="0" y="1"/>
                  </a:moveTo>
                  <a:lnTo>
                    <a:pt x="122" y="1809"/>
                  </a:lnTo>
                  <a:cubicBezTo>
                    <a:pt x="122" y="1809"/>
                    <a:pt x="380" y="1859"/>
                    <a:pt x="579" y="1859"/>
                  </a:cubicBezTo>
                  <a:cubicBezTo>
                    <a:pt x="678" y="1859"/>
                    <a:pt x="763" y="1847"/>
                    <a:pt x="794" y="1809"/>
                  </a:cubicBezTo>
                  <a:cubicBezTo>
                    <a:pt x="877" y="1694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41"/>
            <p:cNvSpPr/>
            <p:nvPr/>
          </p:nvSpPr>
          <p:spPr>
            <a:xfrm>
              <a:off x="7054514" y="1609112"/>
              <a:ext cx="159096" cy="320144"/>
            </a:xfrm>
            <a:custGeom>
              <a:avLst/>
              <a:gdLst/>
              <a:ahLst/>
              <a:cxnLst/>
              <a:rect l="l" t="t" r="r" b="b"/>
              <a:pathLst>
                <a:path w="975" h="1962" extrusionOk="0">
                  <a:moveTo>
                    <a:pt x="66" y="1"/>
                  </a:moveTo>
                  <a:cubicBezTo>
                    <a:pt x="33" y="1"/>
                    <a:pt x="0" y="34"/>
                    <a:pt x="21" y="70"/>
                  </a:cubicBezTo>
                  <a:cubicBezTo>
                    <a:pt x="425" y="856"/>
                    <a:pt x="830" y="1740"/>
                    <a:pt x="814" y="1832"/>
                  </a:cubicBezTo>
                  <a:cubicBezTo>
                    <a:pt x="795" y="1855"/>
                    <a:pt x="726" y="1865"/>
                    <a:pt x="632" y="1865"/>
                  </a:cubicBezTo>
                  <a:cubicBezTo>
                    <a:pt x="508" y="1865"/>
                    <a:pt x="341" y="1847"/>
                    <a:pt x="189" y="1817"/>
                  </a:cubicBezTo>
                  <a:cubicBezTo>
                    <a:pt x="185" y="1816"/>
                    <a:pt x="180" y="1815"/>
                    <a:pt x="177" y="1815"/>
                  </a:cubicBezTo>
                  <a:cubicBezTo>
                    <a:pt x="125" y="1815"/>
                    <a:pt x="110" y="1901"/>
                    <a:pt x="174" y="1908"/>
                  </a:cubicBezTo>
                  <a:cubicBezTo>
                    <a:pt x="319" y="1939"/>
                    <a:pt x="471" y="1962"/>
                    <a:pt x="624" y="1962"/>
                  </a:cubicBezTo>
                  <a:cubicBezTo>
                    <a:pt x="746" y="1962"/>
                    <a:pt x="853" y="1946"/>
                    <a:pt x="891" y="1893"/>
                  </a:cubicBezTo>
                  <a:cubicBezTo>
                    <a:pt x="975" y="1771"/>
                    <a:pt x="509" y="810"/>
                    <a:pt x="105" y="24"/>
                  </a:cubicBezTo>
                  <a:cubicBezTo>
                    <a:pt x="95" y="8"/>
                    <a:pt x="81" y="1"/>
                    <a:pt x="6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41"/>
            <p:cNvSpPr/>
            <p:nvPr/>
          </p:nvSpPr>
          <p:spPr>
            <a:xfrm>
              <a:off x="6029938" y="2704493"/>
              <a:ext cx="557732" cy="1017870"/>
            </a:xfrm>
            <a:custGeom>
              <a:avLst/>
              <a:gdLst/>
              <a:ahLst/>
              <a:cxnLst/>
              <a:rect l="l" t="t" r="r" b="b"/>
              <a:pathLst>
                <a:path w="3418" h="6238" extrusionOk="0">
                  <a:moveTo>
                    <a:pt x="2166" y="0"/>
                  </a:moveTo>
                  <a:cubicBezTo>
                    <a:pt x="2166" y="0"/>
                    <a:pt x="1671" y="0"/>
                    <a:pt x="1518" y="435"/>
                  </a:cubicBezTo>
                  <a:cubicBezTo>
                    <a:pt x="1373" y="877"/>
                    <a:pt x="0" y="5873"/>
                    <a:pt x="145" y="6018"/>
                  </a:cubicBezTo>
                  <a:cubicBezTo>
                    <a:pt x="265" y="6138"/>
                    <a:pt x="1554" y="6237"/>
                    <a:pt x="2109" y="6237"/>
                  </a:cubicBezTo>
                  <a:cubicBezTo>
                    <a:pt x="2223" y="6237"/>
                    <a:pt x="2306" y="6233"/>
                    <a:pt x="2342" y="6224"/>
                  </a:cubicBezTo>
                  <a:cubicBezTo>
                    <a:pt x="2548" y="6163"/>
                    <a:pt x="3417" y="2807"/>
                    <a:pt x="3417" y="2807"/>
                  </a:cubicBezTo>
                  <a:lnTo>
                    <a:pt x="216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41"/>
            <p:cNvSpPr/>
            <p:nvPr/>
          </p:nvSpPr>
          <p:spPr>
            <a:xfrm>
              <a:off x="6017374" y="2696987"/>
              <a:ext cx="578945" cy="1033698"/>
            </a:xfrm>
            <a:custGeom>
              <a:avLst/>
              <a:gdLst/>
              <a:ahLst/>
              <a:cxnLst/>
              <a:rect l="l" t="t" r="r" b="b"/>
              <a:pathLst>
                <a:path w="3548" h="6335" extrusionOk="0">
                  <a:moveTo>
                    <a:pt x="2243" y="1"/>
                  </a:moveTo>
                  <a:cubicBezTo>
                    <a:pt x="2236" y="1"/>
                    <a:pt x="1709" y="8"/>
                    <a:pt x="1549" y="473"/>
                  </a:cubicBezTo>
                  <a:cubicBezTo>
                    <a:pt x="1534" y="519"/>
                    <a:pt x="1" y="5904"/>
                    <a:pt x="192" y="6095"/>
                  </a:cubicBezTo>
                  <a:cubicBezTo>
                    <a:pt x="321" y="6232"/>
                    <a:pt x="1572" y="6331"/>
                    <a:pt x="2152" y="6331"/>
                  </a:cubicBezTo>
                  <a:cubicBezTo>
                    <a:pt x="2179" y="6333"/>
                    <a:pt x="2205" y="6334"/>
                    <a:pt x="2232" y="6334"/>
                  </a:cubicBezTo>
                  <a:cubicBezTo>
                    <a:pt x="2297" y="6334"/>
                    <a:pt x="2362" y="6329"/>
                    <a:pt x="2426" y="6323"/>
                  </a:cubicBezTo>
                  <a:cubicBezTo>
                    <a:pt x="2640" y="6262"/>
                    <a:pt x="3281" y="3883"/>
                    <a:pt x="3548" y="2868"/>
                  </a:cubicBezTo>
                  <a:cubicBezTo>
                    <a:pt x="3548" y="2846"/>
                    <a:pt x="3532" y="2815"/>
                    <a:pt x="3509" y="2807"/>
                  </a:cubicBezTo>
                  <a:cubicBezTo>
                    <a:pt x="3505" y="2806"/>
                    <a:pt x="3501" y="2805"/>
                    <a:pt x="3497" y="2805"/>
                  </a:cubicBezTo>
                  <a:cubicBezTo>
                    <a:pt x="3477" y="2805"/>
                    <a:pt x="3455" y="2820"/>
                    <a:pt x="3448" y="2846"/>
                  </a:cubicBezTo>
                  <a:cubicBezTo>
                    <a:pt x="3120" y="4096"/>
                    <a:pt x="2548" y="6133"/>
                    <a:pt x="2403" y="6232"/>
                  </a:cubicBezTo>
                  <a:cubicBezTo>
                    <a:pt x="2371" y="6240"/>
                    <a:pt x="2298" y="6244"/>
                    <a:pt x="2198" y="6244"/>
                  </a:cubicBezTo>
                  <a:cubicBezTo>
                    <a:pt x="1671" y="6244"/>
                    <a:pt x="395" y="6137"/>
                    <a:pt x="260" y="6041"/>
                  </a:cubicBezTo>
                  <a:cubicBezTo>
                    <a:pt x="192" y="5736"/>
                    <a:pt x="1442" y="1099"/>
                    <a:pt x="1641" y="504"/>
                  </a:cubicBezTo>
                  <a:cubicBezTo>
                    <a:pt x="1778" y="100"/>
                    <a:pt x="2220" y="100"/>
                    <a:pt x="2243" y="100"/>
                  </a:cubicBezTo>
                  <a:cubicBezTo>
                    <a:pt x="2266" y="100"/>
                    <a:pt x="2289" y="77"/>
                    <a:pt x="2289" y="46"/>
                  </a:cubicBezTo>
                  <a:cubicBezTo>
                    <a:pt x="2289" y="23"/>
                    <a:pt x="2266" y="1"/>
                    <a:pt x="224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41"/>
            <p:cNvSpPr/>
            <p:nvPr/>
          </p:nvSpPr>
          <p:spPr>
            <a:xfrm>
              <a:off x="6010031" y="3542387"/>
              <a:ext cx="511554" cy="441218"/>
            </a:xfrm>
            <a:custGeom>
              <a:avLst/>
              <a:gdLst/>
              <a:ahLst/>
              <a:cxnLst/>
              <a:rect l="l" t="t" r="r" b="b"/>
              <a:pathLst>
                <a:path w="3135" h="2704" extrusionOk="0">
                  <a:moveTo>
                    <a:pt x="1893" y="0"/>
                  </a:moveTo>
                  <a:cubicBezTo>
                    <a:pt x="1513" y="0"/>
                    <a:pt x="1114" y="104"/>
                    <a:pt x="824" y="326"/>
                  </a:cubicBezTo>
                  <a:cubicBezTo>
                    <a:pt x="328" y="708"/>
                    <a:pt x="244" y="616"/>
                    <a:pt x="122" y="1348"/>
                  </a:cubicBezTo>
                  <a:cubicBezTo>
                    <a:pt x="0" y="2088"/>
                    <a:pt x="504" y="2546"/>
                    <a:pt x="915" y="2637"/>
                  </a:cubicBezTo>
                  <a:cubicBezTo>
                    <a:pt x="1072" y="2670"/>
                    <a:pt x="1223" y="2704"/>
                    <a:pt x="1376" y="2704"/>
                  </a:cubicBezTo>
                  <a:cubicBezTo>
                    <a:pt x="1618" y="2704"/>
                    <a:pt x="1868" y="2620"/>
                    <a:pt x="2166" y="2317"/>
                  </a:cubicBezTo>
                  <a:cubicBezTo>
                    <a:pt x="2662" y="1821"/>
                    <a:pt x="3013" y="967"/>
                    <a:pt x="3013" y="967"/>
                  </a:cubicBezTo>
                  <a:cubicBezTo>
                    <a:pt x="3013" y="967"/>
                    <a:pt x="3135" y="387"/>
                    <a:pt x="2632" y="151"/>
                  </a:cubicBezTo>
                  <a:cubicBezTo>
                    <a:pt x="2425" y="53"/>
                    <a:pt x="2164" y="0"/>
                    <a:pt x="189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41"/>
            <p:cNvSpPr/>
            <p:nvPr/>
          </p:nvSpPr>
          <p:spPr>
            <a:xfrm>
              <a:off x="6001220" y="3536023"/>
              <a:ext cx="527871" cy="455414"/>
            </a:xfrm>
            <a:custGeom>
              <a:avLst/>
              <a:gdLst/>
              <a:ahLst/>
              <a:cxnLst/>
              <a:rect l="l" t="t" r="r" b="b"/>
              <a:pathLst>
                <a:path w="3235" h="2791" extrusionOk="0">
                  <a:moveTo>
                    <a:pt x="1993" y="90"/>
                  </a:moveTo>
                  <a:cubicBezTo>
                    <a:pt x="2228" y="90"/>
                    <a:pt x="2456" y="143"/>
                    <a:pt x="2670" y="236"/>
                  </a:cubicBezTo>
                  <a:cubicBezTo>
                    <a:pt x="3113" y="442"/>
                    <a:pt x="3036" y="937"/>
                    <a:pt x="3021" y="998"/>
                  </a:cubicBezTo>
                  <a:cubicBezTo>
                    <a:pt x="2998" y="1059"/>
                    <a:pt x="2655" y="1853"/>
                    <a:pt x="2190" y="2318"/>
                  </a:cubicBezTo>
                  <a:cubicBezTo>
                    <a:pt x="1900" y="2612"/>
                    <a:pt x="1667" y="2697"/>
                    <a:pt x="1435" y="2697"/>
                  </a:cubicBezTo>
                  <a:cubicBezTo>
                    <a:pt x="1294" y="2697"/>
                    <a:pt x="1153" y="2665"/>
                    <a:pt x="1000" y="2631"/>
                  </a:cubicBezTo>
                  <a:lnTo>
                    <a:pt x="977" y="2631"/>
                  </a:lnTo>
                  <a:cubicBezTo>
                    <a:pt x="596" y="2547"/>
                    <a:pt x="108" y="2112"/>
                    <a:pt x="222" y="1395"/>
                  </a:cubicBezTo>
                  <a:cubicBezTo>
                    <a:pt x="313" y="823"/>
                    <a:pt x="382" y="777"/>
                    <a:pt x="672" y="579"/>
                  </a:cubicBezTo>
                  <a:cubicBezTo>
                    <a:pt x="741" y="533"/>
                    <a:pt x="809" y="480"/>
                    <a:pt x="908" y="403"/>
                  </a:cubicBezTo>
                  <a:cubicBezTo>
                    <a:pt x="1203" y="197"/>
                    <a:pt x="1548" y="90"/>
                    <a:pt x="1908" y="90"/>
                  </a:cubicBezTo>
                  <a:cubicBezTo>
                    <a:pt x="1921" y="90"/>
                    <a:pt x="1933" y="91"/>
                    <a:pt x="1946" y="91"/>
                  </a:cubicBezTo>
                  <a:cubicBezTo>
                    <a:pt x="1962" y="90"/>
                    <a:pt x="1977" y="90"/>
                    <a:pt x="1993" y="90"/>
                  </a:cubicBezTo>
                  <a:close/>
                  <a:moveTo>
                    <a:pt x="1953" y="0"/>
                  </a:moveTo>
                  <a:cubicBezTo>
                    <a:pt x="1567" y="0"/>
                    <a:pt x="1155" y="102"/>
                    <a:pt x="847" y="335"/>
                  </a:cubicBezTo>
                  <a:cubicBezTo>
                    <a:pt x="756" y="403"/>
                    <a:pt x="680" y="457"/>
                    <a:pt x="611" y="503"/>
                  </a:cubicBezTo>
                  <a:cubicBezTo>
                    <a:pt x="321" y="709"/>
                    <a:pt x="230" y="770"/>
                    <a:pt x="130" y="1387"/>
                  </a:cubicBezTo>
                  <a:cubicBezTo>
                    <a:pt x="1" y="2158"/>
                    <a:pt x="542" y="2631"/>
                    <a:pt x="954" y="2722"/>
                  </a:cubicBezTo>
                  <a:lnTo>
                    <a:pt x="985" y="2730"/>
                  </a:lnTo>
                  <a:cubicBezTo>
                    <a:pt x="1130" y="2760"/>
                    <a:pt x="1274" y="2783"/>
                    <a:pt x="1427" y="2791"/>
                  </a:cubicBezTo>
                  <a:cubicBezTo>
                    <a:pt x="1679" y="2791"/>
                    <a:pt x="1938" y="2707"/>
                    <a:pt x="2258" y="2394"/>
                  </a:cubicBezTo>
                  <a:cubicBezTo>
                    <a:pt x="2754" y="1891"/>
                    <a:pt x="3105" y="1067"/>
                    <a:pt x="3120" y="1037"/>
                  </a:cubicBezTo>
                  <a:lnTo>
                    <a:pt x="3120" y="1021"/>
                  </a:lnTo>
                  <a:cubicBezTo>
                    <a:pt x="3120" y="1021"/>
                    <a:pt x="3235" y="403"/>
                    <a:pt x="2708" y="152"/>
                  </a:cubicBezTo>
                  <a:cubicBezTo>
                    <a:pt x="2505" y="55"/>
                    <a:pt x="2236" y="0"/>
                    <a:pt x="195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41"/>
            <p:cNvSpPr/>
            <p:nvPr/>
          </p:nvSpPr>
          <p:spPr>
            <a:xfrm>
              <a:off x="6847608" y="3193523"/>
              <a:ext cx="843941" cy="1030924"/>
            </a:xfrm>
            <a:custGeom>
              <a:avLst/>
              <a:gdLst/>
              <a:ahLst/>
              <a:cxnLst/>
              <a:rect l="l" t="t" r="r" b="b"/>
              <a:pathLst>
                <a:path w="5172" h="6318" extrusionOk="0">
                  <a:moveTo>
                    <a:pt x="5171" y="1"/>
                  </a:moveTo>
                  <a:cubicBezTo>
                    <a:pt x="5171" y="1"/>
                    <a:pt x="4904" y="207"/>
                    <a:pt x="3417" y="291"/>
                  </a:cubicBezTo>
                  <a:cubicBezTo>
                    <a:pt x="3245" y="301"/>
                    <a:pt x="3079" y="306"/>
                    <a:pt x="2922" y="306"/>
                  </a:cubicBezTo>
                  <a:cubicBezTo>
                    <a:pt x="1713" y="306"/>
                    <a:pt x="961" y="31"/>
                    <a:pt x="961" y="31"/>
                  </a:cubicBezTo>
                  <a:cubicBezTo>
                    <a:pt x="961" y="31"/>
                    <a:pt x="755" y="4501"/>
                    <a:pt x="0" y="6171"/>
                  </a:cubicBezTo>
                  <a:cubicBezTo>
                    <a:pt x="0" y="6171"/>
                    <a:pt x="464" y="6318"/>
                    <a:pt x="1263" y="6318"/>
                  </a:cubicBezTo>
                  <a:cubicBezTo>
                    <a:pt x="1462" y="6318"/>
                    <a:pt x="1683" y="6308"/>
                    <a:pt x="1922" y="6286"/>
                  </a:cubicBezTo>
                  <a:cubicBezTo>
                    <a:pt x="3120" y="6163"/>
                    <a:pt x="4233" y="5523"/>
                    <a:pt x="4233" y="5523"/>
                  </a:cubicBezTo>
                  <a:cubicBezTo>
                    <a:pt x="4233" y="5523"/>
                    <a:pt x="4645" y="3067"/>
                    <a:pt x="4843" y="1869"/>
                  </a:cubicBezTo>
                  <a:cubicBezTo>
                    <a:pt x="5049" y="672"/>
                    <a:pt x="5171" y="1"/>
                    <a:pt x="517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41"/>
            <p:cNvSpPr/>
            <p:nvPr/>
          </p:nvSpPr>
          <p:spPr>
            <a:xfrm>
              <a:off x="6838797" y="3186670"/>
              <a:ext cx="860259" cy="1044957"/>
            </a:xfrm>
            <a:custGeom>
              <a:avLst/>
              <a:gdLst/>
              <a:ahLst/>
              <a:cxnLst/>
              <a:rect l="l" t="t" r="r" b="b"/>
              <a:pathLst>
                <a:path w="5272" h="6404" extrusionOk="0">
                  <a:moveTo>
                    <a:pt x="5157" y="127"/>
                  </a:moveTo>
                  <a:lnTo>
                    <a:pt x="5157" y="127"/>
                  </a:lnTo>
                  <a:cubicBezTo>
                    <a:pt x="5119" y="348"/>
                    <a:pt x="5012" y="966"/>
                    <a:pt x="4852" y="1904"/>
                  </a:cubicBezTo>
                  <a:cubicBezTo>
                    <a:pt x="4661" y="3033"/>
                    <a:pt x="4287" y="5290"/>
                    <a:pt x="4241" y="5534"/>
                  </a:cubicBezTo>
                  <a:cubicBezTo>
                    <a:pt x="4089" y="5618"/>
                    <a:pt x="3059" y="6175"/>
                    <a:pt x="1976" y="6282"/>
                  </a:cubicBezTo>
                  <a:cubicBezTo>
                    <a:pt x="1746" y="6303"/>
                    <a:pt x="1533" y="6311"/>
                    <a:pt x="1339" y="6311"/>
                  </a:cubicBezTo>
                  <a:cubicBezTo>
                    <a:pt x="691" y="6311"/>
                    <a:pt x="256" y="6216"/>
                    <a:pt x="115" y="6175"/>
                  </a:cubicBezTo>
                  <a:cubicBezTo>
                    <a:pt x="802" y="4596"/>
                    <a:pt x="1030" y="683"/>
                    <a:pt x="1061" y="142"/>
                  </a:cubicBezTo>
                  <a:cubicBezTo>
                    <a:pt x="1681" y="318"/>
                    <a:pt x="2325" y="402"/>
                    <a:pt x="2973" y="402"/>
                  </a:cubicBezTo>
                  <a:cubicBezTo>
                    <a:pt x="3139" y="402"/>
                    <a:pt x="3305" y="397"/>
                    <a:pt x="3471" y="386"/>
                  </a:cubicBezTo>
                  <a:cubicBezTo>
                    <a:pt x="4547" y="317"/>
                    <a:pt x="4989" y="195"/>
                    <a:pt x="5157" y="127"/>
                  </a:cubicBezTo>
                  <a:close/>
                  <a:moveTo>
                    <a:pt x="5222" y="1"/>
                  </a:moveTo>
                  <a:cubicBezTo>
                    <a:pt x="5212" y="1"/>
                    <a:pt x="5203" y="5"/>
                    <a:pt x="5195" y="12"/>
                  </a:cubicBezTo>
                  <a:cubicBezTo>
                    <a:pt x="5187" y="12"/>
                    <a:pt x="4905" y="211"/>
                    <a:pt x="3464" y="295"/>
                  </a:cubicBezTo>
                  <a:cubicBezTo>
                    <a:pt x="3305" y="304"/>
                    <a:pt x="3152" y="308"/>
                    <a:pt x="3006" y="308"/>
                  </a:cubicBezTo>
                  <a:cubicBezTo>
                    <a:pt x="1807" y="308"/>
                    <a:pt x="1037" y="35"/>
                    <a:pt x="1030" y="35"/>
                  </a:cubicBezTo>
                  <a:cubicBezTo>
                    <a:pt x="1023" y="31"/>
                    <a:pt x="1015" y="29"/>
                    <a:pt x="1008" y="29"/>
                  </a:cubicBezTo>
                  <a:cubicBezTo>
                    <a:pt x="1000" y="29"/>
                    <a:pt x="992" y="31"/>
                    <a:pt x="985" y="35"/>
                  </a:cubicBezTo>
                  <a:cubicBezTo>
                    <a:pt x="977" y="43"/>
                    <a:pt x="969" y="58"/>
                    <a:pt x="969" y="73"/>
                  </a:cubicBezTo>
                  <a:cubicBezTo>
                    <a:pt x="962" y="119"/>
                    <a:pt x="756" y="4550"/>
                    <a:pt x="8" y="6190"/>
                  </a:cubicBezTo>
                  <a:cubicBezTo>
                    <a:pt x="1" y="6205"/>
                    <a:pt x="1" y="6213"/>
                    <a:pt x="8" y="6228"/>
                  </a:cubicBezTo>
                  <a:cubicBezTo>
                    <a:pt x="8" y="6244"/>
                    <a:pt x="24" y="6251"/>
                    <a:pt x="39" y="6251"/>
                  </a:cubicBezTo>
                  <a:cubicBezTo>
                    <a:pt x="62" y="6267"/>
                    <a:pt x="519" y="6404"/>
                    <a:pt x="1313" y="6404"/>
                  </a:cubicBezTo>
                  <a:cubicBezTo>
                    <a:pt x="1519" y="6404"/>
                    <a:pt x="1747" y="6396"/>
                    <a:pt x="1984" y="6373"/>
                  </a:cubicBezTo>
                  <a:cubicBezTo>
                    <a:pt x="3181" y="6259"/>
                    <a:pt x="4303" y="5618"/>
                    <a:pt x="4310" y="5611"/>
                  </a:cubicBezTo>
                  <a:cubicBezTo>
                    <a:pt x="4325" y="5603"/>
                    <a:pt x="4333" y="5595"/>
                    <a:pt x="4333" y="5580"/>
                  </a:cubicBezTo>
                  <a:cubicBezTo>
                    <a:pt x="4341" y="5550"/>
                    <a:pt x="4745" y="3109"/>
                    <a:pt x="4951" y="1927"/>
                  </a:cubicBezTo>
                  <a:cubicBezTo>
                    <a:pt x="5149" y="722"/>
                    <a:pt x="5271" y="58"/>
                    <a:pt x="5271" y="58"/>
                  </a:cubicBezTo>
                  <a:cubicBezTo>
                    <a:pt x="5271" y="35"/>
                    <a:pt x="5264" y="20"/>
                    <a:pt x="5248" y="12"/>
                  </a:cubicBezTo>
                  <a:cubicBezTo>
                    <a:pt x="5241" y="5"/>
                    <a:pt x="5231" y="1"/>
                    <a:pt x="522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41"/>
            <p:cNvSpPr/>
            <p:nvPr/>
          </p:nvSpPr>
          <p:spPr>
            <a:xfrm>
              <a:off x="6130617" y="3624137"/>
              <a:ext cx="1191341" cy="415927"/>
            </a:xfrm>
            <a:custGeom>
              <a:avLst/>
              <a:gdLst/>
              <a:ahLst/>
              <a:cxnLst/>
              <a:rect l="l" t="t" r="r" b="b"/>
              <a:pathLst>
                <a:path w="7301" h="2549" extrusionOk="0">
                  <a:moveTo>
                    <a:pt x="5729" y="1"/>
                  </a:moveTo>
                  <a:cubicBezTo>
                    <a:pt x="5431" y="1"/>
                    <a:pt x="3883" y="1053"/>
                    <a:pt x="3883" y="1053"/>
                  </a:cubicBezTo>
                  <a:lnTo>
                    <a:pt x="3448" y="1053"/>
                  </a:lnTo>
                  <a:cubicBezTo>
                    <a:pt x="3448" y="1053"/>
                    <a:pt x="1748" y="8"/>
                    <a:pt x="1519" y="8"/>
                  </a:cubicBezTo>
                  <a:cubicBezTo>
                    <a:pt x="1282" y="8"/>
                    <a:pt x="581" y="237"/>
                    <a:pt x="291" y="908"/>
                  </a:cubicBezTo>
                  <a:cubicBezTo>
                    <a:pt x="1" y="1580"/>
                    <a:pt x="24" y="1930"/>
                    <a:pt x="405" y="2052"/>
                  </a:cubicBezTo>
                  <a:cubicBezTo>
                    <a:pt x="787" y="2175"/>
                    <a:pt x="3243" y="2403"/>
                    <a:pt x="3532" y="2403"/>
                  </a:cubicBezTo>
                  <a:cubicBezTo>
                    <a:pt x="3830" y="2403"/>
                    <a:pt x="4524" y="2548"/>
                    <a:pt x="4936" y="2548"/>
                  </a:cubicBezTo>
                  <a:cubicBezTo>
                    <a:pt x="5348" y="2548"/>
                    <a:pt x="6423" y="2434"/>
                    <a:pt x="6568" y="2197"/>
                  </a:cubicBezTo>
                  <a:cubicBezTo>
                    <a:pt x="6666" y="2050"/>
                    <a:pt x="6204" y="2032"/>
                    <a:pt x="5837" y="2032"/>
                  </a:cubicBezTo>
                  <a:cubicBezTo>
                    <a:pt x="5721" y="2032"/>
                    <a:pt x="5615" y="2034"/>
                    <a:pt x="5538" y="2034"/>
                  </a:cubicBezTo>
                  <a:cubicBezTo>
                    <a:pt x="5480" y="2034"/>
                    <a:pt x="5439" y="2033"/>
                    <a:pt x="5424" y="2030"/>
                  </a:cubicBezTo>
                  <a:cubicBezTo>
                    <a:pt x="5332" y="1999"/>
                    <a:pt x="6522" y="1770"/>
                    <a:pt x="6682" y="1732"/>
                  </a:cubicBezTo>
                  <a:cubicBezTo>
                    <a:pt x="6843" y="1694"/>
                    <a:pt x="7064" y="1473"/>
                    <a:pt x="6743" y="1381"/>
                  </a:cubicBezTo>
                  <a:cubicBezTo>
                    <a:pt x="6743" y="1381"/>
                    <a:pt x="7300" y="1122"/>
                    <a:pt x="6949" y="886"/>
                  </a:cubicBezTo>
                  <a:lnTo>
                    <a:pt x="5325" y="596"/>
                  </a:lnTo>
                  <a:lnTo>
                    <a:pt x="5828" y="489"/>
                  </a:lnTo>
                  <a:cubicBezTo>
                    <a:pt x="5828" y="489"/>
                    <a:pt x="6289" y="612"/>
                    <a:pt x="6620" y="612"/>
                  </a:cubicBezTo>
                  <a:cubicBezTo>
                    <a:pt x="6810" y="612"/>
                    <a:pt x="6958" y="571"/>
                    <a:pt x="6949" y="443"/>
                  </a:cubicBezTo>
                  <a:cubicBezTo>
                    <a:pt x="6949" y="298"/>
                    <a:pt x="6019" y="1"/>
                    <a:pt x="572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41"/>
            <p:cNvSpPr/>
            <p:nvPr/>
          </p:nvSpPr>
          <p:spPr>
            <a:xfrm>
              <a:off x="6130617" y="3616794"/>
              <a:ext cx="1161480" cy="430612"/>
            </a:xfrm>
            <a:custGeom>
              <a:avLst/>
              <a:gdLst/>
              <a:ahLst/>
              <a:cxnLst/>
              <a:rect l="l" t="t" r="r" b="b"/>
              <a:pathLst>
                <a:path w="7118" h="2639" extrusionOk="0">
                  <a:moveTo>
                    <a:pt x="1519" y="92"/>
                  </a:moveTo>
                  <a:cubicBezTo>
                    <a:pt x="1679" y="92"/>
                    <a:pt x="2770" y="732"/>
                    <a:pt x="3433" y="1144"/>
                  </a:cubicBezTo>
                  <a:cubicBezTo>
                    <a:pt x="3441" y="1152"/>
                    <a:pt x="3448" y="1152"/>
                    <a:pt x="3456" y="1152"/>
                  </a:cubicBezTo>
                  <a:lnTo>
                    <a:pt x="3898" y="1152"/>
                  </a:lnTo>
                  <a:cubicBezTo>
                    <a:pt x="3906" y="1152"/>
                    <a:pt x="3914" y="1152"/>
                    <a:pt x="3921" y="1144"/>
                  </a:cubicBezTo>
                  <a:cubicBezTo>
                    <a:pt x="4539" y="717"/>
                    <a:pt x="5531" y="99"/>
                    <a:pt x="5737" y="99"/>
                  </a:cubicBezTo>
                  <a:cubicBezTo>
                    <a:pt x="6057" y="99"/>
                    <a:pt x="6881" y="397"/>
                    <a:pt x="6911" y="488"/>
                  </a:cubicBezTo>
                  <a:cubicBezTo>
                    <a:pt x="6911" y="511"/>
                    <a:pt x="6904" y="542"/>
                    <a:pt x="6881" y="557"/>
                  </a:cubicBezTo>
                  <a:cubicBezTo>
                    <a:pt x="6833" y="593"/>
                    <a:pt x="6742" y="607"/>
                    <a:pt x="6631" y="607"/>
                  </a:cubicBezTo>
                  <a:cubicBezTo>
                    <a:pt x="6373" y="607"/>
                    <a:pt x="6009" y="531"/>
                    <a:pt x="5843" y="488"/>
                  </a:cubicBezTo>
                  <a:lnTo>
                    <a:pt x="5820" y="488"/>
                  </a:lnTo>
                  <a:lnTo>
                    <a:pt x="5317" y="595"/>
                  </a:lnTo>
                  <a:cubicBezTo>
                    <a:pt x="5294" y="595"/>
                    <a:pt x="5279" y="618"/>
                    <a:pt x="5279" y="641"/>
                  </a:cubicBezTo>
                  <a:cubicBezTo>
                    <a:pt x="5279" y="664"/>
                    <a:pt x="5294" y="679"/>
                    <a:pt x="5317" y="686"/>
                  </a:cubicBezTo>
                  <a:lnTo>
                    <a:pt x="6942" y="969"/>
                  </a:lnTo>
                  <a:cubicBezTo>
                    <a:pt x="7003" y="1014"/>
                    <a:pt x="7026" y="1060"/>
                    <a:pt x="7026" y="1106"/>
                  </a:cubicBezTo>
                  <a:cubicBezTo>
                    <a:pt x="7018" y="1220"/>
                    <a:pt x="6812" y="1342"/>
                    <a:pt x="6736" y="1381"/>
                  </a:cubicBezTo>
                  <a:cubicBezTo>
                    <a:pt x="6713" y="1388"/>
                    <a:pt x="6705" y="1411"/>
                    <a:pt x="6705" y="1426"/>
                  </a:cubicBezTo>
                  <a:cubicBezTo>
                    <a:pt x="6705" y="1449"/>
                    <a:pt x="6720" y="1464"/>
                    <a:pt x="6743" y="1472"/>
                  </a:cubicBezTo>
                  <a:cubicBezTo>
                    <a:pt x="6789" y="1480"/>
                    <a:pt x="6881" y="1503"/>
                    <a:pt x="6873" y="1564"/>
                  </a:cubicBezTo>
                  <a:cubicBezTo>
                    <a:pt x="6865" y="1625"/>
                    <a:pt x="6774" y="1708"/>
                    <a:pt x="6682" y="1724"/>
                  </a:cubicBezTo>
                  <a:cubicBezTo>
                    <a:pt x="6644" y="1731"/>
                    <a:pt x="6583" y="1747"/>
                    <a:pt x="6492" y="1762"/>
                  </a:cubicBezTo>
                  <a:cubicBezTo>
                    <a:pt x="5378" y="1991"/>
                    <a:pt x="5378" y="2006"/>
                    <a:pt x="5378" y="2059"/>
                  </a:cubicBezTo>
                  <a:cubicBezTo>
                    <a:pt x="5378" y="2082"/>
                    <a:pt x="5393" y="2105"/>
                    <a:pt x="5416" y="2113"/>
                  </a:cubicBezTo>
                  <a:cubicBezTo>
                    <a:pt x="5481" y="2118"/>
                    <a:pt x="5546" y="2124"/>
                    <a:pt x="5608" y="2124"/>
                  </a:cubicBezTo>
                  <a:cubicBezTo>
                    <a:pt x="5633" y="2124"/>
                    <a:pt x="5659" y="2123"/>
                    <a:pt x="5683" y="2120"/>
                  </a:cubicBezTo>
                  <a:cubicBezTo>
                    <a:pt x="6232" y="2120"/>
                    <a:pt x="6515" y="2143"/>
                    <a:pt x="6537" y="2204"/>
                  </a:cubicBezTo>
                  <a:cubicBezTo>
                    <a:pt x="6537" y="2204"/>
                    <a:pt x="6537" y="2212"/>
                    <a:pt x="6537" y="2220"/>
                  </a:cubicBezTo>
                  <a:cubicBezTo>
                    <a:pt x="6415" y="2410"/>
                    <a:pt x="5431" y="2547"/>
                    <a:pt x="4943" y="2547"/>
                  </a:cubicBezTo>
                  <a:cubicBezTo>
                    <a:pt x="4669" y="2532"/>
                    <a:pt x="4402" y="2502"/>
                    <a:pt x="4135" y="2456"/>
                  </a:cubicBezTo>
                  <a:cubicBezTo>
                    <a:pt x="3937" y="2425"/>
                    <a:pt x="3731" y="2403"/>
                    <a:pt x="3532" y="2395"/>
                  </a:cubicBezTo>
                  <a:cubicBezTo>
                    <a:pt x="3273" y="2395"/>
                    <a:pt x="802" y="2166"/>
                    <a:pt x="420" y="2044"/>
                  </a:cubicBezTo>
                  <a:cubicBezTo>
                    <a:pt x="314" y="2021"/>
                    <a:pt x="222" y="1953"/>
                    <a:pt x="176" y="1853"/>
                  </a:cubicBezTo>
                  <a:cubicBezTo>
                    <a:pt x="100" y="1686"/>
                    <a:pt x="154" y="1396"/>
                    <a:pt x="337" y="969"/>
                  </a:cubicBezTo>
                  <a:cubicBezTo>
                    <a:pt x="619" y="313"/>
                    <a:pt x="1313" y="92"/>
                    <a:pt x="1519" y="92"/>
                  </a:cubicBezTo>
                  <a:close/>
                  <a:moveTo>
                    <a:pt x="1519" y="0"/>
                  </a:moveTo>
                  <a:cubicBezTo>
                    <a:pt x="1290" y="0"/>
                    <a:pt x="558" y="221"/>
                    <a:pt x="253" y="938"/>
                  </a:cubicBezTo>
                  <a:cubicBezTo>
                    <a:pt x="54" y="1396"/>
                    <a:pt x="1" y="1701"/>
                    <a:pt x="93" y="1899"/>
                  </a:cubicBezTo>
                  <a:cubicBezTo>
                    <a:pt x="154" y="2021"/>
                    <a:pt x="268" y="2105"/>
                    <a:pt x="398" y="2143"/>
                  </a:cubicBezTo>
                  <a:cubicBezTo>
                    <a:pt x="802" y="2265"/>
                    <a:pt x="3273" y="2494"/>
                    <a:pt x="3540" y="2494"/>
                  </a:cubicBezTo>
                  <a:cubicBezTo>
                    <a:pt x="3731" y="2502"/>
                    <a:pt x="3929" y="2525"/>
                    <a:pt x="4120" y="2555"/>
                  </a:cubicBezTo>
                  <a:cubicBezTo>
                    <a:pt x="4394" y="2601"/>
                    <a:pt x="4669" y="2631"/>
                    <a:pt x="4943" y="2639"/>
                  </a:cubicBezTo>
                  <a:cubicBezTo>
                    <a:pt x="5241" y="2639"/>
                    <a:pt x="6438" y="2547"/>
                    <a:pt x="6614" y="2265"/>
                  </a:cubicBezTo>
                  <a:cubicBezTo>
                    <a:pt x="6637" y="2235"/>
                    <a:pt x="6637" y="2189"/>
                    <a:pt x="6621" y="2158"/>
                  </a:cubicBezTo>
                  <a:cubicBezTo>
                    <a:pt x="6560" y="2044"/>
                    <a:pt x="6255" y="2029"/>
                    <a:pt x="5721" y="2029"/>
                  </a:cubicBezTo>
                  <a:cubicBezTo>
                    <a:pt x="5973" y="1968"/>
                    <a:pt x="6339" y="1892"/>
                    <a:pt x="6515" y="1861"/>
                  </a:cubicBezTo>
                  <a:lnTo>
                    <a:pt x="6705" y="1823"/>
                  </a:lnTo>
                  <a:cubicBezTo>
                    <a:pt x="6827" y="1792"/>
                    <a:pt x="6965" y="1686"/>
                    <a:pt x="6965" y="1571"/>
                  </a:cubicBezTo>
                  <a:cubicBezTo>
                    <a:pt x="6965" y="1503"/>
                    <a:pt x="6926" y="1442"/>
                    <a:pt x="6865" y="1419"/>
                  </a:cubicBezTo>
                  <a:cubicBezTo>
                    <a:pt x="6965" y="1358"/>
                    <a:pt x="7109" y="1243"/>
                    <a:pt x="7117" y="1114"/>
                  </a:cubicBezTo>
                  <a:cubicBezTo>
                    <a:pt x="7117" y="1014"/>
                    <a:pt x="7064" y="931"/>
                    <a:pt x="6980" y="885"/>
                  </a:cubicBezTo>
                  <a:cubicBezTo>
                    <a:pt x="6980" y="885"/>
                    <a:pt x="6972" y="877"/>
                    <a:pt x="6965" y="877"/>
                  </a:cubicBezTo>
                  <a:lnTo>
                    <a:pt x="5576" y="633"/>
                  </a:lnTo>
                  <a:lnTo>
                    <a:pt x="5828" y="580"/>
                  </a:lnTo>
                  <a:cubicBezTo>
                    <a:pt x="5918" y="606"/>
                    <a:pt x="6313" y="706"/>
                    <a:pt x="6620" y="706"/>
                  </a:cubicBezTo>
                  <a:cubicBezTo>
                    <a:pt x="6756" y="706"/>
                    <a:pt x="6874" y="687"/>
                    <a:pt x="6942" y="633"/>
                  </a:cubicBezTo>
                  <a:cubicBezTo>
                    <a:pt x="6980" y="595"/>
                    <a:pt x="7010" y="542"/>
                    <a:pt x="7003" y="488"/>
                  </a:cubicBezTo>
                  <a:cubicBezTo>
                    <a:pt x="6995" y="282"/>
                    <a:pt x="5988" y="0"/>
                    <a:pt x="5729" y="0"/>
                  </a:cubicBezTo>
                  <a:cubicBezTo>
                    <a:pt x="5439" y="0"/>
                    <a:pt x="4081" y="908"/>
                    <a:pt x="3876" y="1053"/>
                  </a:cubicBezTo>
                  <a:lnTo>
                    <a:pt x="3464" y="1053"/>
                  </a:lnTo>
                  <a:cubicBezTo>
                    <a:pt x="3235" y="915"/>
                    <a:pt x="1755" y="0"/>
                    <a:pt x="151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41"/>
            <p:cNvSpPr/>
            <p:nvPr/>
          </p:nvSpPr>
          <p:spPr>
            <a:xfrm>
              <a:off x="6978638" y="3822066"/>
              <a:ext cx="263528" cy="35082"/>
            </a:xfrm>
            <a:custGeom>
              <a:avLst/>
              <a:gdLst/>
              <a:ahLst/>
              <a:cxnLst/>
              <a:rect l="l" t="t" r="r" b="b"/>
              <a:pathLst>
                <a:path w="1615" h="215" extrusionOk="0">
                  <a:moveTo>
                    <a:pt x="67" y="0"/>
                  </a:moveTo>
                  <a:cubicBezTo>
                    <a:pt x="5" y="0"/>
                    <a:pt x="1" y="92"/>
                    <a:pt x="67" y="92"/>
                  </a:cubicBezTo>
                  <a:lnTo>
                    <a:pt x="1554" y="206"/>
                  </a:lnTo>
                  <a:lnTo>
                    <a:pt x="1554" y="214"/>
                  </a:lnTo>
                  <a:cubicBezTo>
                    <a:pt x="1615" y="214"/>
                    <a:pt x="1615" y="115"/>
                    <a:pt x="1554" y="115"/>
                  </a:cubicBezTo>
                  <a:lnTo>
                    <a:pt x="74" y="0"/>
                  </a:lnTo>
                  <a:cubicBezTo>
                    <a:pt x="72" y="0"/>
                    <a:pt x="69" y="0"/>
                    <a:pt x="6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41"/>
            <p:cNvSpPr/>
            <p:nvPr/>
          </p:nvSpPr>
          <p:spPr>
            <a:xfrm>
              <a:off x="7441239" y="612450"/>
              <a:ext cx="972197" cy="1127685"/>
            </a:xfrm>
            <a:custGeom>
              <a:avLst/>
              <a:gdLst/>
              <a:ahLst/>
              <a:cxnLst/>
              <a:rect l="l" t="t" r="r" b="b"/>
              <a:pathLst>
                <a:path w="5958" h="6911" extrusionOk="0">
                  <a:moveTo>
                    <a:pt x="2975" y="0"/>
                  </a:moveTo>
                  <a:cubicBezTo>
                    <a:pt x="1327" y="0"/>
                    <a:pt x="0" y="1129"/>
                    <a:pt x="0" y="2525"/>
                  </a:cubicBezTo>
                  <a:cubicBezTo>
                    <a:pt x="0" y="3608"/>
                    <a:pt x="801" y="4531"/>
                    <a:pt x="1930" y="4889"/>
                  </a:cubicBezTo>
                  <a:lnTo>
                    <a:pt x="778" y="6910"/>
                  </a:lnTo>
                  <a:lnTo>
                    <a:pt x="778" y="6910"/>
                  </a:lnTo>
                  <a:lnTo>
                    <a:pt x="2914" y="5049"/>
                  </a:lnTo>
                  <a:lnTo>
                    <a:pt x="2975" y="5049"/>
                  </a:lnTo>
                  <a:cubicBezTo>
                    <a:pt x="4622" y="5049"/>
                    <a:pt x="5957" y="3921"/>
                    <a:pt x="5957" y="2525"/>
                  </a:cubicBezTo>
                  <a:cubicBezTo>
                    <a:pt x="5957" y="1129"/>
                    <a:pt x="4622" y="0"/>
                    <a:pt x="2975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41"/>
            <p:cNvSpPr/>
            <p:nvPr/>
          </p:nvSpPr>
          <p:spPr>
            <a:xfrm>
              <a:off x="7629217" y="978774"/>
              <a:ext cx="125808" cy="108020"/>
            </a:xfrm>
            <a:custGeom>
              <a:avLst/>
              <a:gdLst/>
              <a:ahLst/>
              <a:cxnLst/>
              <a:rect l="l" t="t" r="r" b="b"/>
              <a:pathLst>
                <a:path w="771" h="662" extrusionOk="0">
                  <a:moveTo>
                    <a:pt x="436" y="0"/>
                  </a:moveTo>
                  <a:cubicBezTo>
                    <a:pt x="355" y="0"/>
                    <a:pt x="272" y="30"/>
                    <a:pt x="206" y="97"/>
                  </a:cubicBezTo>
                  <a:cubicBezTo>
                    <a:pt x="0" y="310"/>
                    <a:pt x="145" y="661"/>
                    <a:pt x="442" y="661"/>
                  </a:cubicBezTo>
                  <a:cubicBezTo>
                    <a:pt x="625" y="661"/>
                    <a:pt x="770" y="516"/>
                    <a:pt x="770" y="333"/>
                  </a:cubicBezTo>
                  <a:cubicBezTo>
                    <a:pt x="770" y="132"/>
                    <a:pt x="606" y="0"/>
                    <a:pt x="4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41"/>
            <p:cNvSpPr/>
            <p:nvPr/>
          </p:nvSpPr>
          <p:spPr>
            <a:xfrm>
              <a:off x="7869410" y="978774"/>
              <a:ext cx="125808" cy="108020"/>
            </a:xfrm>
            <a:custGeom>
              <a:avLst/>
              <a:gdLst/>
              <a:ahLst/>
              <a:cxnLst/>
              <a:rect l="l" t="t" r="r" b="b"/>
              <a:pathLst>
                <a:path w="771" h="662" extrusionOk="0">
                  <a:moveTo>
                    <a:pt x="439" y="0"/>
                  </a:moveTo>
                  <a:cubicBezTo>
                    <a:pt x="358" y="0"/>
                    <a:pt x="275" y="30"/>
                    <a:pt x="206" y="97"/>
                  </a:cubicBezTo>
                  <a:cubicBezTo>
                    <a:pt x="0" y="310"/>
                    <a:pt x="145" y="661"/>
                    <a:pt x="442" y="661"/>
                  </a:cubicBezTo>
                  <a:cubicBezTo>
                    <a:pt x="625" y="661"/>
                    <a:pt x="770" y="516"/>
                    <a:pt x="770" y="333"/>
                  </a:cubicBezTo>
                  <a:cubicBezTo>
                    <a:pt x="770" y="132"/>
                    <a:pt x="610" y="0"/>
                    <a:pt x="4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41"/>
            <p:cNvSpPr/>
            <p:nvPr/>
          </p:nvSpPr>
          <p:spPr>
            <a:xfrm>
              <a:off x="8128206" y="978285"/>
              <a:ext cx="107206" cy="108510"/>
            </a:xfrm>
            <a:custGeom>
              <a:avLst/>
              <a:gdLst/>
              <a:ahLst/>
              <a:cxnLst/>
              <a:rect l="l" t="t" r="r" b="b"/>
              <a:pathLst>
                <a:path w="657" h="665" extrusionOk="0">
                  <a:moveTo>
                    <a:pt x="328" y="1"/>
                  </a:moveTo>
                  <a:cubicBezTo>
                    <a:pt x="145" y="1"/>
                    <a:pt x="1" y="153"/>
                    <a:pt x="1" y="336"/>
                  </a:cubicBezTo>
                  <a:cubicBezTo>
                    <a:pt x="1" y="519"/>
                    <a:pt x="145" y="664"/>
                    <a:pt x="328" y="664"/>
                  </a:cubicBezTo>
                  <a:cubicBezTo>
                    <a:pt x="512" y="664"/>
                    <a:pt x="656" y="519"/>
                    <a:pt x="656" y="336"/>
                  </a:cubicBezTo>
                  <a:cubicBezTo>
                    <a:pt x="656" y="153"/>
                    <a:pt x="512" y="1"/>
                    <a:pt x="3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21" name="Google Shape;1721;p41"/>
          <p:cNvSpPr txBox="1">
            <a:spLocks noGrp="1"/>
          </p:cNvSpPr>
          <p:nvPr>
            <p:ph type="title"/>
          </p:nvPr>
        </p:nvSpPr>
        <p:spPr>
          <a:xfrm flipH="1">
            <a:off x="4275088" y="2886602"/>
            <a:ext cx="3646621" cy="53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/>
              <a:t>Sampling and Probability</a:t>
            </a:r>
          </a:p>
        </p:txBody>
      </p:sp>
      <p:sp>
        <p:nvSpPr>
          <p:cNvPr id="1722" name="Google Shape;1722;p41"/>
          <p:cNvSpPr/>
          <p:nvPr/>
        </p:nvSpPr>
        <p:spPr>
          <a:xfrm flipH="1">
            <a:off x="4995650" y="1398713"/>
            <a:ext cx="1921800" cy="10104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3" name="Google Shape;1723;p41"/>
          <p:cNvSpPr txBox="1">
            <a:spLocks noGrp="1"/>
          </p:cNvSpPr>
          <p:nvPr>
            <p:ph type="title" idx="2"/>
          </p:nvPr>
        </p:nvSpPr>
        <p:spPr>
          <a:xfrm flipH="1">
            <a:off x="5197325" y="1479925"/>
            <a:ext cx="1518300" cy="84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1724" name="Google Shape;1724;p4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7" name="Google Shape;1327;p33"/>
          <p:cNvSpPr/>
          <p:nvPr/>
        </p:nvSpPr>
        <p:spPr>
          <a:xfrm>
            <a:off x="894960" y="1829737"/>
            <a:ext cx="1130400" cy="5916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8" name="Google Shape;1328;p33"/>
          <p:cNvSpPr/>
          <p:nvPr/>
        </p:nvSpPr>
        <p:spPr>
          <a:xfrm>
            <a:off x="894960" y="3286172"/>
            <a:ext cx="1130400" cy="5916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9" name="Google Shape;1329;p33"/>
          <p:cNvSpPr/>
          <p:nvPr/>
        </p:nvSpPr>
        <p:spPr>
          <a:xfrm>
            <a:off x="894960" y="2557955"/>
            <a:ext cx="1130400" cy="5916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0" name="Google Shape;1330;p33"/>
          <p:cNvSpPr/>
          <p:nvPr/>
        </p:nvSpPr>
        <p:spPr>
          <a:xfrm>
            <a:off x="894960" y="1101520"/>
            <a:ext cx="1130400" cy="5916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1" name="Google Shape;1331;p33"/>
          <p:cNvSpPr txBox="1">
            <a:spLocks noGrp="1"/>
          </p:cNvSpPr>
          <p:nvPr>
            <p:ph type="title"/>
          </p:nvPr>
        </p:nvSpPr>
        <p:spPr>
          <a:xfrm flipH="1">
            <a:off x="773801" y="1199513"/>
            <a:ext cx="1372800" cy="3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332" name="Google Shape;1332;p33"/>
          <p:cNvSpPr txBox="1">
            <a:spLocks noGrp="1"/>
          </p:cNvSpPr>
          <p:nvPr>
            <p:ph type="title" idx="3"/>
          </p:nvPr>
        </p:nvSpPr>
        <p:spPr>
          <a:xfrm flipH="1">
            <a:off x="773801" y="1927730"/>
            <a:ext cx="1372800" cy="3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333" name="Google Shape;1333;p33"/>
          <p:cNvSpPr txBox="1">
            <a:spLocks noGrp="1"/>
          </p:cNvSpPr>
          <p:nvPr>
            <p:ph type="title" idx="6"/>
          </p:nvPr>
        </p:nvSpPr>
        <p:spPr>
          <a:xfrm flipH="1">
            <a:off x="773801" y="2655948"/>
            <a:ext cx="1372800" cy="3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1334" name="Google Shape;1334;p33"/>
          <p:cNvSpPr txBox="1">
            <a:spLocks noGrp="1"/>
          </p:cNvSpPr>
          <p:nvPr>
            <p:ph type="title" idx="9"/>
          </p:nvPr>
        </p:nvSpPr>
        <p:spPr>
          <a:xfrm flipH="1">
            <a:off x="773801" y="3384166"/>
            <a:ext cx="1372800" cy="3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335" name="Google Shape;1335;p33"/>
          <p:cNvSpPr txBox="1">
            <a:spLocks noGrp="1"/>
          </p:cNvSpPr>
          <p:nvPr>
            <p:ph type="subTitle" idx="2"/>
          </p:nvPr>
        </p:nvSpPr>
        <p:spPr>
          <a:xfrm>
            <a:off x="2224523" y="1258763"/>
            <a:ext cx="2499900" cy="2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 to Statistics</a:t>
            </a:r>
            <a:endParaRPr dirty="0"/>
          </a:p>
        </p:txBody>
      </p:sp>
      <p:sp>
        <p:nvSpPr>
          <p:cNvPr id="1336" name="Google Shape;1336;p33"/>
          <p:cNvSpPr/>
          <p:nvPr/>
        </p:nvSpPr>
        <p:spPr>
          <a:xfrm>
            <a:off x="6034222" y="770405"/>
            <a:ext cx="148855" cy="148927"/>
          </a:xfrm>
          <a:custGeom>
            <a:avLst/>
            <a:gdLst/>
            <a:ahLst/>
            <a:cxnLst/>
            <a:rect l="l" t="t" r="r" b="b"/>
            <a:pathLst>
              <a:path w="2049" h="2050" extrusionOk="0">
                <a:moveTo>
                  <a:pt x="1030" y="1"/>
                </a:moveTo>
                <a:cubicBezTo>
                  <a:pt x="456" y="1"/>
                  <a:pt x="0" y="469"/>
                  <a:pt x="0" y="1031"/>
                </a:cubicBezTo>
                <a:cubicBezTo>
                  <a:pt x="0" y="1593"/>
                  <a:pt x="456" y="2049"/>
                  <a:pt x="1030" y="2049"/>
                </a:cubicBezTo>
                <a:cubicBezTo>
                  <a:pt x="1592" y="2049"/>
                  <a:pt x="2048" y="1593"/>
                  <a:pt x="2048" y="1031"/>
                </a:cubicBezTo>
                <a:cubicBezTo>
                  <a:pt x="2048" y="469"/>
                  <a:pt x="1592" y="1"/>
                  <a:pt x="1030" y="1"/>
                </a:cubicBezTo>
                <a:close/>
              </a:path>
            </a:pathLst>
          </a:custGeom>
          <a:solidFill>
            <a:srgbClr val="0169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37" name="Google Shape;1337;p33"/>
          <p:cNvGrpSpPr/>
          <p:nvPr/>
        </p:nvGrpSpPr>
        <p:grpSpPr>
          <a:xfrm>
            <a:off x="5256628" y="1093428"/>
            <a:ext cx="3453849" cy="3402010"/>
            <a:chOff x="4907678" y="531600"/>
            <a:chExt cx="3906185" cy="3847557"/>
          </a:xfrm>
        </p:grpSpPr>
        <p:grpSp>
          <p:nvGrpSpPr>
            <p:cNvPr id="1338" name="Google Shape;1338;p33"/>
            <p:cNvGrpSpPr/>
            <p:nvPr/>
          </p:nvGrpSpPr>
          <p:grpSpPr>
            <a:xfrm flipH="1">
              <a:off x="7371737" y="2459730"/>
              <a:ext cx="1442126" cy="1695229"/>
              <a:chOff x="4690603" y="1919292"/>
              <a:chExt cx="1442126" cy="1695229"/>
            </a:xfrm>
          </p:grpSpPr>
          <p:sp>
            <p:nvSpPr>
              <p:cNvPr id="1339" name="Google Shape;1339;p33"/>
              <p:cNvSpPr/>
              <p:nvPr/>
            </p:nvSpPr>
            <p:spPr>
              <a:xfrm>
                <a:off x="4690603" y="2708680"/>
                <a:ext cx="255138" cy="136287"/>
              </a:xfrm>
              <a:custGeom>
                <a:avLst/>
                <a:gdLst/>
                <a:ahLst/>
                <a:cxnLst/>
                <a:rect l="l" t="t" r="r" b="b"/>
                <a:pathLst>
                  <a:path w="3512" h="1876" extrusionOk="0">
                    <a:moveTo>
                      <a:pt x="1174" y="0"/>
                    </a:moveTo>
                    <a:cubicBezTo>
                      <a:pt x="870" y="0"/>
                      <a:pt x="592" y="64"/>
                      <a:pt x="398" y="226"/>
                    </a:cubicBezTo>
                    <a:cubicBezTo>
                      <a:pt x="12" y="565"/>
                      <a:pt x="0" y="1162"/>
                      <a:pt x="387" y="1513"/>
                    </a:cubicBezTo>
                    <a:cubicBezTo>
                      <a:pt x="653" y="1779"/>
                      <a:pt x="1070" y="1876"/>
                      <a:pt x="1463" y="1876"/>
                    </a:cubicBezTo>
                    <a:cubicBezTo>
                      <a:pt x="1606" y="1876"/>
                      <a:pt x="1745" y="1863"/>
                      <a:pt x="1873" y="1841"/>
                    </a:cubicBezTo>
                    <a:cubicBezTo>
                      <a:pt x="2435" y="1759"/>
                      <a:pt x="3512" y="1057"/>
                      <a:pt x="3512" y="1057"/>
                    </a:cubicBezTo>
                    <a:cubicBezTo>
                      <a:pt x="3512" y="1057"/>
                      <a:pt x="2833" y="495"/>
                      <a:pt x="2786" y="460"/>
                    </a:cubicBezTo>
                    <a:cubicBezTo>
                      <a:pt x="2418" y="230"/>
                      <a:pt x="1749" y="0"/>
                      <a:pt x="1174" y="0"/>
                    </a:cubicBezTo>
                    <a:close/>
                  </a:path>
                </a:pathLst>
              </a:custGeom>
              <a:solidFill>
                <a:srgbClr val="F0AE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340" name="Google Shape;1340;p33"/>
              <p:cNvGrpSpPr/>
              <p:nvPr/>
            </p:nvGrpSpPr>
            <p:grpSpPr>
              <a:xfrm>
                <a:off x="4726273" y="1919292"/>
                <a:ext cx="1406456" cy="1695229"/>
                <a:chOff x="4726273" y="1919292"/>
                <a:chExt cx="1406456" cy="1695229"/>
              </a:xfrm>
            </p:grpSpPr>
            <p:sp>
              <p:nvSpPr>
                <p:cNvPr id="1341" name="Google Shape;1341;p33"/>
                <p:cNvSpPr/>
                <p:nvPr/>
              </p:nvSpPr>
              <p:spPr>
                <a:xfrm>
                  <a:off x="4726273" y="1919292"/>
                  <a:ext cx="1406456" cy="16952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60" h="23335" extrusionOk="0">
                      <a:moveTo>
                        <a:pt x="13691" y="1"/>
                      </a:moveTo>
                      <a:cubicBezTo>
                        <a:pt x="13571" y="1"/>
                        <a:pt x="13449" y="26"/>
                        <a:pt x="13332" y="78"/>
                      </a:cubicBezTo>
                      <a:cubicBezTo>
                        <a:pt x="12665" y="394"/>
                        <a:pt x="12466" y="1693"/>
                        <a:pt x="12559" y="2349"/>
                      </a:cubicBezTo>
                      <a:cubicBezTo>
                        <a:pt x="12559" y="2395"/>
                        <a:pt x="12790" y="3250"/>
                        <a:pt x="12805" y="3250"/>
                      </a:cubicBezTo>
                      <a:cubicBezTo>
                        <a:pt x="12805" y="3250"/>
                        <a:pt x="12805" y="3250"/>
                        <a:pt x="12805" y="3250"/>
                      </a:cubicBezTo>
                      <a:lnTo>
                        <a:pt x="12817" y="3238"/>
                      </a:lnTo>
                      <a:lnTo>
                        <a:pt x="12817" y="3238"/>
                      </a:lnTo>
                      <a:cubicBezTo>
                        <a:pt x="12782" y="3449"/>
                        <a:pt x="12747" y="3671"/>
                        <a:pt x="12711" y="3917"/>
                      </a:cubicBezTo>
                      <a:cubicBezTo>
                        <a:pt x="12653" y="4362"/>
                        <a:pt x="12594" y="4865"/>
                        <a:pt x="12571" y="5415"/>
                      </a:cubicBezTo>
                      <a:cubicBezTo>
                        <a:pt x="12536" y="6012"/>
                        <a:pt x="12536" y="6621"/>
                        <a:pt x="12571" y="7218"/>
                      </a:cubicBezTo>
                      <a:cubicBezTo>
                        <a:pt x="12606" y="7885"/>
                        <a:pt x="12700" y="8552"/>
                        <a:pt x="12852" y="9196"/>
                      </a:cubicBezTo>
                      <a:lnTo>
                        <a:pt x="12852" y="9219"/>
                      </a:lnTo>
                      <a:cubicBezTo>
                        <a:pt x="12735" y="9044"/>
                        <a:pt x="12407" y="8540"/>
                        <a:pt x="12384" y="8505"/>
                      </a:cubicBezTo>
                      <a:cubicBezTo>
                        <a:pt x="12035" y="8067"/>
                        <a:pt x="11186" y="7476"/>
                        <a:pt x="10522" y="7476"/>
                      </a:cubicBezTo>
                      <a:cubicBezTo>
                        <a:pt x="10406" y="7476"/>
                        <a:pt x="10296" y="7494"/>
                        <a:pt x="10195" y="7534"/>
                      </a:cubicBezTo>
                      <a:cubicBezTo>
                        <a:pt x="9715" y="7733"/>
                        <a:pt x="9528" y="8306"/>
                        <a:pt x="9774" y="8751"/>
                      </a:cubicBezTo>
                      <a:cubicBezTo>
                        <a:pt x="10008" y="9207"/>
                        <a:pt x="10605" y="9453"/>
                        <a:pt x="11085" y="9535"/>
                      </a:cubicBezTo>
                      <a:cubicBezTo>
                        <a:pt x="11156" y="9548"/>
                        <a:pt x="11238" y="9553"/>
                        <a:pt x="11328" y="9553"/>
                      </a:cubicBezTo>
                      <a:cubicBezTo>
                        <a:pt x="11912" y="9553"/>
                        <a:pt x="12794" y="9321"/>
                        <a:pt x="12875" y="9301"/>
                      </a:cubicBezTo>
                      <a:cubicBezTo>
                        <a:pt x="13039" y="9957"/>
                        <a:pt x="13262" y="10612"/>
                        <a:pt x="13519" y="11232"/>
                      </a:cubicBezTo>
                      <a:cubicBezTo>
                        <a:pt x="13660" y="11607"/>
                        <a:pt x="13823" y="11970"/>
                        <a:pt x="13987" y="12332"/>
                      </a:cubicBezTo>
                      <a:cubicBezTo>
                        <a:pt x="13894" y="12180"/>
                        <a:pt x="13800" y="12040"/>
                        <a:pt x="13788" y="12028"/>
                      </a:cubicBezTo>
                      <a:cubicBezTo>
                        <a:pt x="13429" y="11599"/>
                        <a:pt x="12584" y="10999"/>
                        <a:pt x="11915" y="10999"/>
                      </a:cubicBezTo>
                      <a:cubicBezTo>
                        <a:pt x="11800" y="10999"/>
                        <a:pt x="11689" y="11017"/>
                        <a:pt x="11588" y="11057"/>
                      </a:cubicBezTo>
                      <a:cubicBezTo>
                        <a:pt x="11120" y="11267"/>
                        <a:pt x="10921" y="11829"/>
                        <a:pt x="11178" y="12274"/>
                      </a:cubicBezTo>
                      <a:cubicBezTo>
                        <a:pt x="11412" y="12742"/>
                        <a:pt x="11998" y="12976"/>
                        <a:pt x="12489" y="13058"/>
                      </a:cubicBezTo>
                      <a:cubicBezTo>
                        <a:pt x="12559" y="13070"/>
                        <a:pt x="12640" y="13075"/>
                        <a:pt x="12728" y="13075"/>
                      </a:cubicBezTo>
                      <a:cubicBezTo>
                        <a:pt x="13243" y="13075"/>
                        <a:pt x="14001" y="12896"/>
                        <a:pt x="14221" y="12836"/>
                      </a:cubicBezTo>
                      <a:cubicBezTo>
                        <a:pt x="14280" y="12988"/>
                        <a:pt x="14350" y="13117"/>
                        <a:pt x="14409" y="13257"/>
                      </a:cubicBezTo>
                      <a:cubicBezTo>
                        <a:pt x="14725" y="13924"/>
                        <a:pt x="15041" y="14591"/>
                        <a:pt x="15333" y="15258"/>
                      </a:cubicBezTo>
                      <a:cubicBezTo>
                        <a:pt x="15439" y="15481"/>
                        <a:pt x="15532" y="15715"/>
                        <a:pt x="15626" y="15949"/>
                      </a:cubicBezTo>
                      <a:cubicBezTo>
                        <a:pt x="15544" y="15820"/>
                        <a:pt x="15462" y="15703"/>
                        <a:pt x="15450" y="15680"/>
                      </a:cubicBezTo>
                      <a:cubicBezTo>
                        <a:pt x="15092" y="15251"/>
                        <a:pt x="14250" y="14662"/>
                        <a:pt x="13581" y="14662"/>
                      </a:cubicBezTo>
                      <a:cubicBezTo>
                        <a:pt x="13464" y="14662"/>
                        <a:pt x="13353" y="14680"/>
                        <a:pt x="13250" y="14720"/>
                      </a:cubicBezTo>
                      <a:cubicBezTo>
                        <a:pt x="12782" y="14919"/>
                        <a:pt x="12594" y="15493"/>
                        <a:pt x="12840" y="15937"/>
                      </a:cubicBezTo>
                      <a:cubicBezTo>
                        <a:pt x="13074" y="16394"/>
                        <a:pt x="13671" y="16628"/>
                        <a:pt x="14151" y="16721"/>
                      </a:cubicBezTo>
                      <a:cubicBezTo>
                        <a:pt x="14224" y="16734"/>
                        <a:pt x="14307" y="16739"/>
                        <a:pt x="14395" y="16739"/>
                      </a:cubicBezTo>
                      <a:cubicBezTo>
                        <a:pt x="14891" y="16739"/>
                        <a:pt x="15578" y="16570"/>
                        <a:pt x="15836" y="16511"/>
                      </a:cubicBezTo>
                      <a:cubicBezTo>
                        <a:pt x="15930" y="16745"/>
                        <a:pt x="16012" y="16991"/>
                        <a:pt x="16094" y="17225"/>
                      </a:cubicBezTo>
                      <a:cubicBezTo>
                        <a:pt x="16141" y="17389"/>
                        <a:pt x="16199" y="17552"/>
                        <a:pt x="16234" y="17716"/>
                      </a:cubicBezTo>
                      <a:cubicBezTo>
                        <a:pt x="16281" y="17880"/>
                        <a:pt x="16316" y="18044"/>
                        <a:pt x="16363" y="18208"/>
                      </a:cubicBezTo>
                      <a:cubicBezTo>
                        <a:pt x="16422" y="18524"/>
                        <a:pt x="16504" y="18840"/>
                        <a:pt x="16550" y="19156"/>
                      </a:cubicBezTo>
                      <a:cubicBezTo>
                        <a:pt x="16597" y="19367"/>
                        <a:pt x="16632" y="19566"/>
                        <a:pt x="16667" y="19776"/>
                      </a:cubicBezTo>
                      <a:cubicBezTo>
                        <a:pt x="16574" y="19542"/>
                        <a:pt x="16363" y="19086"/>
                        <a:pt x="16340" y="19051"/>
                      </a:cubicBezTo>
                      <a:cubicBezTo>
                        <a:pt x="16035" y="18571"/>
                        <a:pt x="15602" y="18173"/>
                        <a:pt x="15099" y="17904"/>
                      </a:cubicBezTo>
                      <a:cubicBezTo>
                        <a:pt x="15064" y="17857"/>
                        <a:pt x="15029" y="17798"/>
                        <a:pt x="14982" y="17751"/>
                      </a:cubicBezTo>
                      <a:cubicBezTo>
                        <a:pt x="14808" y="17540"/>
                        <a:pt x="14559" y="17431"/>
                        <a:pt x="14309" y="17431"/>
                      </a:cubicBezTo>
                      <a:cubicBezTo>
                        <a:pt x="14087" y="17431"/>
                        <a:pt x="13865" y="17517"/>
                        <a:pt x="13695" y="17693"/>
                      </a:cubicBezTo>
                      <a:cubicBezTo>
                        <a:pt x="13203" y="18220"/>
                        <a:pt x="13472" y="19507"/>
                        <a:pt x="13800" y="20081"/>
                      </a:cubicBezTo>
                      <a:cubicBezTo>
                        <a:pt x="13812" y="20116"/>
                        <a:pt x="14057" y="20455"/>
                        <a:pt x="14210" y="20666"/>
                      </a:cubicBezTo>
                      <a:cubicBezTo>
                        <a:pt x="14104" y="20560"/>
                        <a:pt x="13999" y="20443"/>
                        <a:pt x="13882" y="20338"/>
                      </a:cubicBezTo>
                      <a:cubicBezTo>
                        <a:pt x="13648" y="20104"/>
                        <a:pt x="13414" y="19893"/>
                        <a:pt x="13168" y="19648"/>
                      </a:cubicBezTo>
                      <a:cubicBezTo>
                        <a:pt x="13039" y="19542"/>
                        <a:pt x="12910" y="19437"/>
                        <a:pt x="12782" y="19320"/>
                      </a:cubicBezTo>
                      <a:cubicBezTo>
                        <a:pt x="12653" y="19214"/>
                        <a:pt x="12513" y="19097"/>
                        <a:pt x="12372" y="18992"/>
                      </a:cubicBezTo>
                      <a:cubicBezTo>
                        <a:pt x="12056" y="18746"/>
                        <a:pt x="11717" y="18501"/>
                        <a:pt x="11377" y="18278"/>
                      </a:cubicBezTo>
                      <a:cubicBezTo>
                        <a:pt x="11565" y="18079"/>
                        <a:pt x="12255" y="17354"/>
                        <a:pt x="12431" y="16885"/>
                      </a:cubicBezTo>
                      <a:cubicBezTo>
                        <a:pt x="12606" y="16429"/>
                        <a:pt x="12688" y="15809"/>
                        <a:pt x="12419" y="15364"/>
                      </a:cubicBezTo>
                      <a:cubicBezTo>
                        <a:pt x="12251" y="15094"/>
                        <a:pt x="11962" y="14943"/>
                        <a:pt x="11668" y="14943"/>
                      </a:cubicBezTo>
                      <a:cubicBezTo>
                        <a:pt x="11489" y="14943"/>
                        <a:pt x="11310" y="14999"/>
                        <a:pt x="11155" y="15118"/>
                      </a:cubicBezTo>
                      <a:cubicBezTo>
                        <a:pt x="10581" y="15563"/>
                        <a:pt x="10663" y="16885"/>
                        <a:pt x="10886" y="17494"/>
                      </a:cubicBezTo>
                      <a:cubicBezTo>
                        <a:pt x="10897" y="17529"/>
                        <a:pt x="11108" y="17950"/>
                        <a:pt x="11237" y="18184"/>
                      </a:cubicBezTo>
                      <a:cubicBezTo>
                        <a:pt x="11026" y="18044"/>
                        <a:pt x="10815" y="17904"/>
                        <a:pt x="10605" y="17775"/>
                      </a:cubicBezTo>
                      <a:cubicBezTo>
                        <a:pt x="9984" y="17389"/>
                        <a:pt x="9341" y="17026"/>
                        <a:pt x="8697" y="16651"/>
                      </a:cubicBezTo>
                      <a:lnTo>
                        <a:pt x="8112" y="16312"/>
                      </a:lnTo>
                      <a:cubicBezTo>
                        <a:pt x="8182" y="16242"/>
                        <a:pt x="9025" y="15399"/>
                        <a:pt x="9212" y="14884"/>
                      </a:cubicBezTo>
                      <a:cubicBezTo>
                        <a:pt x="9388" y="14427"/>
                        <a:pt x="9481" y="13795"/>
                        <a:pt x="9200" y="13362"/>
                      </a:cubicBezTo>
                      <a:cubicBezTo>
                        <a:pt x="9040" y="13085"/>
                        <a:pt x="8748" y="12935"/>
                        <a:pt x="8451" y="12935"/>
                      </a:cubicBezTo>
                      <a:cubicBezTo>
                        <a:pt x="8272" y="12935"/>
                        <a:pt x="8091" y="12990"/>
                        <a:pt x="7936" y="13105"/>
                      </a:cubicBezTo>
                      <a:cubicBezTo>
                        <a:pt x="7363" y="13561"/>
                        <a:pt x="7445" y="14884"/>
                        <a:pt x="7667" y="15493"/>
                      </a:cubicBezTo>
                      <a:cubicBezTo>
                        <a:pt x="7690" y="15539"/>
                        <a:pt x="7995" y="16136"/>
                        <a:pt x="8077" y="16288"/>
                      </a:cubicBezTo>
                      <a:cubicBezTo>
                        <a:pt x="7655" y="16043"/>
                        <a:pt x="7222" y="15785"/>
                        <a:pt x="6824" y="15516"/>
                      </a:cubicBezTo>
                      <a:cubicBezTo>
                        <a:pt x="6263" y="15153"/>
                        <a:pt x="5736" y="14755"/>
                        <a:pt x="5233" y="14334"/>
                      </a:cubicBezTo>
                      <a:cubicBezTo>
                        <a:pt x="5268" y="14299"/>
                        <a:pt x="6146" y="13421"/>
                        <a:pt x="6344" y="12894"/>
                      </a:cubicBezTo>
                      <a:cubicBezTo>
                        <a:pt x="6520" y="12438"/>
                        <a:pt x="6602" y="11817"/>
                        <a:pt x="6333" y="11373"/>
                      </a:cubicBezTo>
                      <a:cubicBezTo>
                        <a:pt x="6167" y="11098"/>
                        <a:pt x="5880" y="10948"/>
                        <a:pt x="5589" y="10948"/>
                      </a:cubicBezTo>
                      <a:cubicBezTo>
                        <a:pt x="5408" y="10948"/>
                        <a:pt x="5226" y="11006"/>
                        <a:pt x="5069" y="11127"/>
                      </a:cubicBezTo>
                      <a:cubicBezTo>
                        <a:pt x="4495" y="11572"/>
                        <a:pt x="4577" y="12894"/>
                        <a:pt x="4800" y="13503"/>
                      </a:cubicBezTo>
                      <a:cubicBezTo>
                        <a:pt x="4811" y="13550"/>
                        <a:pt x="5151" y="14205"/>
                        <a:pt x="5221" y="14310"/>
                      </a:cubicBezTo>
                      <a:cubicBezTo>
                        <a:pt x="5186" y="14287"/>
                        <a:pt x="5151" y="14264"/>
                        <a:pt x="5127" y="14240"/>
                      </a:cubicBezTo>
                      <a:cubicBezTo>
                        <a:pt x="4636" y="13795"/>
                        <a:pt x="4179" y="13316"/>
                        <a:pt x="3781" y="12789"/>
                      </a:cubicBezTo>
                      <a:cubicBezTo>
                        <a:pt x="3547" y="12496"/>
                        <a:pt x="3348" y="12215"/>
                        <a:pt x="3161" y="11935"/>
                      </a:cubicBezTo>
                      <a:cubicBezTo>
                        <a:pt x="3337" y="11782"/>
                        <a:pt x="4156" y="11104"/>
                        <a:pt x="4390" y="10659"/>
                      </a:cubicBezTo>
                      <a:cubicBezTo>
                        <a:pt x="4612" y="10202"/>
                        <a:pt x="4764" y="9605"/>
                        <a:pt x="4530" y="9137"/>
                      </a:cubicBezTo>
                      <a:cubicBezTo>
                        <a:pt x="4386" y="8816"/>
                        <a:pt x="4070" y="8632"/>
                        <a:pt x="3742" y="8632"/>
                      </a:cubicBezTo>
                      <a:cubicBezTo>
                        <a:pt x="3593" y="8632"/>
                        <a:pt x="3441" y="8670"/>
                        <a:pt x="3301" y="8751"/>
                      </a:cubicBezTo>
                      <a:cubicBezTo>
                        <a:pt x="2681" y="9137"/>
                        <a:pt x="2623" y="10448"/>
                        <a:pt x="2775" y="11092"/>
                      </a:cubicBezTo>
                      <a:cubicBezTo>
                        <a:pt x="2786" y="11127"/>
                        <a:pt x="2915" y="11466"/>
                        <a:pt x="3009" y="11712"/>
                      </a:cubicBezTo>
                      <a:cubicBezTo>
                        <a:pt x="2927" y="11583"/>
                        <a:pt x="2833" y="11455"/>
                        <a:pt x="2763" y="11326"/>
                      </a:cubicBezTo>
                      <a:cubicBezTo>
                        <a:pt x="2470" y="10858"/>
                        <a:pt x="2225" y="10413"/>
                        <a:pt x="2026" y="10003"/>
                      </a:cubicBezTo>
                      <a:cubicBezTo>
                        <a:pt x="1909" y="9781"/>
                        <a:pt x="1803" y="9570"/>
                        <a:pt x="1710" y="9371"/>
                      </a:cubicBezTo>
                      <a:cubicBezTo>
                        <a:pt x="1815" y="9137"/>
                        <a:pt x="2213" y="8189"/>
                        <a:pt x="2213" y="7686"/>
                      </a:cubicBezTo>
                      <a:cubicBezTo>
                        <a:pt x="2201" y="7183"/>
                        <a:pt x="2061" y="6574"/>
                        <a:pt x="1639" y="6270"/>
                      </a:cubicBezTo>
                      <a:cubicBezTo>
                        <a:pt x="1483" y="6146"/>
                        <a:pt x="1297" y="6087"/>
                        <a:pt x="1111" y="6087"/>
                      </a:cubicBezTo>
                      <a:cubicBezTo>
                        <a:pt x="824" y="6087"/>
                        <a:pt x="539" y="6229"/>
                        <a:pt x="375" y="6492"/>
                      </a:cubicBezTo>
                      <a:cubicBezTo>
                        <a:pt x="1" y="7124"/>
                        <a:pt x="551" y="8318"/>
                        <a:pt x="984" y="8810"/>
                      </a:cubicBezTo>
                      <a:cubicBezTo>
                        <a:pt x="1019" y="8844"/>
                        <a:pt x="1673" y="9430"/>
                        <a:pt x="1686" y="9430"/>
                      </a:cubicBezTo>
                      <a:cubicBezTo>
                        <a:pt x="1686" y="9430"/>
                        <a:pt x="1686" y="9430"/>
                        <a:pt x="1686" y="9430"/>
                      </a:cubicBezTo>
                      <a:lnTo>
                        <a:pt x="1686" y="9418"/>
                      </a:lnTo>
                      <a:cubicBezTo>
                        <a:pt x="1768" y="9605"/>
                        <a:pt x="1862" y="9804"/>
                        <a:pt x="1979" y="10027"/>
                      </a:cubicBezTo>
                      <a:cubicBezTo>
                        <a:pt x="2178" y="10436"/>
                        <a:pt x="2412" y="10893"/>
                        <a:pt x="2693" y="11361"/>
                      </a:cubicBezTo>
                      <a:cubicBezTo>
                        <a:pt x="2997" y="11888"/>
                        <a:pt x="3325" y="12379"/>
                        <a:pt x="3676" y="12859"/>
                      </a:cubicBezTo>
                      <a:cubicBezTo>
                        <a:pt x="4074" y="13398"/>
                        <a:pt x="4519" y="13901"/>
                        <a:pt x="5010" y="14357"/>
                      </a:cubicBezTo>
                      <a:lnTo>
                        <a:pt x="5034" y="14381"/>
                      </a:lnTo>
                      <a:cubicBezTo>
                        <a:pt x="4835" y="14287"/>
                        <a:pt x="4285" y="14041"/>
                        <a:pt x="4238" y="14030"/>
                      </a:cubicBezTo>
                      <a:cubicBezTo>
                        <a:pt x="4011" y="13961"/>
                        <a:pt x="3692" y="13916"/>
                        <a:pt x="3357" y="13916"/>
                      </a:cubicBezTo>
                      <a:cubicBezTo>
                        <a:pt x="2774" y="13916"/>
                        <a:pt x="2145" y="14053"/>
                        <a:pt x="1885" y="14439"/>
                      </a:cubicBezTo>
                      <a:cubicBezTo>
                        <a:pt x="1593" y="14861"/>
                        <a:pt x="1745" y="15446"/>
                        <a:pt x="2213" y="15680"/>
                      </a:cubicBezTo>
                      <a:cubicBezTo>
                        <a:pt x="2403" y="15792"/>
                        <a:pt x="2620" y="15837"/>
                        <a:pt x="2840" y="15837"/>
                      </a:cubicBezTo>
                      <a:cubicBezTo>
                        <a:pt x="3148" y="15837"/>
                        <a:pt x="3463" y="15749"/>
                        <a:pt x="3723" y="15633"/>
                      </a:cubicBezTo>
                      <a:cubicBezTo>
                        <a:pt x="4226" y="15411"/>
                        <a:pt x="5022" y="14521"/>
                        <a:pt x="5092" y="14451"/>
                      </a:cubicBezTo>
                      <a:cubicBezTo>
                        <a:pt x="5595" y="14907"/>
                        <a:pt x="6134" y="15329"/>
                        <a:pt x="6696" y="15703"/>
                      </a:cubicBezTo>
                      <a:cubicBezTo>
                        <a:pt x="7023" y="15937"/>
                        <a:pt x="7363" y="16148"/>
                        <a:pt x="7702" y="16370"/>
                      </a:cubicBezTo>
                      <a:cubicBezTo>
                        <a:pt x="7527" y="16288"/>
                        <a:pt x="7374" y="16218"/>
                        <a:pt x="7363" y="16218"/>
                      </a:cubicBezTo>
                      <a:cubicBezTo>
                        <a:pt x="7131" y="16149"/>
                        <a:pt x="6807" y="16104"/>
                        <a:pt x="6470" y="16104"/>
                      </a:cubicBezTo>
                      <a:cubicBezTo>
                        <a:pt x="5888" y="16104"/>
                        <a:pt x="5265" y="16238"/>
                        <a:pt x="4999" y="16616"/>
                      </a:cubicBezTo>
                      <a:cubicBezTo>
                        <a:pt x="4718" y="17049"/>
                        <a:pt x="4870" y="17634"/>
                        <a:pt x="5326" y="17868"/>
                      </a:cubicBezTo>
                      <a:cubicBezTo>
                        <a:pt x="5505" y="17967"/>
                        <a:pt x="5711" y="18007"/>
                        <a:pt x="5924" y="18007"/>
                      </a:cubicBezTo>
                      <a:cubicBezTo>
                        <a:pt x="6242" y="18007"/>
                        <a:pt x="6574" y="17917"/>
                        <a:pt x="6848" y="17798"/>
                      </a:cubicBezTo>
                      <a:cubicBezTo>
                        <a:pt x="7293" y="17599"/>
                        <a:pt x="7995" y="16850"/>
                        <a:pt x="8170" y="16651"/>
                      </a:cubicBezTo>
                      <a:cubicBezTo>
                        <a:pt x="8299" y="16733"/>
                        <a:pt x="8428" y="16815"/>
                        <a:pt x="8568" y="16897"/>
                      </a:cubicBezTo>
                      <a:cubicBezTo>
                        <a:pt x="9200" y="17283"/>
                        <a:pt x="9832" y="17658"/>
                        <a:pt x="10441" y="18056"/>
                      </a:cubicBezTo>
                      <a:cubicBezTo>
                        <a:pt x="10652" y="18184"/>
                        <a:pt x="10862" y="18337"/>
                        <a:pt x="11061" y="18477"/>
                      </a:cubicBezTo>
                      <a:cubicBezTo>
                        <a:pt x="10921" y="18407"/>
                        <a:pt x="10780" y="18360"/>
                        <a:pt x="10769" y="18348"/>
                      </a:cubicBezTo>
                      <a:cubicBezTo>
                        <a:pt x="10542" y="18280"/>
                        <a:pt x="10223" y="18235"/>
                        <a:pt x="9887" y="18235"/>
                      </a:cubicBezTo>
                      <a:cubicBezTo>
                        <a:pt x="9303" y="18235"/>
                        <a:pt x="8672" y="18371"/>
                        <a:pt x="8404" y="18758"/>
                      </a:cubicBezTo>
                      <a:cubicBezTo>
                        <a:pt x="8124" y="19179"/>
                        <a:pt x="8276" y="19765"/>
                        <a:pt x="8732" y="19999"/>
                      </a:cubicBezTo>
                      <a:cubicBezTo>
                        <a:pt x="8914" y="20101"/>
                        <a:pt x="9122" y="20142"/>
                        <a:pt x="9334" y="20142"/>
                      </a:cubicBezTo>
                      <a:cubicBezTo>
                        <a:pt x="9655" y="20142"/>
                        <a:pt x="9986" y="20048"/>
                        <a:pt x="10254" y="19928"/>
                      </a:cubicBezTo>
                      <a:cubicBezTo>
                        <a:pt x="10698" y="19729"/>
                        <a:pt x="11330" y="19051"/>
                        <a:pt x="11553" y="18817"/>
                      </a:cubicBezTo>
                      <a:cubicBezTo>
                        <a:pt x="11752" y="18969"/>
                        <a:pt x="11962" y="19121"/>
                        <a:pt x="12161" y="19285"/>
                      </a:cubicBezTo>
                      <a:cubicBezTo>
                        <a:pt x="12290" y="19390"/>
                        <a:pt x="12419" y="19495"/>
                        <a:pt x="12548" y="19612"/>
                      </a:cubicBezTo>
                      <a:lnTo>
                        <a:pt x="12922" y="19952"/>
                      </a:lnTo>
                      <a:cubicBezTo>
                        <a:pt x="13145" y="20174"/>
                        <a:pt x="13390" y="20408"/>
                        <a:pt x="13601" y="20631"/>
                      </a:cubicBezTo>
                      <a:cubicBezTo>
                        <a:pt x="13753" y="20783"/>
                        <a:pt x="13894" y="20935"/>
                        <a:pt x="14046" y="21087"/>
                      </a:cubicBezTo>
                      <a:cubicBezTo>
                        <a:pt x="13835" y="20947"/>
                        <a:pt x="13414" y="20689"/>
                        <a:pt x="13379" y="20666"/>
                      </a:cubicBezTo>
                      <a:cubicBezTo>
                        <a:pt x="13058" y="20512"/>
                        <a:pt x="12519" y="20379"/>
                        <a:pt x="12015" y="20379"/>
                      </a:cubicBezTo>
                      <a:cubicBezTo>
                        <a:pt x="11599" y="20379"/>
                        <a:pt x="11207" y="20469"/>
                        <a:pt x="10979" y="20713"/>
                      </a:cubicBezTo>
                      <a:cubicBezTo>
                        <a:pt x="10628" y="21087"/>
                        <a:pt x="10698" y="21684"/>
                        <a:pt x="11108" y="21988"/>
                      </a:cubicBezTo>
                      <a:cubicBezTo>
                        <a:pt x="11347" y="22172"/>
                        <a:pt x="11661" y="22241"/>
                        <a:pt x="11976" y="22241"/>
                      </a:cubicBezTo>
                      <a:cubicBezTo>
                        <a:pt x="12202" y="22241"/>
                        <a:pt x="12429" y="22206"/>
                        <a:pt x="12630" y="22152"/>
                      </a:cubicBezTo>
                      <a:cubicBezTo>
                        <a:pt x="13145" y="22000"/>
                        <a:pt x="14034" y="21286"/>
                        <a:pt x="14139" y="21192"/>
                      </a:cubicBezTo>
                      <a:cubicBezTo>
                        <a:pt x="14385" y="21450"/>
                        <a:pt x="14608" y="21696"/>
                        <a:pt x="14818" y="21930"/>
                      </a:cubicBezTo>
                      <a:cubicBezTo>
                        <a:pt x="15298" y="22445"/>
                        <a:pt x="15696" y="22925"/>
                        <a:pt x="16035" y="23334"/>
                      </a:cubicBezTo>
                      <a:lnTo>
                        <a:pt x="16445" y="23077"/>
                      </a:lnTo>
                      <a:cubicBezTo>
                        <a:pt x="16082" y="22655"/>
                        <a:pt x="15649" y="22176"/>
                        <a:pt x="15146" y="21625"/>
                      </a:cubicBezTo>
                      <a:cubicBezTo>
                        <a:pt x="14900" y="21380"/>
                        <a:pt x="14643" y="21111"/>
                        <a:pt x="14362" y="20830"/>
                      </a:cubicBezTo>
                      <a:cubicBezTo>
                        <a:pt x="14584" y="20537"/>
                        <a:pt x="14783" y="20221"/>
                        <a:pt x="14970" y="19905"/>
                      </a:cubicBezTo>
                      <a:cubicBezTo>
                        <a:pt x="15177" y="19960"/>
                        <a:pt x="15465" y="19977"/>
                        <a:pt x="15749" y="19977"/>
                      </a:cubicBezTo>
                      <a:cubicBezTo>
                        <a:pt x="16189" y="19977"/>
                        <a:pt x="16617" y="19936"/>
                        <a:pt x="16703" y="19928"/>
                      </a:cubicBezTo>
                      <a:cubicBezTo>
                        <a:pt x="16761" y="20268"/>
                        <a:pt x="16808" y="20596"/>
                        <a:pt x="16855" y="20912"/>
                      </a:cubicBezTo>
                      <a:cubicBezTo>
                        <a:pt x="16960" y="21567"/>
                        <a:pt x="17030" y="22164"/>
                        <a:pt x="17089" y="22667"/>
                      </a:cubicBezTo>
                      <a:lnTo>
                        <a:pt x="17522" y="22398"/>
                      </a:lnTo>
                      <a:cubicBezTo>
                        <a:pt x="17463" y="21930"/>
                        <a:pt x="17381" y="21415"/>
                        <a:pt x="17288" y="20841"/>
                      </a:cubicBezTo>
                      <a:cubicBezTo>
                        <a:pt x="17229" y="20490"/>
                        <a:pt x="17159" y="20127"/>
                        <a:pt x="17077" y="19753"/>
                      </a:cubicBezTo>
                      <a:cubicBezTo>
                        <a:pt x="17218" y="19694"/>
                        <a:pt x="18294" y="19296"/>
                        <a:pt x="18669" y="18922"/>
                      </a:cubicBezTo>
                      <a:cubicBezTo>
                        <a:pt x="19020" y="18571"/>
                        <a:pt x="19359" y="18044"/>
                        <a:pt x="19289" y="17529"/>
                      </a:cubicBezTo>
                      <a:cubicBezTo>
                        <a:pt x="19248" y="17076"/>
                        <a:pt x="18871" y="16750"/>
                        <a:pt x="18439" y="16750"/>
                      </a:cubicBezTo>
                      <a:cubicBezTo>
                        <a:pt x="18380" y="16750"/>
                        <a:pt x="18320" y="16756"/>
                        <a:pt x="18259" y="16768"/>
                      </a:cubicBezTo>
                      <a:cubicBezTo>
                        <a:pt x="17545" y="16932"/>
                        <a:pt x="17065" y="18161"/>
                        <a:pt x="17019" y="18817"/>
                      </a:cubicBezTo>
                      <a:cubicBezTo>
                        <a:pt x="17019" y="18852"/>
                        <a:pt x="17030" y="19273"/>
                        <a:pt x="17042" y="19542"/>
                      </a:cubicBezTo>
                      <a:cubicBezTo>
                        <a:pt x="17007" y="19390"/>
                        <a:pt x="16983" y="19238"/>
                        <a:pt x="16948" y="19074"/>
                      </a:cubicBezTo>
                      <a:cubicBezTo>
                        <a:pt x="16878" y="18758"/>
                        <a:pt x="16796" y="18454"/>
                        <a:pt x="16726" y="18114"/>
                      </a:cubicBezTo>
                      <a:cubicBezTo>
                        <a:pt x="16679" y="17950"/>
                        <a:pt x="16632" y="17787"/>
                        <a:pt x="16586" y="17623"/>
                      </a:cubicBezTo>
                      <a:cubicBezTo>
                        <a:pt x="16550" y="17459"/>
                        <a:pt x="16480" y="17295"/>
                        <a:pt x="16433" y="17131"/>
                      </a:cubicBezTo>
                      <a:cubicBezTo>
                        <a:pt x="16305" y="16745"/>
                        <a:pt x="16152" y="16359"/>
                        <a:pt x="15989" y="15972"/>
                      </a:cubicBezTo>
                      <a:cubicBezTo>
                        <a:pt x="16270" y="15914"/>
                        <a:pt x="17241" y="15692"/>
                        <a:pt x="17639" y="15411"/>
                      </a:cubicBezTo>
                      <a:cubicBezTo>
                        <a:pt x="18037" y="15118"/>
                        <a:pt x="18458" y="14638"/>
                        <a:pt x="18458" y="14123"/>
                      </a:cubicBezTo>
                      <a:cubicBezTo>
                        <a:pt x="18492" y="13628"/>
                        <a:pt x="18093" y="13220"/>
                        <a:pt x="17605" y="13220"/>
                      </a:cubicBezTo>
                      <a:cubicBezTo>
                        <a:pt x="17585" y="13220"/>
                        <a:pt x="17565" y="13221"/>
                        <a:pt x="17545" y="13222"/>
                      </a:cubicBezTo>
                      <a:cubicBezTo>
                        <a:pt x="16820" y="13280"/>
                        <a:pt x="16164" y="14416"/>
                        <a:pt x="16012" y="15060"/>
                      </a:cubicBezTo>
                      <a:cubicBezTo>
                        <a:pt x="16000" y="15095"/>
                        <a:pt x="15954" y="15563"/>
                        <a:pt x="15918" y="15820"/>
                      </a:cubicBezTo>
                      <a:cubicBezTo>
                        <a:pt x="15825" y="15586"/>
                        <a:pt x="15731" y="15364"/>
                        <a:pt x="15626" y="15130"/>
                      </a:cubicBezTo>
                      <a:cubicBezTo>
                        <a:pt x="15310" y="14474"/>
                        <a:pt x="14982" y="13819"/>
                        <a:pt x="14654" y="13152"/>
                      </a:cubicBezTo>
                      <a:cubicBezTo>
                        <a:pt x="14549" y="12941"/>
                        <a:pt x="14455" y="12742"/>
                        <a:pt x="14362" y="12543"/>
                      </a:cubicBezTo>
                      <a:cubicBezTo>
                        <a:pt x="14455" y="12520"/>
                        <a:pt x="15626" y="12286"/>
                        <a:pt x="16059" y="11958"/>
                      </a:cubicBezTo>
                      <a:cubicBezTo>
                        <a:pt x="16457" y="11665"/>
                        <a:pt x="16878" y="11197"/>
                        <a:pt x="16890" y="10682"/>
                      </a:cubicBezTo>
                      <a:cubicBezTo>
                        <a:pt x="16913" y="10181"/>
                        <a:pt x="16514" y="9768"/>
                        <a:pt x="16018" y="9768"/>
                      </a:cubicBezTo>
                      <a:cubicBezTo>
                        <a:pt x="16004" y="9768"/>
                        <a:pt x="15991" y="9769"/>
                        <a:pt x="15977" y="9769"/>
                      </a:cubicBezTo>
                      <a:cubicBezTo>
                        <a:pt x="15251" y="9828"/>
                        <a:pt x="14584" y="10975"/>
                        <a:pt x="14444" y="11607"/>
                      </a:cubicBezTo>
                      <a:cubicBezTo>
                        <a:pt x="14432" y="11654"/>
                        <a:pt x="14350" y="12332"/>
                        <a:pt x="14338" y="12496"/>
                      </a:cubicBezTo>
                      <a:cubicBezTo>
                        <a:pt x="14128" y="12052"/>
                        <a:pt x="13905" y="11607"/>
                        <a:pt x="13718" y="11162"/>
                      </a:cubicBezTo>
                      <a:cubicBezTo>
                        <a:pt x="13461" y="10553"/>
                        <a:pt x="13238" y="9933"/>
                        <a:pt x="13051" y="9301"/>
                      </a:cubicBezTo>
                      <a:cubicBezTo>
                        <a:pt x="13098" y="9289"/>
                        <a:pt x="14315" y="9044"/>
                        <a:pt x="14771" y="8716"/>
                      </a:cubicBezTo>
                      <a:cubicBezTo>
                        <a:pt x="15158" y="8423"/>
                        <a:pt x="15579" y="7955"/>
                        <a:pt x="15591" y="7428"/>
                      </a:cubicBezTo>
                      <a:cubicBezTo>
                        <a:pt x="15624" y="6944"/>
                        <a:pt x="15225" y="6525"/>
                        <a:pt x="14736" y="6525"/>
                      </a:cubicBezTo>
                      <a:cubicBezTo>
                        <a:pt x="14717" y="6525"/>
                        <a:pt x="14697" y="6526"/>
                        <a:pt x="14678" y="6527"/>
                      </a:cubicBezTo>
                      <a:cubicBezTo>
                        <a:pt x="13952" y="6586"/>
                        <a:pt x="13297" y="7721"/>
                        <a:pt x="13145" y="8365"/>
                      </a:cubicBezTo>
                      <a:cubicBezTo>
                        <a:pt x="13133" y="8412"/>
                        <a:pt x="13051" y="9137"/>
                        <a:pt x="13039" y="9266"/>
                      </a:cubicBezTo>
                      <a:cubicBezTo>
                        <a:pt x="13039" y="9231"/>
                        <a:pt x="13016" y="9196"/>
                        <a:pt x="13004" y="9161"/>
                      </a:cubicBezTo>
                      <a:cubicBezTo>
                        <a:pt x="12840" y="8517"/>
                        <a:pt x="12735" y="7861"/>
                        <a:pt x="12688" y="7206"/>
                      </a:cubicBezTo>
                      <a:cubicBezTo>
                        <a:pt x="12653" y="6843"/>
                        <a:pt x="12641" y="6492"/>
                        <a:pt x="12641" y="6153"/>
                      </a:cubicBezTo>
                      <a:cubicBezTo>
                        <a:pt x="12875" y="6129"/>
                        <a:pt x="13929" y="6012"/>
                        <a:pt x="14373" y="5766"/>
                      </a:cubicBezTo>
                      <a:cubicBezTo>
                        <a:pt x="14818" y="5509"/>
                        <a:pt x="15263" y="5099"/>
                        <a:pt x="15333" y="4584"/>
                      </a:cubicBezTo>
                      <a:cubicBezTo>
                        <a:pt x="15415" y="4069"/>
                        <a:pt x="15041" y="3613"/>
                        <a:pt x="14526" y="3578"/>
                      </a:cubicBezTo>
                      <a:cubicBezTo>
                        <a:pt x="14518" y="3578"/>
                        <a:pt x="14510" y="3577"/>
                        <a:pt x="14502" y="3577"/>
                      </a:cubicBezTo>
                      <a:cubicBezTo>
                        <a:pt x="13783" y="3577"/>
                        <a:pt x="13013" y="4626"/>
                        <a:pt x="12793" y="5240"/>
                      </a:cubicBezTo>
                      <a:cubicBezTo>
                        <a:pt x="12782" y="5275"/>
                        <a:pt x="12700" y="5626"/>
                        <a:pt x="12653" y="5883"/>
                      </a:cubicBezTo>
                      <a:lnTo>
                        <a:pt x="12653" y="5427"/>
                      </a:lnTo>
                      <a:cubicBezTo>
                        <a:pt x="12665" y="4865"/>
                        <a:pt x="12711" y="4362"/>
                        <a:pt x="12758" y="3917"/>
                      </a:cubicBezTo>
                      <a:cubicBezTo>
                        <a:pt x="12793" y="3660"/>
                        <a:pt x="12817" y="3437"/>
                        <a:pt x="12852" y="3215"/>
                      </a:cubicBezTo>
                      <a:cubicBezTo>
                        <a:pt x="13063" y="3086"/>
                        <a:pt x="13929" y="2501"/>
                        <a:pt x="14198" y="2080"/>
                      </a:cubicBezTo>
                      <a:cubicBezTo>
                        <a:pt x="14467" y="1670"/>
                        <a:pt x="14678" y="1085"/>
                        <a:pt x="14502" y="593"/>
                      </a:cubicBezTo>
                      <a:cubicBezTo>
                        <a:pt x="14388" y="225"/>
                        <a:pt x="14050" y="1"/>
                        <a:pt x="13691" y="1"/>
                      </a:cubicBezTo>
                      <a:close/>
                    </a:path>
                  </a:pathLst>
                </a:custGeom>
                <a:solidFill>
                  <a:srgbClr val="F0AE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42" name="Google Shape;1342;p33"/>
                <p:cNvSpPr/>
                <p:nvPr/>
              </p:nvSpPr>
              <p:spPr>
                <a:xfrm>
                  <a:off x="5420129" y="2184746"/>
                  <a:ext cx="217725" cy="1755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7" h="2417" extrusionOk="0">
                      <a:moveTo>
                        <a:pt x="930" y="1"/>
                      </a:moveTo>
                      <a:cubicBezTo>
                        <a:pt x="901" y="1"/>
                        <a:pt x="872" y="3"/>
                        <a:pt x="843" y="6"/>
                      </a:cubicBezTo>
                      <a:cubicBezTo>
                        <a:pt x="340" y="76"/>
                        <a:pt x="0" y="568"/>
                        <a:pt x="129" y="1071"/>
                      </a:cubicBezTo>
                      <a:cubicBezTo>
                        <a:pt x="234" y="1574"/>
                        <a:pt x="738" y="1960"/>
                        <a:pt x="1183" y="2159"/>
                      </a:cubicBezTo>
                      <a:cubicBezTo>
                        <a:pt x="1697" y="2405"/>
                        <a:pt x="2985" y="2417"/>
                        <a:pt x="2985" y="2417"/>
                      </a:cubicBezTo>
                      <a:cubicBezTo>
                        <a:pt x="2997" y="2417"/>
                        <a:pt x="2727" y="1562"/>
                        <a:pt x="2704" y="1516"/>
                      </a:cubicBezTo>
                      <a:cubicBezTo>
                        <a:pt x="2457" y="942"/>
                        <a:pt x="1647" y="1"/>
                        <a:pt x="930" y="1"/>
                      </a:cubicBezTo>
                      <a:close/>
                    </a:path>
                  </a:pathLst>
                </a:custGeom>
                <a:solidFill>
                  <a:srgbClr val="F0AE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343" name="Google Shape;1343;p33"/>
            <p:cNvGrpSpPr/>
            <p:nvPr/>
          </p:nvGrpSpPr>
          <p:grpSpPr>
            <a:xfrm flipH="1">
              <a:off x="4907678" y="531600"/>
              <a:ext cx="2993877" cy="3847557"/>
              <a:chOff x="5602910" y="561075"/>
              <a:chExt cx="2993877" cy="3847557"/>
            </a:xfrm>
          </p:grpSpPr>
          <p:sp>
            <p:nvSpPr>
              <p:cNvPr id="1344" name="Google Shape;1344;p33"/>
              <p:cNvSpPr/>
              <p:nvPr/>
            </p:nvSpPr>
            <p:spPr>
              <a:xfrm>
                <a:off x="5607996" y="566233"/>
                <a:ext cx="2147024" cy="3837314"/>
              </a:xfrm>
              <a:custGeom>
                <a:avLst/>
                <a:gdLst/>
                <a:ahLst/>
                <a:cxnLst/>
                <a:rect l="l" t="t" r="r" b="b"/>
                <a:pathLst>
                  <a:path w="29554" h="52821" extrusionOk="0">
                    <a:moveTo>
                      <a:pt x="1757" y="0"/>
                    </a:moveTo>
                    <a:cubicBezTo>
                      <a:pt x="785" y="0"/>
                      <a:pt x="1" y="784"/>
                      <a:pt x="1" y="1756"/>
                    </a:cubicBezTo>
                    <a:lnTo>
                      <a:pt x="1" y="51065"/>
                    </a:lnTo>
                    <a:cubicBezTo>
                      <a:pt x="1" y="52037"/>
                      <a:pt x="785" y="52821"/>
                      <a:pt x="1757" y="52821"/>
                    </a:cubicBezTo>
                    <a:lnTo>
                      <a:pt x="27798" y="52821"/>
                    </a:lnTo>
                    <a:cubicBezTo>
                      <a:pt x="28770" y="52821"/>
                      <a:pt x="29554" y="52037"/>
                      <a:pt x="29554" y="51065"/>
                    </a:cubicBezTo>
                    <a:lnTo>
                      <a:pt x="29554" y="1756"/>
                    </a:lnTo>
                    <a:cubicBezTo>
                      <a:pt x="29554" y="784"/>
                      <a:pt x="28770" y="0"/>
                      <a:pt x="27798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5" name="Google Shape;1345;p33"/>
              <p:cNvSpPr/>
              <p:nvPr/>
            </p:nvSpPr>
            <p:spPr>
              <a:xfrm>
                <a:off x="5602910" y="561075"/>
                <a:ext cx="2157195" cy="3847557"/>
              </a:xfrm>
              <a:custGeom>
                <a:avLst/>
                <a:gdLst/>
                <a:ahLst/>
                <a:cxnLst/>
                <a:rect l="l" t="t" r="r" b="b"/>
                <a:pathLst>
                  <a:path w="29694" h="52962" extrusionOk="0">
                    <a:moveTo>
                      <a:pt x="27868" y="153"/>
                    </a:moveTo>
                    <a:cubicBezTo>
                      <a:pt x="28793" y="153"/>
                      <a:pt x="29554" y="902"/>
                      <a:pt x="29554" y="1827"/>
                    </a:cubicBezTo>
                    <a:lnTo>
                      <a:pt x="29554" y="51136"/>
                    </a:lnTo>
                    <a:cubicBezTo>
                      <a:pt x="29554" y="52061"/>
                      <a:pt x="28793" y="52810"/>
                      <a:pt x="27868" y="52821"/>
                    </a:cubicBezTo>
                    <a:lnTo>
                      <a:pt x="1827" y="52821"/>
                    </a:lnTo>
                    <a:cubicBezTo>
                      <a:pt x="902" y="52810"/>
                      <a:pt x="141" y="52061"/>
                      <a:pt x="141" y="51136"/>
                    </a:cubicBezTo>
                    <a:lnTo>
                      <a:pt x="141" y="1827"/>
                    </a:lnTo>
                    <a:cubicBezTo>
                      <a:pt x="141" y="902"/>
                      <a:pt x="902" y="153"/>
                      <a:pt x="1827" y="153"/>
                    </a:cubicBezTo>
                    <a:close/>
                    <a:moveTo>
                      <a:pt x="1827" y="1"/>
                    </a:moveTo>
                    <a:cubicBezTo>
                      <a:pt x="820" y="1"/>
                      <a:pt x="1" y="820"/>
                      <a:pt x="1" y="1827"/>
                    </a:cubicBezTo>
                    <a:lnTo>
                      <a:pt x="1" y="51136"/>
                    </a:lnTo>
                    <a:cubicBezTo>
                      <a:pt x="1" y="52143"/>
                      <a:pt x="820" y="52962"/>
                      <a:pt x="1827" y="52962"/>
                    </a:cubicBezTo>
                    <a:lnTo>
                      <a:pt x="27868" y="52962"/>
                    </a:lnTo>
                    <a:cubicBezTo>
                      <a:pt x="28875" y="52962"/>
                      <a:pt x="29694" y="52143"/>
                      <a:pt x="29694" y="51136"/>
                    </a:cubicBezTo>
                    <a:lnTo>
                      <a:pt x="29694" y="1827"/>
                    </a:lnTo>
                    <a:cubicBezTo>
                      <a:pt x="29694" y="820"/>
                      <a:pt x="28875" y="1"/>
                      <a:pt x="27868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6" name="Google Shape;1346;p33"/>
              <p:cNvSpPr/>
              <p:nvPr/>
            </p:nvSpPr>
            <p:spPr>
              <a:xfrm>
                <a:off x="5673524" y="757514"/>
                <a:ext cx="2016041" cy="3454752"/>
              </a:xfrm>
              <a:custGeom>
                <a:avLst/>
                <a:gdLst/>
                <a:ahLst/>
                <a:cxnLst/>
                <a:rect l="l" t="t" r="r" b="b"/>
                <a:pathLst>
                  <a:path w="27751" h="47555" extrusionOk="0">
                    <a:moveTo>
                      <a:pt x="0" y="1"/>
                    </a:moveTo>
                    <a:lnTo>
                      <a:pt x="0" y="47554"/>
                    </a:lnTo>
                    <a:lnTo>
                      <a:pt x="27751" y="47554"/>
                    </a:lnTo>
                    <a:lnTo>
                      <a:pt x="2775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7" name="Google Shape;1347;p33"/>
              <p:cNvSpPr/>
              <p:nvPr/>
            </p:nvSpPr>
            <p:spPr>
              <a:xfrm>
                <a:off x="5668366" y="752428"/>
                <a:ext cx="2026284" cy="3464923"/>
              </a:xfrm>
              <a:custGeom>
                <a:avLst/>
                <a:gdLst/>
                <a:ahLst/>
                <a:cxnLst/>
                <a:rect l="l" t="t" r="r" b="b"/>
                <a:pathLst>
                  <a:path w="27892" h="47695" extrusionOk="0">
                    <a:moveTo>
                      <a:pt x="27751" y="152"/>
                    </a:moveTo>
                    <a:lnTo>
                      <a:pt x="27751" y="47554"/>
                    </a:lnTo>
                    <a:lnTo>
                      <a:pt x="141" y="47554"/>
                    </a:lnTo>
                    <a:lnTo>
                      <a:pt x="141" y="152"/>
                    </a:lnTo>
                    <a:close/>
                    <a:moveTo>
                      <a:pt x="1" y="0"/>
                    </a:moveTo>
                    <a:lnTo>
                      <a:pt x="1" y="47694"/>
                    </a:lnTo>
                    <a:lnTo>
                      <a:pt x="27892" y="47694"/>
                    </a:lnTo>
                    <a:lnTo>
                      <a:pt x="27892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8" name="Google Shape;1348;p33"/>
              <p:cNvSpPr/>
              <p:nvPr/>
            </p:nvSpPr>
            <p:spPr>
              <a:xfrm>
                <a:off x="6110571" y="3521751"/>
                <a:ext cx="1079033" cy="690514"/>
              </a:xfrm>
              <a:custGeom>
                <a:avLst/>
                <a:gdLst/>
                <a:ahLst/>
                <a:cxnLst/>
                <a:rect l="l" t="t" r="r" b="b"/>
                <a:pathLst>
                  <a:path w="14853" h="9505" extrusionOk="0">
                    <a:moveTo>
                      <a:pt x="14291" y="1"/>
                    </a:moveTo>
                    <a:lnTo>
                      <a:pt x="316" y="317"/>
                    </a:lnTo>
                    <a:lnTo>
                      <a:pt x="0" y="9504"/>
                    </a:lnTo>
                    <a:lnTo>
                      <a:pt x="14853" y="9504"/>
                    </a:lnTo>
                    <a:lnTo>
                      <a:pt x="14291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9" name="Google Shape;1349;p33"/>
              <p:cNvSpPr/>
              <p:nvPr/>
            </p:nvSpPr>
            <p:spPr>
              <a:xfrm>
                <a:off x="6104614" y="3515794"/>
                <a:ext cx="1090076" cy="701557"/>
              </a:xfrm>
              <a:custGeom>
                <a:avLst/>
                <a:gdLst/>
                <a:ahLst/>
                <a:cxnLst/>
                <a:rect l="l" t="t" r="r" b="b"/>
                <a:pathLst>
                  <a:path w="15005" h="9657" extrusionOk="0">
                    <a:moveTo>
                      <a:pt x="14314" y="153"/>
                    </a:moveTo>
                    <a:lnTo>
                      <a:pt x="14853" y="9516"/>
                    </a:lnTo>
                    <a:lnTo>
                      <a:pt x="152" y="9516"/>
                    </a:lnTo>
                    <a:lnTo>
                      <a:pt x="468" y="469"/>
                    </a:lnTo>
                    <a:lnTo>
                      <a:pt x="14314" y="153"/>
                    </a:lnTo>
                    <a:close/>
                    <a:moveTo>
                      <a:pt x="14443" y="1"/>
                    </a:moveTo>
                    <a:lnTo>
                      <a:pt x="328" y="328"/>
                    </a:lnTo>
                    <a:lnTo>
                      <a:pt x="0" y="9656"/>
                    </a:lnTo>
                    <a:lnTo>
                      <a:pt x="15005" y="9656"/>
                    </a:lnTo>
                    <a:lnTo>
                      <a:pt x="14443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0" name="Google Shape;1350;p33"/>
              <p:cNvSpPr/>
              <p:nvPr/>
            </p:nvSpPr>
            <p:spPr>
              <a:xfrm>
                <a:off x="6382636" y="1894302"/>
                <a:ext cx="672643" cy="1740634"/>
              </a:xfrm>
              <a:custGeom>
                <a:avLst/>
                <a:gdLst/>
                <a:ahLst/>
                <a:cxnLst/>
                <a:rect l="l" t="t" r="r" b="b"/>
                <a:pathLst>
                  <a:path w="9259" h="23960" extrusionOk="0">
                    <a:moveTo>
                      <a:pt x="1358" y="1"/>
                    </a:moveTo>
                    <a:lnTo>
                      <a:pt x="0" y="1300"/>
                    </a:lnTo>
                    <a:lnTo>
                      <a:pt x="586" y="23889"/>
                    </a:lnTo>
                    <a:cubicBezTo>
                      <a:pt x="586" y="23889"/>
                      <a:pt x="2002" y="23959"/>
                      <a:pt x="4401" y="23959"/>
                    </a:cubicBezTo>
                    <a:cubicBezTo>
                      <a:pt x="6800" y="23959"/>
                      <a:pt x="9258" y="22988"/>
                      <a:pt x="9258" y="22988"/>
                    </a:cubicBezTo>
                    <a:lnTo>
                      <a:pt x="7830" y="1171"/>
                    </a:lnTo>
                    <a:lnTo>
                      <a:pt x="6648" y="727"/>
                    </a:lnTo>
                    <a:cubicBezTo>
                      <a:pt x="6648" y="727"/>
                      <a:pt x="4787" y="130"/>
                      <a:pt x="3945" y="130"/>
                    </a:cubicBezTo>
                    <a:cubicBezTo>
                      <a:pt x="3102" y="130"/>
                      <a:pt x="1358" y="1"/>
                      <a:pt x="135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1" name="Google Shape;1351;p33"/>
              <p:cNvSpPr/>
              <p:nvPr/>
            </p:nvSpPr>
            <p:spPr>
              <a:xfrm>
                <a:off x="6376679" y="1889216"/>
                <a:ext cx="683686" cy="1750805"/>
              </a:xfrm>
              <a:custGeom>
                <a:avLst/>
                <a:gdLst/>
                <a:ahLst/>
                <a:cxnLst/>
                <a:rect l="l" t="t" r="r" b="b"/>
                <a:pathLst>
                  <a:path w="9411" h="24100" extrusionOk="0">
                    <a:moveTo>
                      <a:pt x="1463" y="141"/>
                    </a:moveTo>
                    <a:cubicBezTo>
                      <a:pt x="1709" y="165"/>
                      <a:pt x="3254" y="270"/>
                      <a:pt x="4027" y="270"/>
                    </a:cubicBezTo>
                    <a:cubicBezTo>
                      <a:pt x="4846" y="270"/>
                      <a:pt x="6695" y="867"/>
                      <a:pt x="6707" y="867"/>
                    </a:cubicBezTo>
                    <a:lnTo>
                      <a:pt x="7842" y="1288"/>
                    </a:lnTo>
                    <a:lnTo>
                      <a:pt x="9258" y="22999"/>
                    </a:lnTo>
                    <a:cubicBezTo>
                      <a:pt x="8907" y="23140"/>
                      <a:pt x="6648" y="23947"/>
                      <a:pt x="4483" y="23947"/>
                    </a:cubicBezTo>
                    <a:cubicBezTo>
                      <a:pt x="2412" y="23947"/>
                      <a:pt x="1042" y="23900"/>
                      <a:pt x="738" y="23889"/>
                    </a:cubicBezTo>
                    <a:lnTo>
                      <a:pt x="153" y="1393"/>
                    </a:lnTo>
                    <a:lnTo>
                      <a:pt x="1463" y="141"/>
                    </a:lnTo>
                    <a:close/>
                    <a:moveTo>
                      <a:pt x="1417" y="1"/>
                    </a:moveTo>
                    <a:lnTo>
                      <a:pt x="0" y="1335"/>
                    </a:lnTo>
                    <a:lnTo>
                      <a:pt x="586" y="23959"/>
                    </a:lnTo>
                    <a:lnTo>
                      <a:pt x="586" y="24029"/>
                    </a:lnTo>
                    <a:lnTo>
                      <a:pt x="656" y="24029"/>
                    </a:lnTo>
                    <a:cubicBezTo>
                      <a:pt x="679" y="24029"/>
                      <a:pt x="2107" y="24099"/>
                      <a:pt x="4483" y="24099"/>
                    </a:cubicBezTo>
                    <a:cubicBezTo>
                      <a:pt x="6871" y="24099"/>
                      <a:pt x="9340" y="23128"/>
                      <a:pt x="9364" y="23116"/>
                    </a:cubicBezTo>
                    <a:lnTo>
                      <a:pt x="9411" y="23105"/>
                    </a:lnTo>
                    <a:lnTo>
                      <a:pt x="7983" y="1230"/>
                    </a:lnTo>
                    <a:lnTo>
                      <a:pt x="7983" y="1183"/>
                    </a:lnTo>
                    <a:lnTo>
                      <a:pt x="6754" y="726"/>
                    </a:lnTo>
                    <a:cubicBezTo>
                      <a:pt x="6672" y="715"/>
                      <a:pt x="4858" y="129"/>
                      <a:pt x="4027" y="129"/>
                    </a:cubicBezTo>
                    <a:cubicBezTo>
                      <a:pt x="3196" y="129"/>
                      <a:pt x="1463" y="1"/>
                      <a:pt x="144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2" name="Google Shape;1352;p33"/>
              <p:cNvSpPr/>
              <p:nvPr/>
            </p:nvSpPr>
            <p:spPr>
              <a:xfrm>
                <a:off x="6440464" y="1080505"/>
                <a:ext cx="611401" cy="1246268"/>
              </a:xfrm>
              <a:custGeom>
                <a:avLst/>
                <a:gdLst/>
                <a:ahLst/>
                <a:cxnLst/>
                <a:rect l="l" t="t" r="r" b="b"/>
                <a:pathLst>
                  <a:path w="8416" h="17155" extrusionOk="0">
                    <a:moveTo>
                      <a:pt x="3846" y="1"/>
                    </a:moveTo>
                    <a:cubicBezTo>
                      <a:pt x="3177" y="1"/>
                      <a:pt x="2475" y="138"/>
                      <a:pt x="1803" y="529"/>
                    </a:cubicBezTo>
                    <a:cubicBezTo>
                      <a:pt x="0" y="1570"/>
                      <a:pt x="468" y="5327"/>
                      <a:pt x="468" y="5327"/>
                    </a:cubicBezTo>
                    <a:lnTo>
                      <a:pt x="784" y="10290"/>
                    </a:lnTo>
                    <a:cubicBezTo>
                      <a:pt x="784" y="10290"/>
                      <a:pt x="691" y="10547"/>
                      <a:pt x="983" y="11297"/>
                    </a:cubicBezTo>
                    <a:cubicBezTo>
                      <a:pt x="1264" y="12057"/>
                      <a:pt x="3757" y="16751"/>
                      <a:pt x="4132" y="17078"/>
                    </a:cubicBezTo>
                    <a:cubicBezTo>
                      <a:pt x="4193" y="17130"/>
                      <a:pt x="4244" y="17154"/>
                      <a:pt x="4291" y="17154"/>
                    </a:cubicBezTo>
                    <a:cubicBezTo>
                      <a:pt x="4539" y="17154"/>
                      <a:pt x="4632" y="16455"/>
                      <a:pt x="5115" y="15498"/>
                    </a:cubicBezTo>
                    <a:cubicBezTo>
                      <a:pt x="5688" y="14363"/>
                      <a:pt x="5852" y="11929"/>
                      <a:pt x="5852" y="11929"/>
                    </a:cubicBezTo>
                    <a:lnTo>
                      <a:pt x="5560" y="11238"/>
                    </a:lnTo>
                    <a:lnTo>
                      <a:pt x="5478" y="10957"/>
                    </a:lnTo>
                    <a:cubicBezTo>
                      <a:pt x="6040" y="10887"/>
                      <a:pt x="7023" y="10161"/>
                      <a:pt x="7339" y="8710"/>
                    </a:cubicBezTo>
                    <a:cubicBezTo>
                      <a:pt x="7655" y="7259"/>
                      <a:pt x="8416" y="2518"/>
                      <a:pt x="8416" y="2518"/>
                    </a:cubicBezTo>
                    <a:cubicBezTo>
                      <a:pt x="8416" y="2518"/>
                      <a:pt x="7666" y="938"/>
                      <a:pt x="6625" y="599"/>
                    </a:cubicBezTo>
                    <a:cubicBezTo>
                      <a:pt x="5982" y="380"/>
                      <a:pt x="4959" y="1"/>
                      <a:pt x="384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3" name="Google Shape;1353;p33"/>
              <p:cNvSpPr/>
              <p:nvPr/>
            </p:nvSpPr>
            <p:spPr>
              <a:xfrm>
                <a:off x="6437049" y="1075201"/>
                <a:ext cx="619901" cy="1256221"/>
              </a:xfrm>
              <a:custGeom>
                <a:avLst/>
                <a:gdLst/>
                <a:ahLst/>
                <a:cxnLst/>
                <a:rect l="l" t="t" r="r" b="b"/>
                <a:pathLst>
                  <a:path w="8533" h="17292" extrusionOk="0">
                    <a:moveTo>
                      <a:pt x="3847" y="145"/>
                    </a:moveTo>
                    <a:cubicBezTo>
                      <a:pt x="3868" y="145"/>
                      <a:pt x="3889" y="145"/>
                      <a:pt x="3910" y="145"/>
                    </a:cubicBezTo>
                    <a:cubicBezTo>
                      <a:pt x="4916" y="145"/>
                      <a:pt x="5841" y="461"/>
                      <a:pt x="6520" y="684"/>
                    </a:cubicBezTo>
                    <a:lnTo>
                      <a:pt x="6672" y="731"/>
                    </a:lnTo>
                    <a:cubicBezTo>
                      <a:pt x="7620" y="1047"/>
                      <a:pt x="8310" y="2416"/>
                      <a:pt x="8392" y="2603"/>
                    </a:cubicBezTo>
                    <a:cubicBezTo>
                      <a:pt x="8334" y="2954"/>
                      <a:pt x="7632" y="7355"/>
                      <a:pt x="7327" y="8760"/>
                    </a:cubicBezTo>
                    <a:cubicBezTo>
                      <a:pt x="7023" y="10164"/>
                      <a:pt x="6087" y="10890"/>
                      <a:pt x="5525" y="10948"/>
                    </a:cubicBezTo>
                    <a:lnTo>
                      <a:pt x="5443" y="10960"/>
                    </a:lnTo>
                    <a:lnTo>
                      <a:pt x="5548" y="11334"/>
                    </a:lnTo>
                    <a:lnTo>
                      <a:pt x="5841" y="12013"/>
                    </a:lnTo>
                    <a:cubicBezTo>
                      <a:pt x="5817" y="12236"/>
                      <a:pt x="5654" y="14471"/>
                      <a:pt x="5115" y="15536"/>
                    </a:cubicBezTo>
                    <a:cubicBezTo>
                      <a:pt x="4951" y="15864"/>
                      <a:pt x="4811" y="16203"/>
                      <a:pt x="4682" y="16543"/>
                    </a:cubicBezTo>
                    <a:cubicBezTo>
                      <a:pt x="4553" y="16870"/>
                      <a:pt x="4460" y="17116"/>
                      <a:pt x="4366" y="17140"/>
                    </a:cubicBezTo>
                    <a:cubicBezTo>
                      <a:pt x="4362" y="17142"/>
                      <a:pt x="4357" y="17143"/>
                      <a:pt x="4352" y="17143"/>
                    </a:cubicBezTo>
                    <a:cubicBezTo>
                      <a:pt x="4326" y="17143"/>
                      <a:pt x="4288" y="17122"/>
                      <a:pt x="4249" y="17093"/>
                    </a:cubicBezTo>
                    <a:cubicBezTo>
                      <a:pt x="3875" y="16777"/>
                      <a:pt x="1382" y="12072"/>
                      <a:pt x="1112" y="11346"/>
                    </a:cubicBezTo>
                    <a:cubicBezTo>
                      <a:pt x="843" y="10632"/>
                      <a:pt x="913" y="10386"/>
                      <a:pt x="913" y="10386"/>
                    </a:cubicBezTo>
                    <a:lnTo>
                      <a:pt x="913" y="10375"/>
                    </a:lnTo>
                    <a:lnTo>
                      <a:pt x="597" y="5400"/>
                    </a:lnTo>
                    <a:cubicBezTo>
                      <a:pt x="597" y="5354"/>
                      <a:pt x="153" y="1679"/>
                      <a:pt x="1897" y="672"/>
                    </a:cubicBezTo>
                    <a:cubicBezTo>
                      <a:pt x="2487" y="331"/>
                      <a:pt x="3166" y="145"/>
                      <a:pt x="3847" y="145"/>
                    </a:cubicBezTo>
                    <a:close/>
                    <a:moveTo>
                      <a:pt x="3913" y="1"/>
                    </a:moveTo>
                    <a:cubicBezTo>
                      <a:pt x="3233" y="1"/>
                      <a:pt x="2518" y="141"/>
                      <a:pt x="1826" y="543"/>
                    </a:cubicBezTo>
                    <a:cubicBezTo>
                      <a:pt x="0" y="1597"/>
                      <a:pt x="445" y="5260"/>
                      <a:pt x="457" y="5412"/>
                    </a:cubicBezTo>
                    <a:lnTo>
                      <a:pt x="773" y="10351"/>
                    </a:lnTo>
                    <a:cubicBezTo>
                      <a:pt x="750" y="10433"/>
                      <a:pt x="714" y="10714"/>
                      <a:pt x="972" y="11393"/>
                    </a:cubicBezTo>
                    <a:cubicBezTo>
                      <a:pt x="1253" y="12165"/>
                      <a:pt x="3746" y="16870"/>
                      <a:pt x="4144" y="17210"/>
                    </a:cubicBezTo>
                    <a:cubicBezTo>
                      <a:pt x="4202" y="17257"/>
                      <a:pt x="4272" y="17292"/>
                      <a:pt x="4354" y="17292"/>
                    </a:cubicBezTo>
                    <a:lnTo>
                      <a:pt x="4401" y="17292"/>
                    </a:lnTo>
                    <a:cubicBezTo>
                      <a:pt x="4577" y="17245"/>
                      <a:pt x="4670" y="16999"/>
                      <a:pt x="4823" y="16601"/>
                    </a:cubicBezTo>
                    <a:cubicBezTo>
                      <a:pt x="4940" y="16262"/>
                      <a:pt x="5080" y="15922"/>
                      <a:pt x="5244" y="15606"/>
                    </a:cubicBezTo>
                    <a:cubicBezTo>
                      <a:pt x="5817" y="14471"/>
                      <a:pt x="5981" y="12107"/>
                      <a:pt x="5981" y="12002"/>
                    </a:cubicBezTo>
                    <a:lnTo>
                      <a:pt x="5981" y="11990"/>
                    </a:lnTo>
                    <a:lnTo>
                      <a:pt x="5677" y="11288"/>
                    </a:lnTo>
                    <a:lnTo>
                      <a:pt x="5618" y="11077"/>
                    </a:lnTo>
                    <a:cubicBezTo>
                      <a:pt x="6227" y="10960"/>
                      <a:pt x="7152" y="10199"/>
                      <a:pt x="7456" y="8795"/>
                    </a:cubicBezTo>
                    <a:cubicBezTo>
                      <a:pt x="7772" y="7355"/>
                      <a:pt x="8533" y="2650"/>
                      <a:pt x="8533" y="2603"/>
                    </a:cubicBezTo>
                    <a:lnTo>
                      <a:pt x="8533" y="2580"/>
                    </a:lnTo>
                    <a:lnTo>
                      <a:pt x="8521" y="2556"/>
                    </a:lnTo>
                    <a:cubicBezTo>
                      <a:pt x="8498" y="2498"/>
                      <a:pt x="7772" y="953"/>
                      <a:pt x="6719" y="590"/>
                    </a:cubicBezTo>
                    <a:lnTo>
                      <a:pt x="6555" y="543"/>
                    </a:lnTo>
                    <a:cubicBezTo>
                      <a:pt x="5880" y="318"/>
                      <a:pt x="4935" y="1"/>
                      <a:pt x="3913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4" name="Google Shape;1354;p33"/>
              <p:cNvSpPr/>
              <p:nvPr/>
            </p:nvSpPr>
            <p:spPr>
              <a:xfrm>
                <a:off x="6692115" y="1852675"/>
                <a:ext cx="162512" cy="133526"/>
              </a:xfrm>
              <a:custGeom>
                <a:avLst/>
                <a:gdLst/>
                <a:ahLst/>
                <a:cxnLst/>
                <a:rect l="l" t="t" r="r" b="b"/>
                <a:pathLst>
                  <a:path w="2237" h="1838" extrusionOk="0">
                    <a:moveTo>
                      <a:pt x="1" y="0"/>
                    </a:moveTo>
                    <a:cubicBezTo>
                      <a:pt x="1" y="1"/>
                      <a:pt x="1347" y="1522"/>
                      <a:pt x="2236" y="1838"/>
                    </a:cubicBezTo>
                    <a:lnTo>
                      <a:pt x="2014" y="328"/>
                    </a:lnTo>
                    <a:cubicBezTo>
                      <a:pt x="2014" y="328"/>
                      <a:pt x="1879" y="354"/>
                      <a:pt x="1642" y="354"/>
                    </a:cubicBezTo>
                    <a:cubicBezTo>
                      <a:pt x="1287" y="354"/>
                      <a:pt x="703" y="295"/>
                      <a:pt x="1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5" name="Google Shape;1355;p33"/>
              <p:cNvSpPr/>
              <p:nvPr/>
            </p:nvSpPr>
            <p:spPr>
              <a:xfrm>
                <a:off x="6672573" y="1839090"/>
                <a:ext cx="188811" cy="154812"/>
              </a:xfrm>
              <a:custGeom>
                <a:avLst/>
                <a:gdLst/>
                <a:ahLst/>
                <a:cxnLst/>
                <a:rect l="l" t="t" r="r" b="b"/>
                <a:pathLst>
                  <a:path w="2599" h="2131" extrusionOk="0">
                    <a:moveTo>
                      <a:pt x="527" y="375"/>
                    </a:moveTo>
                    <a:lnTo>
                      <a:pt x="527" y="375"/>
                    </a:lnTo>
                    <a:cubicBezTo>
                      <a:pt x="959" y="534"/>
                      <a:pt x="1421" y="611"/>
                      <a:pt x="1877" y="611"/>
                    </a:cubicBezTo>
                    <a:cubicBezTo>
                      <a:pt x="1989" y="611"/>
                      <a:pt x="2101" y="606"/>
                      <a:pt x="2213" y="597"/>
                    </a:cubicBezTo>
                    <a:lnTo>
                      <a:pt x="2412" y="1908"/>
                    </a:lnTo>
                    <a:cubicBezTo>
                      <a:pt x="1768" y="1615"/>
                      <a:pt x="925" y="773"/>
                      <a:pt x="527" y="375"/>
                    </a:cubicBezTo>
                    <a:close/>
                    <a:moveTo>
                      <a:pt x="0" y="0"/>
                    </a:moveTo>
                    <a:lnTo>
                      <a:pt x="211" y="234"/>
                    </a:lnTo>
                    <a:cubicBezTo>
                      <a:pt x="270" y="304"/>
                      <a:pt x="1581" y="1779"/>
                      <a:pt x="2482" y="2095"/>
                    </a:cubicBezTo>
                    <a:lnTo>
                      <a:pt x="2599" y="2130"/>
                    </a:lnTo>
                    <a:lnTo>
                      <a:pt x="2341" y="421"/>
                    </a:lnTo>
                    <a:lnTo>
                      <a:pt x="2259" y="433"/>
                    </a:lnTo>
                    <a:cubicBezTo>
                      <a:pt x="2259" y="438"/>
                      <a:pt x="2125" y="465"/>
                      <a:pt x="1892" y="465"/>
                    </a:cubicBezTo>
                    <a:cubicBezTo>
                      <a:pt x="1543" y="465"/>
                      <a:pt x="973" y="404"/>
                      <a:pt x="293" y="117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6" name="Google Shape;1356;p33"/>
              <p:cNvSpPr/>
              <p:nvPr/>
            </p:nvSpPr>
            <p:spPr>
              <a:xfrm>
                <a:off x="6843512" y="1351044"/>
                <a:ext cx="165854" cy="291680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4015" extrusionOk="0">
                    <a:moveTo>
                      <a:pt x="1697" y="0"/>
                    </a:moveTo>
                    <a:cubicBezTo>
                      <a:pt x="1463" y="269"/>
                      <a:pt x="1334" y="609"/>
                      <a:pt x="1311" y="960"/>
                    </a:cubicBezTo>
                    <a:cubicBezTo>
                      <a:pt x="1358" y="1299"/>
                      <a:pt x="1440" y="1615"/>
                      <a:pt x="1557" y="1931"/>
                    </a:cubicBezTo>
                    <a:cubicBezTo>
                      <a:pt x="1779" y="2633"/>
                      <a:pt x="2107" y="3698"/>
                      <a:pt x="1802" y="3827"/>
                    </a:cubicBezTo>
                    <a:cubicBezTo>
                      <a:pt x="1730" y="3855"/>
                      <a:pt x="1644" y="3867"/>
                      <a:pt x="1550" y="3867"/>
                    </a:cubicBezTo>
                    <a:cubicBezTo>
                      <a:pt x="972" y="3867"/>
                      <a:pt x="80" y="3418"/>
                      <a:pt x="70" y="3418"/>
                    </a:cubicBezTo>
                    <a:lnTo>
                      <a:pt x="0" y="3558"/>
                    </a:lnTo>
                    <a:cubicBezTo>
                      <a:pt x="47" y="3570"/>
                      <a:pt x="925" y="4015"/>
                      <a:pt x="1545" y="4015"/>
                    </a:cubicBezTo>
                    <a:cubicBezTo>
                      <a:pt x="1650" y="4015"/>
                      <a:pt x="1756" y="3991"/>
                      <a:pt x="1861" y="3956"/>
                    </a:cubicBezTo>
                    <a:cubicBezTo>
                      <a:pt x="2282" y="3792"/>
                      <a:pt x="1966" y="2786"/>
                      <a:pt x="1697" y="1896"/>
                    </a:cubicBezTo>
                    <a:cubicBezTo>
                      <a:pt x="1592" y="1592"/>
                      <a:pt x="1510" y="1276"/>
                      <a:pt x="1463" y="960"/>
                    </a:cubicBezTo>
                    <a:cubicBezTo>
                      <a:pt x="1486" y="644"/>
                      <a:pt x="1603" y="339"/>
                      <a:pt x="1814" y="105"/>
                    </a:cubicBezTo>
                    <a:lnTo>
                      <a:pt x="1697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7" name="Google Shape;1357;p33"/>
              <p:cNvSpPr/>
              <p:nvPr/>
            </p:nvSpPr>
            <p:spPr>
              <a:xfrm>
                <a:off x="6726986" y="1592451"/>
                <a:ext cx="143769" cy="80857"/>
              </a:xfrm>
              <a:custGeom>
                <a:avLst/>
                <a:gdLst/>
                <a:ahLst/>
                <a:cxnLst/>
                <a:rect l="l" t="t" r="r" b="b"/>
                <a:pathLst>
                  <a:path w="1979" h="1113" extrusionOk="0">
                    <a:moveTo>
                      <a:pt x="141" y="1"/>
                    </a:moveTo>
                    <a:lnTo>
                      <a:pt x="1" y="36"/>
                    </a:lnTo>
                    <a:cubicBezTo>
                      <a:pt x="12" y="95"/>
                      <a:pt x="363" y="1113"/>
                      <a:pt x="1967" y="1113"/>
                    </a:cubicBezTo>
                    <a:lnTo>
                      <a:pt x="1979" y="972"/>
                    </a:lnTo>
                    <a:cubicBezTo>
                      <a:pt x="480" y="972"/>
                      <a:pt x="164" y="36"/>
                      <a:pt x="141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8" name="Google Shape;1358;p33"/>
              <p:cNvSpPr/>
              <p:nvPr/>
            </p:nvSpPr>
            <p:spPr>
              <a:xfrm>
                <a:off x="6721029" y="1370586"/>
                <a:ext cx="37486" cy="63785"/>
              </a:xfrm>
              <a:custGeom>
                <a:avLst/>
                <a:gdLst/>
                <a:ahLst/>
                <a:cxnLst/>
                <a:rect l="l" t="t" r="r" b="b"/>
                <a:pathLst>
                  <a:path w="516" h="878" extrusionOk="0">
                    <a:moveTo>
                      <a:pt x="258" y="0"/>
                    </a:moveTo>
                    <a:cubicBezTo>
                      <a:pt x="118" y="0"/>
                      <a:pt x="1" y="199"/>
                      <a:pt x="1" y="433"/>
                    </a:cubicBezTo>
                    <a:cubicBezTo>
                      <a:pt x="1" y="679"/>
                      <a:pt x="118" y="878"/>
                      <a:pt x="258" y="878"/>
                    </a:cubicBezTo>
                    <a:cubicBezTo>
                      <a:pt x="399" y="878"/>
                      <a:pt x="516" y="679"/>
                      <a:pt x="516" y="433"/>
                    </a:cubicBezTo>
                    <a:cubicBezTo>
                      <a:pt x="516" y="199"/>
                      <a:pt x="399" y="0"/>
                      <a:pt x="258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9" name="Google Shape;1359;p33"/>
              <p:cNvSpPr/>
              <p:nvPr/>
            </p:nvSpPr>
            <p:spPr>
              <a:xfrm>
                <a:off x="6947180" y="1396957"/>
                <a:ext cx="37486" cy="63785"/>
              </a:xfrm>
              <a:custGeom>
                <a:avLst/>
                <a:gdLst/>
                <a:ahLst/>
                <a:cxnLst/>
                <a:rect l="l" t="t" r="r" b="b"/>
                <a:pathLst>
                  <a:path w="516" h="878" extrusionOk="0">
                    <a:moveTo>
                      <a:pt x="258" y="0"/>
                    </a:moveTo>
                    <a:cubicBezTo>
                      <a:pt x="118" y="0"/>
                      <a:pt x="1" y="199"/>
                      <a:pt x="1" y="445"/>
                    </a:cubicBezTo>
                    <a:cubicBezTo>
                      <a:pt x="1" y="679"/>
                      <a:pt x="118" y="878"/>
                      <a:pt x="258" y="878"/>
                    </a:cubicBezTo>
                    <a:cubicBezTo>
                      <a:pt x="399" y="878"/>
                      <a:pt x="516" y="679"/>
                      <a:pt x="516" y="445"/>
                    </a:cubicBezTo>
                    <a:cubicBezTo>
                      <a:pt x="516" y="199"/>
                      <a:pt x="399" y="0"/>
                      <a:pt x="258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0" name="Google Shape;1360;p33"/>
              <p:cNvSpPr/>
              <p:nvPr/>
            </p:nvSpPr>
            <p:spPr>
              <a:xfrm>
                <a:off x="6696401" y="1287623"/>
                <a:ext cx="162876" cy="40465"/>
              </a:xfrm>
              <a:custGeom>
                <a:avLst/>
                <a:gdLst/>
                <a:ahLst/>
                <a:cxnLst/>
                <a:rect l="l" t="t" r="r" b="b"/>
                <a:pathLst>
                  <a:path w="2242" h="557" extrusionOk="0">
                    <a:moveTo>
                      <a:pt x="1083" y="1"/>
                    </a:moveTo>
                    <a:cubicBezTo>
                      <a:pt x="375" y="1"/>
                      <a:pt x="76" y="294"/>
                      <a:pt x="59" y="311"/>
                    </a:cubicBezTo>
                    <a:cubicBezTo>
                      <a:pt x="0" y="358"/>
                      <a:pt x="0" y="452"/>
                      <a:pt x="59" y="510"/>
                    </a:cubicBezTo>
                    <a:cubicBezTo>
                      <a:pt x="82" y="545"/>
                      <a:pt x="117" y="557"/>
                      <a:pt x="164" y="557"/>
                    </a:cubicBezTo>
                    <a:cubicBezTo>
                      <a:pt x="199" y="557"/>
                      <a:pt x="234" y="545"/>
                      <a:pt x="258" y="522"/>
                    </a:cubicBezTo>
                    <a:cubicBezTo>
                      <a:pt x="266" y="514"/>
                      <a:pt x="508" y="295"/>
                      <a:pt x="1085" y="295"/>
                    </a:cubicBezTo>
                    <a:cubicBezTo>
                      <a:pt x="1326" y="295"/>
                      <a:pt x="1625" y="333"/>
                      <a:pt x="1990" y="440"/>
                    </a:cubicBezTo>
                    <a:cubicBezTo>
                      <a:pt x="2006" y="445"/>
                      <a:pt x="2022" y="448"/>
                      <a:pt x="2037" y="448"/>
                    </a:cubicBezTo>
                    <a:cubicBezTo>
                      <a:pt x="2180" y="448"/>
                      <a:pt x="2242" y="212"/>
                      <a:pt x="2072" y="159"/>
                    </a:cubicBezTo>
                    <a:cubicBezTo>
                      <a:pt x="1679" y="43"/>
                      <a:pt x="1351" y="1"/>
                      <a:pt x="1083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1" name="Google Shape;1361;p33"/>
              <p:cNvSpPr/>
              <p:nvPr/>
            </p:nvSpPr>
            <p:spPr>
              <a:xfrm>
                <a:off x="6954954" y="1327070"/>
                <a:ext cx="94369" cy="54631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752" extrusionOk="0">
                    <a:moveTo>
                      <a:pt x="476" y="0"/>
                    </a:moveTo>
                    <a:cubicBezTo>
                      <a:pt x="353" y="0"/>
                      <a:pt x="243" y="27"/>
                      <a:pt x="163" y="61"/>
                    </a:cubicBezTo>
                    <a:cubicBezTo>
                      <a:pt x="0" y="132"/>
                      <a:pt x="68" y="345"/>
                      <a:pt x="211" y="345"/>
                    </a:cubicBezTo>
                    <a:cubicBezTo>
                      <a:pt x="233" y="345"/>
                      <a:pt x="256" y="341"/>
                      <a:pt x="280" y="330"/>
                    </a:cubicBezTo>
                    <a:cubicBezTo>
                      <a:pt x="290" y="325"/>
                      <a:pt x="369" y="293"/>
                      <a:pt x="477" y="293"/>
                    </a:cubicBezTo>
                    <a:cubicBezTo>
                      <a:pt x="632" y="293"/>
                      <a:pt x="847" y="359"/>
                      <a:pt x="1006" y="669"/>
                    </a:cubicBezTo>
                    <a:cubicBezTo>
                      <a:pt x="1029" y="716"/>
                      <a:pt x="1076" y="740"/>
                      <a:pt x="1135" y="751"/>
                    </a:cubicBezTo>
                    <a:cubicBezTo>
                      <a:pt x="1158" y="740"/>
                      <a:pt x="1181" y="740"/>
                      <a:pt x="1193" y="728"/>
                    </a:cubicBezTo>
                    <a:cubicBezTo>
                      <a:pt x="1263" y="693"/>
                      <a:pt x="1298" y="611"/>
                      <a:pt x="1263" y="529"/>
                    </a:cubicBezTo>
                    <a:cubicBezTo>
                      <a:pt x="1049" y="117"/>
                      <a:pt x="734" y="0"/>
                      <a:pt x="47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2" name="Google Shape;1362;p33"/>
              <p:cNvSpPr/>
              <p:nvPr/>
            </p:nvSpPr>
            <p:spPr>
              <a:xfrm>
                <a:off x="6337595" y="806769"/>
                <a:ext cx="922551" cy="789024"/>
              </a:xfrm>
              <a:custGeom>
                <a:avLst/>
                <a:gdLst/>
                <a:ahLst/>
                <a:cxnLst/>
                <a:rect l="l" t="t" r="r" b="b"/>
                <a:pathLst>
                  <a:path w="12699" h="10861" extrusionOk="0">
                    <a:moveTo>
                      <a:pt x="8343" y="1"/>
                    </a:moveTo>
                    <a:cubicBezTo>
                      <a:pt x="7323" y="1"/>
                      <a:pt x="6670" y="955"/>
                      <a:pt x="6578" y="1394"/>
                    </a:cubicBezTo>
                    <a:cubicBezTo>
                      <a:pt x="6533" y="1608"/>
                      <a:pt x="6246" y="1717"/>
                      <a:pt x="5827" y="1717"/>
                    </a:cubicBezTo>
                    <a:cubicBezTo>
                      <a:pt x="5375" y="1717"/>
                      <a:pt x="4769" y="1591"/>
                      <a:pt x="4143" y="1336"/>
                    </a:cubicBezTo>
                    <a:cubicBezTo>
                      <a:pt x="3986" y="1270"/>
                      <a:pt x="3831" y="1241"/>
                      <a:pt x="3681" y="1241"/>
                    </a:cubicBezTo>
                    <a:cubicBezTo>
                      <a:pt x="2680" y="1241"/>
                      <a:pt x="1885" y="2541"/>
                      <a:pt x="1966" y="3009"/>
                    </a:cubicBezTo>
                    <a:cubicBezTo>
                      <a:pt x="2060" y="3536"/>
                      <a:pt x="2095" y="3794"/>
                      <a:pt x="1896" y="3887"/>
                    </a:cubicBezTo>
                    <a:cubicBezTo>
                      <a:pt x="1709" y="3981"/>
                      <a:pt x="199" y="4894"/>
                      <a:pt x="105" y="5970"/>
                    </a:cubicBezTo>
                    <a:cubicBezTo>
                      <a:pt x="0" y="7047"/>
                      <a:pt x="1147" y="8756"/>
                      <a:pt x="1334" y="9037"/>
                    </a:cubicBezTo>
                    <a:cubicBezTo>
                      <a:pt x="1522" y="9318"/>
                      <a:pt x="1463" y="9411"/>
                      <a:pt x="1463" y="9411"/>
                    </a:cubicBezTo>
                    <a:cubicBezTo>
                      <a:pt x="1463" y="9411"/>
                      <a:pt x="1671" y="9271"/>
                      <a:pt x="2035" y="9271"/>
                    </a:cubicBezTo>
                    <a:cubicBezTo>
                      <a:pt x="2217" y="9271"/>
                      <a:pt x="2438" y="9306"/>
                      <a:pt x="2692" y="9411"/>
                    </a:cubicBezTo>
                    <a:cubicBezTo>
                      <a:pt x="2692" y="9411"/>
                      <a:pt x="2821" y="10711"/>
                      <a:pt x="3195" y="10804"/>
                    </a:cubicBezTo>
                    <a:cubicBezTo>
                      <a:pt x="3312" y="10834"/>
                      <a:pt x="3418" y="10861"/>
                      <a:pt x="3503" y="10861"/>
                    </a:cubicBezTo>
                    <a:cubicBezTo>
                      <a:pt x="3691" y="10861"/>
                      <a:pt x="3780" y="10730"/>
                      <a:pt x="3675" y="10207"/>
                    </a:cubicBezTo>
                    <a:cubicBezTo>
                      <a:pt x="3511" y="9447"/>
                      <a:pt x="2844" y="8534"/>
                      <a:pt x="3476" y="7808"/>
                    </a:cubicBezTo>
                    <a:cubicBezTo>
                      <a:pt x="4108" y="7082"/>
                      <a:pt x="4354" y="7422"/>
                      <a:pt x="4295" y="6696"/>
                    </a:cubicBezTo>
                    <a:cubicBezTo>
                      <a:pt x="4249" y="5970"/>
                      <a:pt x="3160" y="5818"/>
                      <a:pt x="3886" y="5280"/>
                    </a:cubicBezTo>
                    <a:cubicBezTo>
                      <a:pt x="4259" y="5002"/>
                      <a:pt x="5144" y="4876"/>
                      <a:pt x="6031" y="4876"/>
                    </a:cubicBezTo>
                    <a:cubicBezTo>
                      <a:pt x="6897" y="4876"/>
                      <a:pt x="7765" y="4996"/>
                      <a:pt x="8158" y="5210"/>
                    </a:cubicBezTo>
                    <a:cubicBezTo>
                      <a:pt x="8942" y="5654"/>
                      <a:pt x="9832" y="6228"/>
                      <a:pt x="9832" y="6673"/>
                    </a:cubicBezTo>
                    <a:cubicBezTo>
                      <a:pt x="9832" y="6893"/>
                      <a:pt x="10360" y="7182"/>
                      <a:pt x="10934" y="7182"/>
                    </a:cubicBezTo>
                    <a:cubicBezTo>
                      <a:pt x="11489" y="7182"/>
                      <a:pt x="12088" y="6910"/>
                      <a:pt x="12289" y="6041"/>
                    </a:cubicBezTo>
                    <a:cubicBezTo>
                      <a:pt x="12699" y="4262"/>
                      <a:pt x="12477" y="3758"/>
                      <a:pt x="11938" y="3641"/>
                    </a:cubicBezTo>
                    <a:cubicBezTo>
                      <a:pt x="11412" y="3513"/>
                      <a:pt x="10393" y="3606"/>
                      <a:pt x="10464" y="2436"/>
                    </a:cubicBezTo>
                    <a:cubicBezTo>
                      <a:pt x="10522" y="1265"/>
                      <a:pt x="9422" y="36"/>
                      <a:pt x="8380" y="1"/>
                    </a:cubicBezTo>
                    <a:cubicBezTo>
                      <a:pt x="8368" y="1"/>
                      <a:pt x="8356" y="1"/>
                      <a:pt x="8343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3" name="Google Shape;1363;p33"/>
              <p:cNvSpPr/>
              <p:nvPr/>
            </p:nvSpPr>
            <p:spPr>
              <a:xfrm>
                <a:off x="6333309" y="802555"/>
                <a:ext cx="930251" cy="798687"/>
              </a:xfrm>
              <a:custGeom>
                <a:avLst/>
                <a:gdLst/>
                <a:ahLst/>
                <a:cxnLst/>
                <a:rect l="l" t="t" r="r" b="b"/>
                <a:pathLst>
                  <a:path w="12805" h="10994" extrusionOk="0">
                    <a:moveTo>
                      <a:pt x="8439" y="130"/>
                    </a:moveTo>
                    <a:cubicBezTo>
                      <a:pt x="8896" y="153"/>
                      <a:pt x="9387" y="411"/>
                      <a:pt x="9785" y="844"/>
                    </a:cubicBezTo>
                    <a:cubicBezTo>
                      <a:pt x="10218" y="1288"/>
                      <a:pt x="10452" y="1874"/>
                      <a:pt x="10452" y="2494"/>
                    </a:cubicBezTo>
                    <a:cubicBezTo>
                      <a:pt x="10394" y="3524"/>
                      <a:pt x="11143" y="3641"/>
                      <a:pt x="11693" y="3711"/>
                    </a:cubicBezTo>
                    <a:cubicBezTo>
                      <a:pt x="11798" y="3734"/>
                      <a:pt x="11904" y="3746"/>
                      <a:pt x="11986" y="3770"/>
                    </a:cubicBezTo>
                    <a:cubicBezTo>
                      <a:pt x="12465" y="3887"/>
                      <a:pt x="12688" y="4308"/>
                      <a:pt x="12278" y="6075"/>
                    </a:cubicBezTo>
                    <a:cubicBezTo>
                      <a:pt x="12071" y="7003"/>
                      <a:pt x="11414" y="7165"/>
                      <a:pt x="11003" y="7165"/>
                    </a:cubicBezTo>
                    <a:cubicBezTo>
                      <a:pt x="10927" y="7165"/>
                      <a:pt x="10859" y="7159"/>
                      <a:pt x="10803" y="7152"/>
                    </a:cubicBezTo>
                    <a:cubicBezTo>
                      <a:pt x="10312" y="7094"/>
                      <a:pt x="9961" y="6859"/>
                      <a:pt x="9961" y="6731"/>
                    </a:cubicBezTo>
                    <a:cubicBezTo>
                      <a:pt x="9961" y="6344"/>
                      <a:pt x="9434" y="5865"/>
                      <a:pt x="8252" y="5209"/>
                    </a:cubicBezTo>
                    <a:cubicBezTo>
                      <a:pt x="7855" y="4985"/>
                      <a:pt x="6981" y="4862"/>
                      <a:pt x="6105" y="4862"/>
                    </a:cubicBezTo>
                    <a:cubicBezTo>
                      <a:pt x="5199" y="4862"/>
                      <a:pt x="4291" y="4994"/>
                      <a:pt x="3910" y="5279"/>
                    </a:cubicBezTo>
                    <a:cubicBezTo>
                      <a:pt x="3722" y="5408"/>
                      <a:pt x="3641" y="5537"/>
                      <a:pt x="3629" y="5666"/>
                    </a:cubicBezTo>
                    <a:cubicBezTo>
                      <a:pt x="3617" y="5830"/>
                      <a:pt x="3734" y="5958"/>
                      <a:pt x="3910" y="6122"/>
                    </a:cubicBezTo>
                    <a:cubicBezTo>
                      <a:pt x="4074" y="6298"/>
                      <a:pt x="4261" y="6485"/>
                      <a:pt x="4296" y="6766"/>
                    </a:cubicBezTo>
                    <a:cubicBezTo>
                      <a:pt x="4319" y="7164"/>
                      <a:pt x="4273" y="7187"/>
                      <a:pt x="4085" y="7304"/>
                    </a:cubicBezTo>
                    <a:cubicBezTo>
                      <a:pt x="3851" y="7445"/>
                      <a:pt x="3652" y="7609"/>
                      <a:pt x="3488" y="7819"/>
                    </a:cubicBezTo>
                    <a:cubicBezTo>
                      <a:pt x="2997" y="8381"/>
                      <a:pt x="3243" y="9060"/>
                      <a:pt x="3465" y="9657"/>
                    </a:cubicBezTo>
                    <a:cubicBezTo>
                      <a:pt x="3547" y="9856"/>
                      <a:pt x="3605" y="10066"/>
                      <a:pt x="3664" y="10277"/>
                    </a:cubicBezTo>
                    <a:cubicBezTo>
                      <a:pt x="3734" y="10652"/>
                      <a:pt x="3722" y="10757"/>
                      <a:pt x="3664" y="10815"/>
                    </a:cubicBezTo>
                    <a:cubicBezTo>
                      <a:pt x="3644" y="10836"/>
                      <a:pt x="3611" y="10843"/>
                      <a:pt x="3571" y="10843"/>
                    </a:cubicBezTo>
                    <a:cubicBezTo>
                      <a:pt x="3493" y="10843"/>
                      <a:pt x="3385" y="10815"/>
                      <a:pt x="3278" y="10792"/>
                    </a:cubicBezTo>
                    <a:cubicBezTo>
                      <a:pt x="3032" y="10734"/>
                      <a:pt x="2868" y="9949"/>
                      <a:pt x="2821" y="9469"/>
                    </a:cubicBezTo>
                    <a:lnTo>
                      <a:pt x="2821" y="9423"/>
                    </a:lnTo>
                    <a:lnTo>
                      <a:pt x="2786" y="9411"/>
                    </a:lnTo>
                    <a:cubicBezTo>
                      <a:pt x="2564" y="9306"/>
                      <a:pt x="2330" y="9259"/>
                      <a:pt x="2096" y="9259"/>
                    </a:cubicBezTo>
                    <a:cubicBezTo>
                      <a:pt x="1920" y="9259"/>
                      <a:pt x="1756" y="9282"/>
                      <a:pt x="1604" y="9352"/>
                    </a:cubicBezTo>
                    <a:cubicBezTo>
                      <a:pt x="1581" y="9235"/>
                      <a:pt x="1522" y="9142"/>
                      <a:pt x="1464" y="9060"/>
                    </a:cubicBezTo>
                    <a:cubicBezTo>
                      <a:pt x="1066" y="8463"/>
                      <a:pt x="153" y="6988"/>
                      <a:pt x="246" y="6040"/>
                    </a:cubicBezTo>
                    <a:cubicBezTo>
                      <a:pt x="328" y="5045"/>
                      <a:pt x="1744" y="4132"/>
                      <a:pt x="2002" y="4015"/>
                    </a:cubicBezTo>
                    <a:cubicBezTo>
                      <a:pt x="2248" y="3887"/>
                      <a:pt x="2189" y="3559"/>
                      <a:pt x="2096" y="3056"/>
                    </a:cubicBezTo>
                    <a:cubicBezTo>
                      <a:pt x="2049" y="2763"/>
                      <a:pt x="2388" y="2108"/>
                      <a:pt x="2880" y="1710"/>
                    </a:cubicBezTo>
                    <a:cubicBezTo>
                      <a:pt x="3100" y="1540"/>
                      <a:pt x="3406" y="1365"/>
                      <a:pt x="3757" y="1365"/>
                    </a:cubicBezTo>
                    <a:cubicBezTo>
                      <a:pt x="3892" y="1365"/>
                      <a:pt x="4033" y="1391"/>
                      <a:pt x="4179" y="1452"/>
                    </a:cubicBezTo>
                    <a:cubicBezTo>
                      <a:pt x="4784" y="1713"/>
                      <a:pt x="5399" y="1848"/>
                      <a:pt x="5873" y="1848"/>
                    </a:cubicBezTo>
                    <a:cubicBezTo>
                      <a:pt x="6124" y="1848"/>
                      <a:pt x="6335" y="1810"/>
                      <a:pt x="6485" y="1733"/>
                    </a:cubicBezTo>
                    <a:cubicBezTo>
                      <a:pt x="6602" y="1686"/>
                      <a:pt x="6684" y="1593"/>
                      <a:pt x="6707" y="1464"/>
                    </a:cubicBezTo>
                    <a:cubicBezTo>
                      <a:pt x="6789" y="1078"/>
                      <a:pt x="7409" y="130"/>
                      <a:pt x="8392" y="130"/>
                    </a:cubicBezTo>
                    <a:close/>
                    <a:moveTo>
                      <a:pt x="8381" y="1"/>
                    </a:moveTo>
                    <a:cubicBezTo>
                      <a:pt x="7304" y="1"/>
                      <a:pt x="6648" y="1007"/>
                      <a:pt x="6555" y="1452"/>
                    </a:cubicBezTo>
                    <a:cubicBezTo>
                      <a:pt x="6531" y="1522"/>
                      <a:pt x="6485" y="1581"/>
                      <a:pt x="6414" y="1616"/>
                    </a:cubicBezTo>
                    <a:cubicBezTo>
                      <a:pt x="6295" y="1674"/>
                      <a:pt x="6110" y="1707"/>
                      <a:pt x="5879" y="1707"/>
                    </a:cubicBezTo>
                    <a:cubicBezTo>
                      <a:pt x="5454" y="1707"/>
                      <a:pt x="4869" y="1596"/>
                      <a:pt x="4226" y="1323"/>
                    </a:cubicBezTo>
                    <a:cubicBezTo>
                      <a:pt x="4056" y="1253"/>
                      <a:pt x="3892" y="1224"/>
                      <a:pt x="3738" y="1224"/>
                    </a:cubicBezTo>
                    <a:cubicBezTo>
                      <a:pt x="3351" y="1224"/>
                      <a:pt x="3021" y="1408"/>
                      <a:pt x="2786" y="1593"/>
                    </a:cubicBezTo>
                    <a:cubicBezTo>
                      <a:pt x="2248" y="2037"/>
                      <a:pt x="1897" y="2740"/>
                      <a:pt x="1955" y="3079"/>
                    </a:cubicBezTo>
                    <a:cubicBezTo>
                      <a:pt x="2037" y="3594"/>
                      <a:pt x="2060" y="3816"/>
                      <a:pt x="1932" y="3887"/>
                    </a:cubicBezTo>
                    <a:cubicBezTo>
                      <a:pt x="1908" y="3898"/>
                      <a:pt x="188" y="4846"/>
                      <a:pt x="82" y="6028"/>
                    </a:cubicBezTo>
                    <a:cubicBezTo>
                      <a:pt x="1" y="7023"/>
                      <a:pt x="925" y="8533"/>
                      <a:pt x="1335" y="9142"/>
                    </a:cubicBezTo>
                    <a:cubicBezTo>
                      <a:pt x="1475" y="9352"/>
                      <a:pt x="1452" y="9434"/>
                      <a:pt x="1452" y="9434"/>
                    </a:cubicBezTo>
                    <a:lnTo>
                      <a:pt x="1253" y="9739"/>
                    </a:lnTo>
                    <a:lnTo>
                      <a:pt x="1253" y="9739"/>
                    </a:lnTo>
                    <a:lnTo>
                      <a:pt x="1557" y="9540"/>
                    </a:lnTo>
                    <a:cubicBezTo>
                      <a:pt x="1557" y="9532"/>
                      <a:pt x="1751" y="9409"/>
                      <a:pt x="2086" y="9409"/>
                    </a:cubicBezTo>
                    <a:cubicBezTo>
                      <a:pt x="2252" y="9409"/>
                      <a:pt x="2452" y="9439"/>
                      <a:pt x="2681" y="9528"/>
                    </a:cubicBezTo>
                    <a:cubicBezTo>
                      <a:pt x="2716" y="9821"/>
                      <a:pt x="2845" y="10839"/>
                      <a:pt x="3243" y="10932"/>
                    </a:cubicBezTo>
                    <a:cubicBezTo>
                      <a:pt x="3348" y="10968"/>
                      <a:pt x="3453" y="10979"/>
                      <a:pt x="3559" y="10991"/>
                    </a:cubicBezTo>
                    <a:cubicBezTo>
                      <a:pt x="3571" y="10993"/>
                      <a:pt x="3583" y="10994"/>
                      <a:pt x="3595" y="10994"/>
                    </a:cubicBezTo>
                    <a:cubicBezTo>
                      <a:pt x="3653" y="10994"/>
                      <a:pt x="3709" y="10971"/>
                      <a:pt x="3758" y="10932"/>
                    </a:cubicBezTo>
                    <a:cubicBezTo>
                      <a:pt x="3863" y="10839"/>
                      <a:pt x="3875" y="10628"/>
                      <a:pt x="3804" y="10265"/>
                    </a:cubicBezTo>
                    <a:cubicBezTo>
                      <a:pt x="3746" y="10043"/>
                      <a:pt x="3676" y="9821"/>
                      <a:pt x="3594" y="9622"/>
                    </a:cubicBezTo>
                    <a:cubicBezTo>
                      <a:pt x="3383" y="9025"/>
                      <a:pt x="3161" y="8428"/>
                      <a:pt x="3594" y="7925"/>
                    </a:cubicBezTo>
                    <a:cubicBezTo>
                      <a:pt x="3758" y="7737"/>
                      <a:pt x="3945" y="7573"/>
                      <a:pt x="4156" y="7445"/>
                    </a:cubicBezTo>
                    <a:cubicBezTo>
                      <a:pt x="4378" y="7304"/>
                      <a:pt x="4472" y="7234"/>
                      <a:pt x="4436" y="6766"/>
                    </a:cubicBezTo>
                    <a:cubicBezTo>
                      <a:pt x="4401" y="6426"/>
                      <a:pt x="4179" y="6216"/>
                      <a:pt x="4003" y="6028"/>
                    </a:cubicBezTo>
                    <a:cubicBezTo>
                      <a:pt x="3875" y="5900"/>
                      <a:pt x="3769" y="5794"/>
                      <a:pt x="3769" y="5689"/>
                    </a:cubicBezTo>
                    <a:cubicBezTo>
                      <a:pt x="3781" y="5607"/>
                      <a:pt x="3851" y="5513"/>
                      <a:pt x="3992" y="5408"/>
                    </a:cubicBezTo>
                    <a:cubicBezTo>
                      <a:pt x="4347" y="5142"/>
                      <a:pt x="5218" y="5019"/>
                      <a:pt x="6092" y="5019"/>
                    </a:cubicBezTo>
                    <a:cubicBezTo>
                      <a:pt x="6945" y="5019"/>
                      <a:pt x="7800" y="5136"/>
                      <a:pt x="8182" y="5350"/>
                    </a:cubicBezTo>
                    <a:cubicBezTo>
                      <a:pt x="9258" y="5958"/>
                      <a:pt x="9809" y="6426"/>
                      <a:pt x="9809" y="6742"/>
                    </a:cubicBezTo>
                    <a:cubicBezTo>
                      <a:pt x="9809" y="6988"/>
                      <a:pt x="10253" y="7257"/>
                      <a:pt x="10780" y="7316"/>
                    </a:cubicBezTo>
                    <a:cubicBezTo>
                      <a:pt x="10828" y="7321"/>
                      <a:pt x="10894" y="7327"/>
                      <a:pt x="10973" y="7327"/>
                    </a:cubicBezTo>
                    <a:cubicBezTo>
                      <a:pt x="11394" y="7327"/>
                      <a:pt x="12172" y="7177"/>
                      <a:pt x="12419" y="6122"/>
                    </a:cubicBezTo>
                    <a:cubicBezTo>
                      <a:pt x="12805" y="4495"/>
                      <a:pt x="12688" y="3793"/>
                      <a:pt x="12021" y="3641"/>
                    </a:cubicBezTo>
                    <a:cubicBezTo>
                      <a:pt x="11927" y="3617"/>
                      <a:pt x="11822" y="3606"/>
                      <a:pt x="11705" y="3582"/>
                    </a:cubicBezTo>
                    <a:cubicBezTo>
                      <a:pt x="11166" y="3500"/>
                      <a:pt x="10546" y="3418"/>
                      <a:pt x="10593" y="2517"/>
                    </a:cubicBezTo>
                    <a:cubicBezTo>
                      <a:pt x="10593" y="1862"/>
                      <a:pt x="10347" y="1230"/>
                      <a:pt x="9891" y="762"/>
                    </a:cubicBezTo>
                    <a:cubicBezTo>
                      <a:pt x="9457" y="293"/>
                      <a:pt x="8931" y="13"/>
                      <a:pt x="842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4" name="Google Shape;1364;p33"/>
              <p:cNvSpPr/>
              <p:nvPr/>
            </p:nvSpPr>
            <p:spPr>
              <a:xfrm>
                <a:off x="6382636" y="1401606"/>
                <a:ext cx="162440" cy="190554"/>
              </a:xfrm>
              <a:custGeom>
                <a:avLst/>
                <a:gdLst/>
                <a:ahLst/>
                <a:cxnLst/>
                <a:rect l="l" t="t" r="r" b="b"/>
                <a:pathLst>
                  <a:path w="2236" h="2623" extrusionOk="0">
                    <a:moveTo>
                      <a:pt x="989" y="1"/>
                    </a:moveTo>
                    <a:cubicBezTo>
                      <a:pt x="936" y="1"/>
                      <a:pt x="884" y="6"/>
                      <a:pt x="831" y="18"/>
                    </a:cubicBezTo>
                    <a:cubicBezTo>
                      <a:pt x="305" y="135"/>
                      <a:pt x="0" y="814"/>
                      <a:pt x="164" y="1528"/>
                    </a:cubicBezTo>
                    <a:cubicBezTo>
                      <a:pt x="301" y="2170"/>
                      <a:pt x="769" y="2622"/>
                      <a:pt x="1244" y="2622"/>
                    </a:cubicBezTo>
                    <a:cubicBezTo>
                      <a:pt x="1298" y="2622"/>
                      <a:pt x="1352" y="2616"/>
                      <a:pt x="1405" y="2605"/>
                    </a:cubicBezTo>
                    <a:cubicBezTo>
                      <a:pt x="1932" y="2488"/>
                      <a:pt x="2236" y="1820"/>
                      <a:pt x="2084" y="1106"/>
                    </a:cubicBezTo>
                    <a:cubicBezTo>
                      <a:pt x="1936" y="463"/>
                      <a:pt x="1466" y="1"/>
                      <a:pt x="98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5" name="Google Shape;1365;p33"/>
              <p:cNvSpPr/>
              <p:nvPr/>
            </p:nvSpPr>
            <p:spPr>
              <a:xfrm>
                <a:off x="6376679" y="1396521"/>
                <a:ext cx="175226" cy="201161"/>
              </a:xfrm>
              <a:custGeom>
                <a:avLst/>
                <a:gdLst/>
                <a:ahLst/>
                <a:cxnLst/>
                <a:rect l="l" t="t" r="r" b="b"/>
                <a:pathLst>
                  <a:path w="2412" h="2769" extrusionOk="0">
                    <a:moveTo>
                      <a:pt x="1077" y="146"/>
                    </a:moveTo>
                    <a:cubicBezTo>
                      <a:pt x="1288" y="158"/>
                      <a:pt x="1475" y="240"/>
                      <a:pt x="1627" y="381"/>
                    </a:cubicBezTo>
                    <a:cubicBezTo>
                      <a:pt x="1861" y="591"/>
                      <a:pt x="2025" y="872"/>
                      <a:pt x="2096" y="1188"/>
                    </a:cubicBezTo>
                    <a:cubicBezTo>
                      <a:pt x="2166" y="1504"/>
                      <a:pt x="2142" y="1820"/>
                      <a:pt x="2014" y="2124"/>
                    </a:cubicBezTo>
                    <a:cubicBezTo>
                      <a:pt x="1920" y="2359"/>
                      <a:pt x="1721" y="2534"/>
                      <a:pt x="1475" y="2604"/>
                    </a:cubicBezTo>
                    <a:cubicBezTo>
                      <a:pt x="1428" y="2615"/>
                      <a:pt x="1380" y="2619"/>
                      <a:pt x="1332" y="2619"/>
                    </a:cubicBezTo>
                    <a:cubicBezTo>
                      <a:pt x="885" y="2619"/>
                      <a:pt x="443" y="2189"/>
                      <a:pt x="316" y="1586"/>
                    </a:cubicBezTo>
                    <a:cubicBezTo>
                      <a:pt x="164" y="907"/>
                      <a:pt x="445" y="275"/>
                      <a:pt x="937" y="158"/>
                    </a:cubicBezTo>
                    <a:cubicBezTo>
                      <a:pt x="984" y="158"/>
                      <a:pt x="1030" y="146"/>
                      <a:pt x="1077" y="146"/>
                    </a:cubicBezTo>
                    <a:close/>
                    <a:moveTo>
                      <a:pt x="1076" y="1"/>
                    </a:moveTo>
                    <a:cubicBezTo>
                      <a:pt x="1018" y="1"/>
                      <a:pt x="959" y="6"/>
                      <a:pt x="902" y="18"/>
                    </a:cubicBezTo>
                    <a:cubicBezTo>
                      <a:pt x="328" y="146"/>
                      <a:pt x="0" y="860"/>
                      <a:pt x="164" y="1609"/>
                    </a:cubicBezTo>
                    <a:cubicBezTo>
                      <a:pt x="316" y="2288"/>
                      <a:pt x="820" y="2768"/>
                      <a:pt x="1323" y="2768"/>
                    </a:cubicBezTo>
                    <a:cubicBezTo>
                      <a:pt x="1382" y="2768"/>
                      <a:pt x="1440" y="2756"/>
                      <a:pt x="1499" y="2745"/>
                    </a:cubicBezTo>
                    <a:cubicBezTo>
                      <a:pt x="1803" y="2675"/>
                      <a:pt x="2037" y="2464"/>
                      <a:pt x="2154" y="2171"/>
                    </a:cubicBezTo>
                    <a:cubicBezTo>
                      <a:pt x="2412" y="1516"/>
                      <a:pt x="2248" y="755"/>
                      <a:pt x="1733" y="264"/>
                    </a:cubicBezTo>
                    <a:cubicBezTo>
                      <a:pt x="1554" y="94"/>
                      <a:pt x="1315" y="1"/>
                      <a:pt x="107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6" name="Google Shape;1366;p33"/>
              <p:cNvSpPr/>
              <p:nvPr/>
            </p:nvSpPr>
            <p:spPr>
              <a:xfrm>
                <a:off x="6344351" y="1103606"/>
                <a:ext cx="116599" cy="302722"/>
              </a:xfrm>
              <a:custGeom>
                <a:avLst/>
                <a:gdLst/>
                <a:ahLst/>
                <a:cxnLst/>
                <a:rect l="l" t="t" r="r" b="b"/>
                <a:pathLst>
                  <a:path w="1605" h="4167" extrusionOk="0">
                    <a:moveTo>
                      <a:pt x="1475" y="0"/>
                    </a:moveTo>
                    <a:cubicBezTo>
                      <a:pt x="1" y="2130"/>
                      <a:pt x="1288" y="4143"/>
                      <a:pt x="1300" y="4167"/>
                    </a:cubicBezTo>
                    <a:lnTo>
                      <a:pt x="1429" y="4085"/>
                    </a:lnTo>
                    <a:cubicBezTo>
                      <a:pt x="1405" y="4061"/>
                      <a:pt x="176" y="2130"/>
                      <a:pt x="1604" y="82"/>
                    </a:cubicBezTo>
                    <a:lnTo>
                      <a:pt x="147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7" name="Google Shape;1367;p33"/>
              <p:cNvSpPr/>
              <p:nvPr/>
            </p:nvSpPr>
            <p:spPr>
              <a:xfrm>
                <a:off x="6479548" y="1589909"/>
                <a:ext cx="233925" cy="217797"/>
              </a:xfrm>
              <a:custGeom>
                <a:avLst/>
                <a:gdLst/>
                <a:ahLst/>
                <a:cxnLst/>
                <a:rect l="l" t="t" r="r" b="b"/>
                <a:pathLst>
                  <a:path w="3220" h="2998" extrusionOk="0">
                    <a:moveTo>
                      <a:pt x="141" y="1"/>
                    </a:moveTo>
                    <a:lnTo>
                      <a:pt x="1" y="36"/>
                    </a:lnTo>
                    <a:cubicBezTo>
                      <a:pt x="12" y="59"/>
                      <a:pt x="703" y="2880"/>
                      <a:pt x="3196" y="2997"/>
                    </a:cubicBezTo>
                    <a:lnTo>
                      <a:pt x="3219" y="2845"/>
                    </a:lnTo>
                    <a:cubicBezTo>
                      <a:pt x="832" y="2740"/>
                      <a:pt x="141" y="24"/>
                      <a:pt x="141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8" name="Google Shape;1368;p33"/>
              <p:cNvSpPr/>
              <p:nvPr/>
            </p:nvSpPr>
            <p:spPr>
              <a:xfrm>
                <a:off x="6680201" y="1764263"/>
                <a:ext cx="70686" cy="59716"/>
              </a:xfrm>
              <a:custGeom>
                <a:avLst/>
                <a:gdLst/>
                <a:ahLst/>
                <a:cxnLst/>
                <a:rect l="l" t="t" r="r" b="b"/>
                <a:pathLst>
                  <a:path w="973" h="822" extrusionOk="0">
                    <a:moveTo>
                      <a:pt x="563" y="0"/>
                    </a:moveTo>
                    <a:cubicBezTo>
                      <a:pt x="188" y="0"/>
                      <a:pt x="1" y="445"/>
                      <a:pt x="270" y="702"/>
                    </a:cubicBezTo>
                    <a:cubicBezTo>
                      <a:pt x="353" y="785"/>
                      <a:pt x="454" y="822"/>
                      <a:pt x="555" y="822"/>
                    </a:cubicBezTo>
                    <a:cubicBezTo>
                      <a:pt x="767" y="822"/>
                      <a:pt x="972" y="656"/>
                      <a:pt x="972" y="410"/>
                    </a:cubicBezTo>
                    <a:cubicBezTo>
                      <a:pt x="972" y="187"/>
                      <a:pt x="785" y="0"/>
                      <a:pt x="56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9" name="Google Shape;1369;p33"/>
              <p:cNvSpPr/>
              <p:nvPr/>
            </p:nvSpPr>
            <p:spPr>
              <a:xfrm>
                <a:off x="6673445" y="1758306"/>
                <a:ext cx="82528" cy="70613"/>
              </a:xfrm>
              <a:custGeom>
                <a:avLst/>
                <a:gdLst/>
                <a:ahLst/>
                <a:cxnLst/>
                <a:rect l="l" t="t" r="r" b="b"/>
                <a:pathLst>
                  <a:path w="1136" h="972" extrusionOk="0">
                    <a:moveTo>
                      <a:pt x="656" y="152"/>
                    </a:moveTo>
                    <a:cubicBezTo>
                      <a:pt x="843" y="152"/>
                      <a:pt x="995" y="305"/>
                      <a:pt x="995" y="492"/>
                    </a:cubicBezTo>
                    <a:cubicBezTo>
                      <a:pt x="995" y="690"/>
                      <a:pt x="823" y="824"/>
                      <a:pt x="646" y="824"/>
                    </a:cubicBezTo>
                    <a:cubicBezTo>
                      <a:pt x="563" y="824"/>
                      <a:pt x="478" y="794"/>
                      <a:pt x="410" y="726"/>
                    </a:cubicBezTo>
                    <a:cubicBezTo>
                      <a:pt x="199" y="515"/>
                      <a:pt x="351" y="152"/>
                      <a:pt x="656" y="152"/>
                    </a:cubicBezTo>
                    <a:close/>
                    <a:moveTo>
                      <a:pt x="645" y="0"/>
                    </a:moveTo>
                    <a:cubicBezTo>
                      <a:pt x="527" y="0"/>
                      <a:pt x="405" y="43"/>
                      <a:pt x="304" y="141"/>
                    </a:cubicBezTo>
                    <a:cubicBezTo>
                      <a:pt x="0" y="445"/>
                      <a:pt x="223" y="972"/>
                      <a:pt x="656" y="972"/>
                    </a:cubicBezTo>
                    <a:cubicBezTo>
                      <a:pt x="913" y="972"/>
                      <a:pt x="1135" y="749"/>
                      <a:pt x="1135" y="492"/>
                    </a:cubicBezTo>
                    <a:cubicBezTo>
                      <a:pt x="1135" y="197"/>
                      <a:pt x="897" y="0"/>
                      <a:pt x="64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0" name="Google Shape;1370;p33"/>
              <p:cNvSpPr/>
              <p:nvPr/>
            </p:nvSpPr>
            <p:spPr>
              <a:xfrm>
                <a:off x="5954960" y="1856888"/>
                <a:ext cx="666686" cy="2080624"/>
              </a:xfrm>
              <a:custGeom>
                <a:avLst/>
                <a:gdLst/>
                <a:ahLst/>
                <a:cxnLst/>
                <a:rect l="l" t="t" r="r" b="b"/>
                <a:pathLst>
                  <a:path w="9177" h="28640" extrusionOk="0">
                    <a:moveTo>
                      <a:pt x="7503" y="1"/>
                    </a:moveTo>
                    <a:cubicBezTo>
                      <a:pt x="7503" y="1"/>
                      <a:pt x="5372" y="1230"/>
                      <a:pt x="3757" y="1909"/>
                    </a:cubicBezTo>
                    <a:cubicBezTo>
                      <a:pt x="2154" y="2599"/>
                      <a:pt x="340" y="3184"/>
                      <a:pt x="246" y="3524"/>
                    </a:cubicBezTo>
                    <a:cubicBezTo>
                      <a:pt x="152" y="3863"/>
                      <a:pt x="0" y="26639"/>
                      <a:pt x="398" y="26979"/>
                    </a:cubicBezTo>
                    <a:cubicBezTo>
                      <a:pt x="784" y="27318"/>
                      <a:pt x="3418" y="28243"/>
                      <a:pt x="5466" y="28536"/>
                    </a:cubicBezTo>
                    <a:cubicBezTo>
                      <a:pt x="5951" y="28605"/>
                      <a:pt x="6442" y="28639"/>
                      <a:pt x="6933" y="28639"/>
                    </a:cubicBezTo>
                    <a:cubicBezTo>
                      <a:pt x="7686" y="28639"/>
                      <a:pt x="8440" y="28558"/>
                      <a:pt x="9176" y="28395"/>
                    </a:cubicBezTo>
                    <a:lnTo>
                      <a:pt x="750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1" name="Google Shape;1371;p33"/>
              <p:cNvSpPr/>
              <p:nvPr/>
            </p:nvSpPr>
            <p:spPr>
              <a:xfrm>
                <a:off x="5959174" y="1848388"/>
                <a:ext cx="666686" cy="2094427"/>
              </a:xfrm>
              <a:custGeom>
                <a:avLst/>
                <a:gdLst/>
                <a:ahLst/>
                <a:cxnLst/>
                <a:rect l="l" t="t" r="r" b="b"/>
                <a:pathLst>
                  <a:path w="9177" h="28830" extrusionOk="0">
                    <a:moveTo>
                      <a:pt x="7386" y="247"/>
                    </a:moveTo>
                    <a:lnTo>
                      <a:pt x="9036" y="28454"/>
                    </a:lnTo>
                    <a:cubicBezTo>
                      <a:pt x="8323" y="28607"/>
                      <a:pt x="7597" y="28682"/>
                      <a:pt x="6873" y="28682"/>
                    </a:cubicBezTo>
                    <a:cubicBezTo>
                      <a:pt x="6386" y="28682"/>
                      <a:pt x="5900" y="28648"/>
                      <a:pt x="5420" y="28582"/>
                    </a:cubicBezTo>
                    <a:cubicBezTo>
                      <a:pt x="3360" y="28290"/>
                      <a:pt x="738" y="27353"/>
                      <a:pt x="387" y="27049"/>
                    </a:cubicBezTo>
                    <a:cubicBezTo>
                      <a:pt x="235" y="26792"/>
                      <a:pt x="153" y="22403"/>
                      <a:pt x="153" y="15298"/>
                    </a:cubicBezTo>
                    <a:cubicBezTo>
                      <a:pt x="153" y="9563"/>
                      <a:pt x="200" y="3863"/>
                      <a:pt x="258" y="3664"/>
                    </a:cubicBezTo>
                    <a:cubicBezTo>
                      <a:pt x="317" y="3454"/>
                      <a:pt x="1335" y="3056"/>
                      <a:pt x="2318" y="2669"/>
                    </a:cubicBezTo>
                    <a:cubicBezTo>
                      <a:pt x="2786" y="2482"/>
                      <a:pt x="3255" y="2295"/>
                      <a:pt x="3723" y="2096"/>
                    </a:cubicBezTo>
                    <a:cubicBezTo>
                      <a:pt x="5127" y="1511"/>
                      <a:pt x="6941" y="492"/>
                      <a:pt x="7386" y="247"/>
                    </a:cubicBezTo>
                    <a:close/>
                    <a:moveTo>
                      <a:pt x="7515" y="1"/>
                    </a:moveTo>
                    <a:lnTo>
                      <a:pt x="7409" y="59"/>
                    </a:lnTo>
                    <a:cubicBezTo>
                      <a:pt x="7386" y="71"/>
                      <a:pt x="5256" y="1288"/>
                      <a:pt x="3676" y="1967"/>
                    </a:cubicBezTo>
                    <a:cubicBezTo>
                      <a:pt x="3208" y="2166"/>
                      <a:pt x="2728" y="2353"/>
                      <a:pt x="2271" y="2529"/>
                    </a:cubicBezTo>
                    <a:cubicBezTo>
                      <a:pt x="949" y="3044"/>
                      <a:pt x="188" y="3360"/>
                      <a:pt x="118" y="3617"/>
                    </a:cubicBezTo>
                    <a:cubicBezTo>
                      <a:pt x="59" y="3816"/>
                      <a:pt x="1" y="9856"/>
                      <a:pt x="1" y="15368"/>
                    </a:cubicBezTo>
                    <a:cubicBezTo>
                      <a:pt x="1" y="26909"/>
                      <a:pt x="211" y="27096"/>
                      <a:pt x="282" y="27154"/>
                    </a:cubicBezTo>
                    <a:cubicBezTo>
                      <a:pt x="715" y="27529"/>
                      <a:pt x="3395" y="28442"/>
                      <a:pt x="5396" y="28734"/>
                    </a:cubicBezTo>
                    <a:cubicBezTo>
                      <a:pt x="5876" y="28793"/>
                      <a:pt x="6356" y="28828"/>
                      <a:pt x="6848" y="28828"/>
                    </a:cubicBezTo>
                    <a:cubicBezTo>
                      <a:pt x="6895" y="28829"/>
                      <a:pt x="6943" y="28829"/>
                      <a:pt x="6991" y="28829"/>
                    </a:cubicBezTo>
                    <a:cubicBezTo>
                      <a:pt x="7705" y="28829"/>
                      <a:pt x="8427" y="28748"/>
                      <a:pt x="9118" y="28594"/>
                    </a:cubicBezTo>
                    <a:lnTo>
                      <a:pt x="9177" y="28571"/>
                    </a:lnTo>
                    <a:lnTo>
                      <a:pt x="7515" y="118"/>
                    </a:lnTo>
                    <a:lnTo>
                      <a:pt x="7515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2" name="Google Shape;1372;p33"/>
              <p:cNvSpPr/>
              <p:nvPr/>
            </p:nvSpPr>
            <p:spPr>
              <a:xfrm>
                <a:off x="6317980" y="1856888"/>
                <a:ext cx="256882" cy="1249973"/>
              </a:xfrm>
              <a:custGeom>
                <a:avLst/>
                <a:gdLst/>
                <a:ahLst/>
                <a:cxnLst/>
                <a:rect l="l" t="t" r="r" b="b"/>
                <a:pathLst>
                  <a:path w="3536" h="17206" extrusionOk="0">
                    <a:moveTo>
                      <a:pt x="2517" y="1"/>
                    </a:moveTo>
                    <a:cubicBezTo>
                      <a:pt x="1698" y="504"/>
                      <a:pt x="867" y="961"/>
                      <a:pt x="1" y="1359"/>
                    </a:cubicBezTo>
                    <a:cubicBezTo>
                      <a:pt x="293" y="3688"/>
                      <a:pt x="1089" y="9867"/>
                      <a:pt x="1639" y="12454"/>
                    </a:cubicBezTo>
                    <a:cubicBezTo>
                      <a:pt x="2037" y="14350"/>
                      <a:pt x="2904" y="16082"/>
                      <a:pt x="3536" y="17206"/>
                    </a:cubicBezTo>
                    <a:lnTo>
                      <a:pt x="251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3" name="Google Shape;1373;p33"/>
              <p:cNvSpPr/>
              <p:nvPr/>
            </p:nvSpPr>
            <p:spPr>
              <a:xfrm>
                <a:off x="6312895" y="1847589"/>
                <a:ext cx="268796" cy="1281429"/>
              </a:xfrm>
              <a:custGeom>
                <a:avLst/>
                <a:gdLst/>
                <a:ahLst/>
                <a:cxnLst/>
                <a:rect l="l" t="t" r="r" b="b"/>
                <a:pathLst>
                  <a:path w="3700" h="17639" extrusionOk="0">
                    <a:moveTo>
                      <a:pt x="2517" y="258"/>
                    </a:moveTo>
                    <a:lnTo>
                      <a:pt x="3512" y="17018"/>
                    </a:lnTo>
                    <a:cubicBezTo>
                      <a:pt x="2903" y="15894"/>
                      <a:pt x="2143" y="14291"/>
                      <a:pt x="1780" y="12559"/>
                    </a:cubicBezTo>
                    <a:cubicBezTo>
                      <a:pt x="1241" y="10019"/>
                      <a:pt x="457" y="4038"/>
                      <a:pt x="141" y="1533"/>
                    </a:cubicBezTo>
                    <a:cubicBezTo>
                      <a:pt x="1206" y="1042"/>
                      <a:pt x="2201" y="445"/>
                      <a:pt x="2517" y="258"/>
                    </a:cubicBezTo>
                    <a:close/>
                    <a:moveTo>
                      <a:pt x="2657" y="0"/>
                    </a:moveTo>
                    <a:lnTo>
                      <a:pt x="2552" y="70"/>
                    </a:lnTo>
                    <a:cubicBezTo>
                      <a:pt x="1745" y="562"/>
                      <a:pt x="902" y="1018"/>
                      <a:pt x="47" y="1428"/>
                    </a:cubicBezTo>
                    <a:lnTo>
                      <a:pt x="1" y="1451"/>
                    </a:lnTo>
                    <a:lnTo>
                      <a:pt x="1" y="1498"/>
                    </a:lnTo>
                    <a:cubicBezTo>
                      <a:pt x="317" y="3980"/>
                      <a:pt x="1101" y="10019"/>
                      <a:pt x="1639" y="12594"/>
                    </a:cubicBezTo>
                    <a:cubicBezTo>
                      <a:pt x="2037" y="14490"/>
                      <a:pt x="2892" y="16234"/>
                      <a:pt x="3547" y="17369"/>
                    </a:cubicBezTo>
                    <a:lnTo>
                      <a:pt x="3699" y="17638"/>
                    </a:lnTo>
                    <a:lnTo>
                      <a:pt x="2657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4" name="Google Shape;1374;p33"/>
              <p:cNvSpPr/>
              <p:nvPr/>
            </p:nvSpPr>
            <p:spPr>
              <a:xfrm>
                <a:off x="6843512" y="1896917"/>
                <a:ext cx="482161" cy="2020981"/>
              </a:xfrm>
              <a:custGeom>
                <a:avLst/>
                <a:gdLst/>
                <a:ahLst/>
                <a:cxnLst/>
                <a:rect l="l" t="t" r="r" b="b"/>
                <a:pathLst>
                  <a:path w="6637" h="27819" extrusionOk="0">
                    <a:moveTo>
                      <a:pt x="0" y="0"/>
                    </a:moveTo>
                    <a:cubicBezTo>
                      <a:pt x="0" y="0"/>
                      <a:pt x="1522" y="10288"/>
                      <a:pt x="1416" y="15309"/>
                    </a:cubicBezTo>
                    <a:cubicBezTo>
                      <a:pt x="1323" y="20330"/>
                      <a:pt x="1276" y="27797"/>
                      <a:pt x="1276" y="27797"/>
                    </a:cubicBezTo>
                    <a:cubicBezTo>
                      <a:pt x="1276" y="27797"/>
                      <a:pt x="1555" y="27819"/>
                      <a:pt x="1988" y="27819"/>
                    </a:cubicBezTo>
                    <a:cubicBezTo>
                      <a:pt x="2656" y="27819"/>
                      <a:pt x="3691" y="27767"/>
                      <a:pt x="4635" y="27505"/>
                    </a:cubicBezTo>
                    <a:cubicBezTo>
                      <a:pt x="6203" y="27060"/>
                      <a:pt x="6636" y="26720"/>
                      <a:pt x="6636" y="26720"/>
                    </a:cubicBezTo>
                    <a:cubicBezTo>
                      <a:pt x="6636" y="26720"/>
                      <a:pt x="5419" y="13261"/>
                      <a:pt x="5220" y="10382"/>
                    </a:cubicBezTo>
                    <a:cubicBezTo>
                      <a:pt x="5033" y="7502"/>
                      <a:pt x="4494" y="772"/>
                      <a:pt x="4494" y="772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5" name="Google Shape;1375;p33"/>
              <p:cNvSpPr/>
              <p:nvPr/>
            </p:nvSpPr>
            <p:spPr>
              <a:xfrm>
                <a:off x="6837555" y="1890960"/>
                <a:ext cx="494076" cy="2032241"/>
              </a:xfrm>
              <a:custGeom>
                <a:avLst/>
                <a:gdLst/>
                <a:ahLst/>
                <a:cxnLst/>
                <a:rect l="l" t="t" r="r" b="b"/>
                <a:pathLst>
                  <a:path w="6801" h="27974" extrusionOk="0">
                    <a:moveTo>
                      <a:pt x="176" y="164"/>
                    </a:moveTo>
                    <a:lnTo>
                      <a:pt x="4506" y="925"/>
                    </a:lnTo>
                    <a:cubicBezTo>
                      <a:pt x="4565" y="1580"/>
                      <a:pt x="5056" y="7772"/>
                      <a:pt x="5243" y="10475"/>
                    </a:cubicBezTo>
                    <a:cubicBezTo>
                      <a:pt x="5431" y="13237"/>
                      <a:pt x="6578" y="25925"/>
                      <a:pt x="6648" y="26767"/>
                    </a:cubicBezTo>
                    <a:cubicBezTo>
                      <a:pt x="6519" y="26849"/>
                      <a:pt x="6004" y="27154"/>
                      <a:pt x="4705" y="27516"/>
                    </a:cubicBezTo>
                    <a:cubicBezTo>
                      <a:pt x="3769" y="27775"/>
                      <a:pt x="2734" y="27827"/>
                      <a:pt x="2069" y="27827"/>
                    </a:cubicBezTo>
                    <a:cubicBezTo>
                      <a:pt x="1769" y="27827"/>
                      <a:pt x="1545" y="27816"/>
                      <a:pt x="1440" y="27809"/>
                    </a:cubicBezTo>
                    <a:cubicBezTo>
                      <a:pt x="1440" y="27048"/>
                      <a:pt x="1486" y="20108"/>
                      <a:pt x="1580" y="15391"/>
                    </a:cubicBezTo>
                    <a:cubicBezTo>
                      <a:pt x="1674" y="10686"/>
                      <a:pt x="328" y="1252"/>
                      <a:pt x="176" y="164"/>
                    </a:cubicBezTo>
                    <a:close/>
                    <a:moveTo>
                      <a:pt x="0" y="0"/>
                    </a:moveTo>
                    <a:lnTo>
                      <a:pt x="12" y="94"/>
                    </a:lnTo>
                    <a:cubicBezTo>
                      <a:pt x="35" y="199"/>
                      <a:pt x="1533" y="10428"/>
                      <a:pt x="1440" y="15391"/>
                    </a:cubicBezTo>
                    <a:cubicBezTo>
                      <a:pt x="1334" y="20365"/>
                      <a:pt x="1288" y="27809"/>
                      <a:pt x="1288" y="27879"/>
                    </a:cubicBezTo>
                    <a:lnTo>
                      <a:pt x="1288" y="27949"/>
                    </a:lnTo>
                    <a:lnTo>
                      <a:pt x="1358" y="27949"/>
                    </a:lnTo>
                    <a:cubicBezTo>
                      <a:pt x="1358" y="27949"/>
                      <a:pt x="1650" y="27973"/>
                      <a:pt x="2083" y="27973"/>
                    </a:cubicBezTo>
                    <a:cubicBezTo>
                      <a:pt x="2128" y="27973"/>
                      <a:pt x="2173" y="27974"/>
                      <a:pt x="2218" y="27974"/>
                    </a:cubicBezTo>
                    <a:cubicBezTo>
                      <a:pt x="3074" y="27974"/>
                      <a:pt x="3917" y="27868"/>
                      <a:pt x="4740" y="27657"/>
                    </a:cubicBezTo>
                    <a:cubicBezTo>
                      <a:pt x="6297" y="27224"/>
                      <a:pt x="6742" y="26884"/>
                      <a:pt x="6765" y="26861"/>
                    </a:cubicBezTo>
                    <a:lnTo>
                      <a:pt x="6800" y="26838"/>
                    </a:lnTo>
                    <a:lnTo>
                      <a:pt x="6800" y="26802"/>
                    </a:lnTo>
                    <a:cubicBezTo>
                      <a:pt x="6788" y="26662"/>
                      <a:pt x="5571" y="13308"/>
                      <a:pt x="5384" y="10464"/>
                    </a:cubicBezTo>
                    <a:cubicBezTo>
                      <a:pt x="5185" y="7619"/>
                      <a:pt x="4647" y="925"/>
                      <a:pt x="4647" y="854"/>
                    </a:cubicBezTo>
                    <a:lnTo>
                      <a:pt x="4647" y="80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6" name="Google Shape;1376;p33"/>
              <p:cNvSpPr/>
              <p:nvPr/>
            </p:nvSpPr>
            <p:spPr>
              <a:xfrm>
                <a:off x="6844312" y="1896917"/>
                <a:ext cx="253467" cy="1133446"/>
              </a:xfrm>
              <a:custGeom>
                <a:avLst/>
                <a:gdLst/>
                <a:ahLst/>
                <a:cxnLst/>
                <a:rect l="l" t="t" r="r" b="b"/>
                <a:pathLst>
                  <a:path w="3489" h="15602" extrusionOk="0">
                    <a:moveTo>
                      <a:pt x="1" y="0"/>
                    </a:moveTo>
                    <a:cubicBezTo>
                      <a:pt x="1" y="0"/>
                      <a:pt x="1511" y="10288"/>
                      <a:pt x="1417" y="15309"/>
                    </a:cubicBezTo>
                    <a:cubicBezTo>
                      <a:pt x="1417" y="15414"/>
                      <a:pt x="1417" y="15508"/>
                      <a:pt x="1405" y="15602"/>
                    </a:cubicBezTo>
                    <a:cubicBezTo>
                      <a:pt x="1827" y="14888"/>
                      <a:pt x="2611" y="13202"/>
                      <a:pt x="3020" y="9949"/>
                    </a:cubicBezTo>
                    <a:cubicBezTo>
                      <a:pt x="3489" y="6250"/>
                      <a:pt x="2786" y="1978"/>
                      <a:pt x="2482" y="445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7" name="Google Shape;1377;p33"/>
              <p:cNvSpPr/>
              <p:nvPr/>
            </p:nvSpPr>
            <p:spPr>
              <a:xfrm>
                <a:off x="6837555" y="1890088"/>
                <a:ext cx="265309" cy="1159817"/>
              </a:xfrm>
              <a:custGeom>
                <a:avLst/>
                <a:gdLst/>
                <a:ahLst/>
                <a:cxnLst/>
                <a:rect l="l" t="t" r="r" b="b"/>
                <a:pathLst>
                  <a:path w="3652" h="15965" extrusionOk="0">
                    <a:moveTo>
                      <a:pt x="176" y="176"/>
                    </a:moveTo>
                    <a:lnTo>
                      <a:pt x="2516" y="597"/>
                    </a:lnTo>
                    <a:cubicBezTo>
                      <a:pt x="2844" y="2259"/>
                      <a:pt x="3511" y="6403"/>
                      <a:pt x="3043" y="10031"/>
                    </a:cubicBezTo>
                    <a:cubicBezTo>
                      <a:pt x="2680" y="12933"/>
                      <a:pt x="2025" y="14584"/>
                      <a:pt x="1580" y="15403"/>
                    </a:cubicBezTo>
                    <a:cubicBezTo>
                      <a:pt x="1674" y="10698"/>
                      <a:pt x="328" y="1264"/>
                      <a:pt x="176" y="176"/>
                    </a:cubicBezTo>
                    <a:close/>
                    <a:moveTo>
                      <a:pt x="0" y="0"/>
                    </a:moveTo>
                    <a:lnTo>
                      <a:pt x="12" y="94"/>
                    </a:lnTo>
                    <a:cubicBezTo>
                      <a:pt x="35" y="199"/>
                      <a:pt x="1533" y="10440"/>
                      <a:pt x="1440" y="15403"/>
                    </a:cubicBezTo>
                    <a:lnTo>
                      <a:pt x="1428" y="15965"/>
                    </a:lnTo>
                    <a:lnTo>
                      <a:pt x="1568" y="15731"/>
                    </a:lnTo>
                    <a:cubicBezTo>
                      <a:pt x="1990" y="15005"/>
                      <a:pt x="2774" y="13308"/>
                      <a:pt x="3195" y="10043"/>
                    </a:cubicBezTo>
                    <a:cubicBezTo>
                      <a:pt x="3652" y="6379"/>
                      <a:pt x="2973" y="2166"/>
                      <a:pt x="2657" y="527"/>
                    </a:cubicBezTo>
                    <a:lnTo>
                      <a:pt x="2645" y="4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8" name="Google Shape;1378;p33"/>
              <p:cNvSpPr/>
              <p:nvPr/>
            </p:nvSpPr>
            <p:spPr>
              <a:xfrm>
                <a:off x="6622373" y="2818959"/>
                <a:ext cx="535775" cy="398472"/>
              </a:xfrm>
              <a:custGeom>
                <a:avLst/>
                <a:gdLst/>
                <a:ahLst/>
                <a:cxnLst/>
                <a:rect l="l" t="t" r="r" b="b"/>
                <a:pathLst>
                  <a:path w="7375" h="5485" extrusionOk="0">
                    <a:moveTo>
                      <a:pt x="4672" y="0"/>
                    </a:moveTo>
                    <a:cubicBezTo>
                      <a:pt x="4278" y="0"/>
                      <a:pt x="3543" y="506"/>
                      <a:pt x="3103" y="545"/>
                    </a:cubicBezTo>
                    <a:cubicBezTo>
                      <a:pt x="2588" y="592"/>
                      <a:pt x="1476" y="1341"/>
                      <a:pt x="1125" y="1821"/>
                    </a:cubicBezTo>
                    <a:cubicBezTo>
                      <a:pt x="797" y="2301"/>
                      <a:pt x="504" y="2804"/>
                      <a:pt x="247" y="3331"/>
                    </a:cubicBezTo>
                    <a:lnTo>
                      <a:pt x="1" y="5484"/>
                    </a:lnTo>
                    <a:cubicBezTo>
                      <a:pt x="1" y="5484"/>
                      <a:pt x="2751" y="5367"/>
                      <a:pt x="3512" y="5122"/>
                    </a:cubicBezTo>
                    <a:cubicBezTo>
                      <a:pt x="3969" y="4993"/>
                      <a:pt x="4413" y="4806"/>
                      <a:pt x="4823" y="4572"/>
                    </a:cubicBezTo>
                    <a:cubicBezTo>
                      <a:pt x="5104" y="4408"/>
                      <a:pt x="6099" y="4127"/>
                      <a:pt x="6181" y="3776"/>
                    </a:cubicBezTo>
                    <a:cubicBezTo>
                      <a:pt x="6208" y="3655"/>
                      <a:pt x="6075" y="3614"/>
                      <a:pt x="5886" y="3614"/>
                    </a:cubicBezTo>
                    <a:cubicBezTo>
                      <a:pt x="5655" y="3614"/>
                      <a:pt x="5340" y="3675"/>
                      <a:pt x="5130" y="3722"/>
                    </a:cubicBezTo>
                    <a:lnTo>
                      <a:pt x="5130" y="3722"/>
                    </a:lnTo>
                    <a:cubicBezTo>
                      <a:pt x="5413" y="3649"/>
                      <a:pt x="5690" y="3562"/>
                      <a:pt x="5958" y="3460"/>
                    </a:cubicBezTo>
                    <a:cubicBezTo>
                      <a:pt x="6274" y="3354"/>
                      <a:pt x="6567" y="3190"/>
                      <a:pt x="6813" y="2980"/>
                    </a:cubicBezTo>
                    <a:cubicBezTo>
                      <a:pt x="7375" y="2465"/>
                      <a:pt x="7293" y="2301"/>
                      <a:pt x="6696" y="2301"/>
                    </a:cubicBezTo>
                    <a:cubicBezTo>
                      <a:pt x="6099" y="2301"/>
                      <a:pt x="4823" y="2582"/>
                      <a:pt x="4472" y="2617"/>
                    </a:cubicBezTo>
                    <a:cubicBezTo>
                      <a:pt x="4436" y="2622"/>
                      <a:pt x="4408" y="2624"/>
                      <a:pt x="4386" y="2624"/>
                    </a:cubicBezTo>
                    <a:cubicBezTo>
                      <a:pt x="4200" y="2624"/>
                      <a:pt x="4472" y="2465"/>
                      <a:pt x="4472" y="2465"/>
                    </a:cubicBezTo>
                    <a:cubicBezTo>
                      <a:pt x="4472" y="2465"/>
                      <a:pt x="6497" y="2020"/>
                      <a:pt x="6731" y="1786"/>
                    </a:cubicBezTo>
                    <a:cubicBezTo>
                      <a:pt x="6968" y="1549"/>
                      <a:pt x="6976" y="1105"/>
                      <a:pt x="6368" y="1105"/>
                    </a:cubicBezTo>
                    <a:cubicBezTo>
                      <a:pt x="6345" y="1105"/>
                      <a:pt x="6322" y="1106"/>
                      <a:pt x="6298" y="1107"/>
                    </a:cubicBezTo>
                    <a:cubicBezTo>
                      <a:pt x="5619" y="1142"/>
                      <a:pt x="3196" y="1786"/>
                      <a:pt x="3196" y="1786"/>
                    </a:cubicBezTo>
                    <a:cubicBezTo>
                      <a:pt x="3301" y="1646"/>
                      <a:pt x="3442" y="1528"/>
                      <a:pt x="3594" y="1423"/>
                    </a:cubicBezTo>
                    <a:cubicBezTo>
                      <a:pt x="3910" y="1189"/>
                      <a:pt x="4390" y="1154"/>
                      <a:pt x="4589" y="943"/>
                    </a:cubicBezTo>
                    <a:cubicBezTo>
                      <a:pt x="4788" y="744"/>
                      <a:pt x="5151" y="346"/>
                      <a:pt x="4858" y="65"/>
                    </a:cubicBezTo>
                    <a:cubicBezTo>
                      <a:pt x="4812" y="20"/>
                      <a:pt x="4748" y="0"/>
                      <a:pt x="467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9" name="Google Shape;1379;p33"/>
              <p:cNvSpPr/>
              <p:nvPr/>
            </p:nvSpPr>
            <p:spPr>
              <a:xfrm>
                <a:off x="6616489" y="2814091"/>
                <a:ext cx="535703" cy="408424"/>
              </a:xfrm>
              <a:custGeom>
                <a:avLst/>
                <a:gdLst/>
                <a:ahLst/>
                <a:cxnLst/>
                <a:rect l="l" t="t" r="r" b="b"/>
                <a:pathLst>
                  <a:path w="7374" h="5622" extrusionOk="0">
                    <a:moveTo>
                      <a:pt x="4762" y="136"/>
                    </a:moveTo>
                    <a:cubicBezTo>
                      <a:pt x="4818" y="136"/>
                      <a:pt x="4862" y="149"/>
                      <a:pt x="4892" y="179"/>
                    </a:cubicBezTo>
                    <a:cubicBezTo>
                      <a:pt x="5056" y="343"/>
                      <a:pt x="4963" y="601"/>
                      <a:pt x="4611" y="952"/>
                    </a:cubicBezTo>
                    <a:cubicBezTo>
                      <a:pt x="4483" y="1045"/>
                      <a:pt x="4342" y="1116"/>
                      <a:pt x="4190" y="1162"/>
                    </a:cubicBezTo>
                    <a:cubicBezTo>
                      <a:pt x="3991" y="1221"/>
                      <a:pt x="3804" y="1303"/>
                      <a:pt x="3628" y="1420"/>
                    </a:cubicBezTo>
                    <a:cubicBezTo>
                      <a:pt x="3476" y="1525"/>
                      <a:pt x="3336" y="1654"/>
                      <a:pt x="3207" y="1794"/>
                    </a:cubicBezTo>
                    <a:lnTo>
                      <a:pt x="3102" y="1958"/>
                    </a:lnTo>
                    <a:lnTo>
                      <a:pt x="3289" y="1912"/>
                    </a:lnTo>
                    <a:cubicBezTo>
                      <a:pt x="3312" y="1900"/>
                      <a:pt x="5723" y="1279"/>
                      <a:pt x="6379" y="1233"/>
                    </a:cubicBezTo>
                    <a:cubicBezTo>
                      <a:pt x="6400" y="1232"/>
                      <a:pt x="6421" y="1231"/>
                      <a:pt x="6441" y="1231"/>
                    </a:cubicBezTo>
                    <a:cubicBezTo>
                      <a:pt x="6665" y="1231"/>
                      <a:pt x="6817" y="1290"/>
                      <a:pt x="6870" y="1408"/>
                    </a:cubicBezTo>
                    <a:cubicBezTo>
                      <a:pt x="6905" y="1549"/>
                      <a:pt x="6870" y="1689"/>
                      <a:pt x="6765" y="1783"/>
                    </a:cubicBezTo>
                    <a:cubicBezTo>
                      <a:pt x="6601" y="1947"/>
                      <a:pt x="5337" y="2274"/>
                      <a:pt x="4529" y="2450"/>
                    </a:cubicBezTo>
                    <a:lnTo>
                      <a:pt x="4506" y="2450"/>
                    </a:lnTo>
                    <a:cubicBezTo>
                      <a:pt x="4295" y="2579"/>
                      <a:pt x="4319" y="2661"/>
                      <a:pt x="4331" y="2684"/>
                    </a:cubicBezTo>
                    <a:cubicBezTo>
                      <a:pt x="4354" y="2746"/>
                      <a:pt x="4419" y="2757"/>
                      <a:pt x="4481" y="2757"/>
                    </a:cubicBezTo>
                    <a:cubicBezTo>
                      <a:pt x="4511" y="2757"/>
                      <a:pt x="4541" y="2754"/>
                      <a:pt x="4565" y="2754"/>
                    </a:cubicBezTo>
                    <a:cubicBezTo>
                      <a:pt x="4670" y="2743"/>
                      <a:pt x="4869" y="2707"/>
                      <a:pt x="5103" y="2661"/>
                    </a:cubicBezTo>
                    <a:cubicBezTo>
                      <a:pt x="5653" y="2544"/>
                      <a:pt x="6215" y="2473"/>
                      <a:pt x="6777" y="2426"/>
                    </a:cubicBezTo>
                    <a:cubicBezTo>
                      <a:pt x="7128" y="2426"/>
                      <a:pt x="7186" y="2485"/>
                      <a:pt x="7198" y="2508"/>
                    </a:cubicBezTo>
                    <a:cubicBezTo>
                      <a:pt x="7210" y="2544"/>
                      <a:pt x="7198" y="2649"/>
                      <a:pt x="6847" y="2977"/>
                    </a:cubicBezTo>
                    <a:cubicBezTo>
                      <a:pt x="6601" y="3187"/>
                      <a:pt x="6320" y="3339"/>
                      <a:pt x="6016" y="3445"/>
                    </a:cubicBezTo>
                    <a:cubicBezTo>
                      <a:pt x="5758" y="3550"/>
                      <a:pt x="5501" y="3632"/>
                      <a:pt x="5243" y="3691"/>
                    </a:cubicBezTo>
                    <a:cubicBezTo>
                      <a:pt x="5115" y="3726"/>
                      <a:pt x="5009" y="3749"/>
                      <a:pt x="4963" y="3761"/>
                    </a:cubicBezTo>
                    <a:lnTo>
                      <a:pt x="4998" y="3913"/>
                    </a:lnTo>
                    <a:cubicBezTo>
                      <a:pt x="4998" y="3913"/>
                      <a:pt x="5103" y="3890"/>
                      <a:pt x="5267" y="3843"/>
                    </a:cubicBezTo>
                    <a:cubicBezTo>
                      <a:pt x="5525" y="3785"/>
                      <a:pt x="5779" y="3750"/>
                      <a:pt x="5955" y="3750"/>
                    </a:cubicBezTo>
                    <a:cubicBezTo>
                      <a:pt x="6067" y="3750"/>
                      <a:pt x="6148" y="3764"/>
                      <a:pt x="6180" y="3796"/>
                    </a:cubicBezTo>
                    <a:lnTo>
                      <a:pt x="6180" y="3819"/>
                    </a:lnTo>
                    <a:cubicBezTo>
                      <a:pt x="6133" y="4042"/>
                      <a:pt x="5595" y="4264"/>
                      <a:pt x="5232" y="4404"/>
                    </a:cubicBezTo>
                    <a:cubicBezTo>
                      <a:pt x="5103" y="4451"/>
                      <a:pt x="4986" y="4510"/>
                      <a:pt x="4869" y="4568"/>
                    </a:cubicBezTo>
                    <a:cubicBezTo>
                      <a:pt x="4459" y="4802"/>
                      <a:pt x="4015" y="4990"/>
                      <a:pt x="3570" y="5118"/>
                    </a:cubicBezTo>
                    <a:cubicBezTo>
                      <a:pt x="2903" y="5317"/>
                      <a:pt x="632" y="5446"/>
                      <a:pt x="164" y="5470"/>
                    </a:cubicBezTo>
                    <a:lnTo>
                      <a:pt x="398" y="3421"/>
                    </a:lnTo>
                    <a:cubicBezTo>
                      <a:pt x="644" y="2906"/>
                      <a:pt x="936" y="2403"/>
                      <a:pt x="1264" y="1923"/>
                    </a:cubicBezTo>
                    <a:cubicBezTo>
                      <a:pt x="1603" y="1467"/>
                      <a:pt x="2704" y="718"/>
                      <a:pt x="3195" y="683"/>
                    </a:cubicBezTo>
                    <a:cubicBezTo>
                      <a:pt x="3476" y="624"/>
                      <a:pt x="3745" y="530"/>
                      <a:pt x="4003" y="402"/>
                    </a:cubicBezTo>
                    <a:cubicBezTo>
                      <a:pt x="4281" y="276"/>
                      <a:pt x="4580" y="136"/>
                      <a:pt x="4762" y="136"/>
                    </a:cubicBezTo>
                    <a:close/>
                    <a:moveTo>
                      <a:pt x="4757" y="1"/>
                    </a:moveTo>
                    <a:cubicBezTo>
                      <a:pt x="4538" y="1"/>
                      <a:pt x="4247" y="134"/>
                      <a:pt x="3944" y="273"/>
                    </a:cubicBezTo>
                    <a:cubicBezTo>
                      <a:pt x="3699" y="402"/>
                      <a:pt x="3441" y="484"/>
                      <a:pt x="3184" y="542"/>
                    </a:cubicBezTo>
                    <a:cubicBezTo>
                      <a:pt x="2645" y="577"/>
                      <a:pt x="1498" y="1350"/>
                      <a:pt x="1135" y="1841"/>
                    </a:cubicBezTo>
                    <a:cubicBezTo>
                      <a:pt x="808" y="2333"/>
                      <a:pt x="515" y="2836"/>
                      <a:pt x="258" y="3363"/>
                    </a:cubicBezTo>
                    <a:lnTo>
                      <a:pt x="0" y="5622"/>
                    </a:lnTo>
                    <a:lnTo>
                      <a:pt x="82" y="5622"/>
                    </a:lnTo>
                    <a:cubicBezTo>
                      <a:pt x="199" y="5622"/>
                      <a:pt x="2844" y="5493"/>
                      <a:pt x="3605" y="5259"/>
                    </a:cubicBezTo>
                    <a:cubicBezTo>
                      <a:pt x="4073" y="5130"/>
                      <a:pt x="4518" y="4943"/>
                      <a:pt x="4927" y="4697"/>
                    </a:cubicBezTo>
                    <a:cubicBezTo>
                      <a:pt x="5044" y="4639"/>
                      <a:pt x="5162" y="4592"/>
                      <a:pt x="5279" y="4545"/>
                    </a:cubicBezTo>
                    <a:cubicBezTo>
                      <a:pt x="5712" y="4369"/>
                      <a:pt x="6250" y="4147"/>
                      <a:pt x="6320" y="3854"/>
                    </a:cubicBezTo>
                    <a:cubicBezTo>
                      <a:pt x="6344" y="3796"/>
                      <a:pt x="6320" y="3726"/>
                      <a:pt x="6273" y="3691"/>
                    </a:cubicBezTo>
                    <a:cubicBezTo>
                      <a:pt x="6203" y="3632"/>
                      <a:pt x="6110" y="3609"/>
                      <a:pt x="6016" y="3609"/>
                    </a:cubicBezTo>
                    <a:lnTo>
                      <a:pt x="6051" y="3585"/>
                    </a:lnTo>
                    <a:cubicBezTo>
                      <a:pt x="6379" y="3480"/>
                      <a:pt x="6671" y="3316"/>
                      <a:pt x="6929" y="3094"/>
                    </a:cubicBezTo>
                    <a:cubicBezTo>
                      <a:pt x="7268" y="2789"/>
                      <a:pt x="7374" y="2590"/>
                      <a:pt x="7327" y="2462"/>
                    </a:cubicBezTo>
                    <a:cubicBezTo>
                      <a:pt x="7268" y="2345"/>
                      <a:pt x="7104" y="2286"/>
                      <a:pt x="6765" y="2286"/>
                    </a:cubicBezTo>
                    <a:cubicBezTo>
                      <a:pt x="6191" y="2333"/>
                      <a:pt x="5630" y="2403"/>
                      <a:pt x="5068" y="2520"/>
                    </a:cubicBezTo>
                    <a:cubicBezTo>
                      <a:pt x="4834" y="2567"/>
                      <a:pt x="4647" y="2602"/>
                      <a:pt x="4541" y="2614"/>
                    </a:cubicBezTo>
                    <a:lnTo>
                      <a:pt x="4565" y="2590"/>
                    </a:lnTo>
                    <a:cubicBezTo>
                      <a:pt x="4834" y="2532"/>
                      <a:pt x="6625" y="2146"/>
                      <a:pt x="6859" y="1900"/>
                    </a:cubicBezTo>
                    <a:cubicBezTo>
                      <a:pt x="7011" y="1759"/>
                      <a:pt x="7069" y="1549"/>
                      <a:pt x="6999" y="1361"/>
                    </a:cubicBezTo>
                    <a:cubicBezTo>
                      <a:pt x="6955" y="1252"/>
                      <a:pt x="6818" y="1090"/>
                      <a:pt x="6443" y="1090"/>
                    </a:cubicBezTo>
                    <a:cubicBezTo>
                      <a:pt x="6419" y="1090"/>
                      <a:pt x="6394" y="1091"/>
                      <a:pt x="6367" y="1092"/>
                    </a:cubicBezTo>
                    <a:cubicBezTo>
                      <a:pt x="5817" y="1127"/>
                      <a:pt x="4155" y="1549"/>
                      <a:pt x="3511" y="1713"/>
                    </a:cubicBezTo>
                    <a:cubicBezTo>
                      <a:pt x="3558" y="1666"/>
                      <a:pt x="3628" y="1607"/>
                      <a:pt x="3710" y="1549"/>
                    </a:cubicBezTo>
                    <a:cubicBezTo>
                      <a:pt x="3874" y="1443"/>
                      <a:pt x="4050" y="1361"/>
                      <a:pt x="4225" y="1303"/>
                    </a:cubicBezTo>
                    <a:cubicBezTo>
                      <a:pt x="4401" y="1256"/>
                      <a:pt x="4565" y="1174"/>
                      <a:pt x="4717" y="1069"/>
                    </a:cubicBezTo>
                    <a:cubicBezTo>
                      <a:pt x="5126" y="647"/>
                      <a:pt x="5220" y="320"/>
                      <a:pt x="4998" y="86"/>
                    </a:cubicBezTo>
                    <a:cubicBezTo>
                      <a:pt x="4934" y="26"/>
                      <a:pt x="4852" y="1"/>
                      <a:pt x="475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0" name="Google Shape;1380;p33"/>
              <p:cNvSpPr/>
              <p:nvPr/>
            </p:nvSpPr>
            <p:spPr>
              <a:xfrm>
                <a:off x="6937882" y="3100032"/>
                <a:ext cx="79985" cy="22157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305" extrusionOk="0">
                    <a:moveTo>
                      <a:pt x="1077" y="0"/>
                    </a:moveTo>
                    <a:lnTo>
                      <a:pt x="0" y="164"/>
                    </a:lnTo>
                    <a:lnTo>
                      <a:pt x="24" y="305"/>
                    </a:lnTo>
                    <a:lnTo>
                      <a:pt x="1100" y="141"/>
                    </a:lnTo>
                    <a:lnTo>
                      <a:pt x="1077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1" name="Google Shape;1381;p33"/>
              <p:cNvSpPr/>
              <p:nvPr/>
            </p:nvSpPr>
            <p:spPr>
              <a:xfrm>
                <a:off x="6913181" y="3088990"/>
                <a:ext cx="66400" cy="28115"/>
              </a:xfrm>
              <a:custGeom>
                <a:avLst/>
                <a:gdLst/>
                <a:ahLst/>
                <a:cxnLst/>
                <a:rect l="l" t="t" r="r" b="b"/>
                <a:pathLst>
                  <a:path w="914" h="387" extrusionOk="0">
                    <a:moveTo>
                      <a:pt x="867" y="0"/>
                    </a:moveTo>
                    <a:lnTo>
                      <a:pt x="1" y="246"/>
                    </a:lnTo>
                    <a:lnTo>
                      <a:pt x="36" y="386"/>
                    </a:lnTo>
                    <a:lnTo>
                      <a:pt x="914" y="141"/>
                    </a:lnTo>
                    <a:lnTo>
                      <a:pt x="867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2" name="Google Shape;1382;p33"/>
              <p:cNvSpPr/>
              <p:nvPr/>
            </p:nvSpPr>
            <p:spPr>
              <a:xfrm>
                <a:off x="5624196" y="2077155"/>
                <a:ext cx="1014450" cy="1344487"/>
              </a:xfrm>
              <a:custGeom>
                <a:avLst/>
                <a:gdLst/>
                <a:ahLst/>
                <a:cxnLst/>
                <a:rect l="l" t="t" r="r" b="b"/>
                <a:pathLst>
                  <a:path w="13964" h="18507" extrusionOk="0">
                    <a:moveTo>
                      <a:pt x="5560" y="0"/>
                    </a:moveTo>
                    <a:cubicBezTo>
                      <a:pt x="5560" y="0"/>
                      <a:pt x="3582" y="223"/>
                      <a:pt x="3067" y="1545"/>
                    </a:cubicBezTo>
                    <a:cubicBezTo>
                      <a:pt x="2552" y="2856"/>
                      <a:pt x="0" y="17931"/>
                      <a:pt x="363" y="18434"/>
                    </a:cubicBezTo>
                    <a:cubicBezTo>
                      <a:pt x="398" y="18484"/>
                      <a:pt x="551" y="18506"/>
                      <a:pt x="799" y="18506"/>
                    </a:cubicBezTo>
                    <a:cubicBezTo>
                      <a:pt x="3119" y="18506"/>
                      <a:pt x="13753" y="16538"/>
                      <a:pt x="13753" y="16538"/>
                    </a:cubicBezTo>
                    <a:lnTo>
                      <a:pt x="13963" y="13320"/>
                    </a:lnTo>
                    <a:lnTo>
                      <a:pt x="6438" y="12875"/>
                    </a:lnTo>
                    <a:lnTo>
                      <a:pt x="6941" y="6145"/>
                    </a:lnTo>
                    <a:lnTo>
                      <a:pt x="556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3" name="Google Shape;1383;p33"/>
              <p:cNvSpPr/>
              <p:nvPr/>
            </p:nvSpPr>
            <p:spPr>
              <a:xfrm>
                <a:off x="5617367" y="2072070"/>
                <a:ext cx="1027236" cy="1355384"/>
              </a:xfrm>
              <a:custGeom>
                <a:avLst/>
                <a:gdLst/>
                <a:ahLst/>
                <a:cxnLst/>
                <a:rect l="l" t="t" r="r" b="b"/>
                <a:pathLst>
                  <a:path w="14140" h="18657" extrusionOk="0">
                    <a:moveTo>
                      <a:pt x="5642" y="0"/>
                    </a:moveTo>
                    <a:cubicBezTo>
                      <a:pt x="5560" y="12"/>
                      <a:pt x="3617" y="222"/>
                      <a:pt x="3091" y="1580"/>
                    </a:cubicBezTo>
                    <a:cubicBezTo>
                      <a:pt x="2564" y="2938"/>
                      <a:pt x="1" y="17989"/>
                      <a:pt x="399" y="18551"/>
                    </a:cubicBezTo>
                    <a:cubicBezTo>
                      <a:pt x="422" y="18586"/>
                      <a:pt x="469" y="18656"/>
                      <a:pt x="890" y="18656"/>
                    </a:cubicBezTo>
                    <a:cubicBezTo>
                      <a:pt x="1557" y="18656"/>
                      <a:pt x="3196" y="18493"/>
                      <a:pt x="7304" y="17814"/>
                    </a:cubicBezTo>
                    <a:cubicBezTo>
                      <a:pt x="10558" y="17275"/>
                      <a:pt x="13823" y="16667"/>
                      <a:pt x="13858" y="16667"/>
                    </a:cubicBezTo>
                    <a:lnTo>
                      <a:pt x="13917" y="16655"/>
                    </a:lnTo>
                    <a:lnTo>
                      <a:pt x="14139" y="13308"/>
                    </a:lnTo>
                    <a:lnTo>
                      <a:pt x="6602" y="12875"/>
                    </a:lnTo>
                    <a:lnTo>
                      <a:pt x="7117" y="6215"/>
                    </a:lnTo>
                    <a:lnTo>
                      <a:pt x="6965" y="6203"/>
                    </a:lnTo>
                    <a:lnTo>
                      <a:pt x="6450" y="13003"/>
                    </a:lnTo>
                    <a:lnTo>
                      <a:pt x="13987" y="13448"/>
                    </a:lnTo>
                    <a:lnTo>
                      <a:pt x="13776" y="16538"/>
                    </a:lnTo>
                    <a:cubicBezTo>
                      <a:pt x="9325" y="17357"/>
                      <a:pt x="2483" y="18505"/>
                      <a:pt x="858" y="18505"/>
                    </a:cubicBezTo>
                    <a:cubicBezTo>
                      <a:pt x="671" y="18505"/>
                      <a:pt x="553" y="18490"/>
                      <a:pt x="516" y="18457"/>
                    </a:cubicBezTo>
                    <a:cubicBezTo>
                      <a:pt x="235" y="17978"/>
                      <a:pt x="2622" y="3195"/>
                      <a:pt x="3231" y="1627"/>
                    </a:cubicBezTo>
                    <a:cubicBezTo>
                      <a:pt x="3723" y="375"/>
                      <a:pt x="5642" y="141"/>
                      <a:pt x="5654" y="141"/>
                    </a:cubicBezTo>
                    <a:lnTo>
                      <a:pt x="5642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4" name="Google Shape;1384;p33"/>
              <p:cNvSpPr/>
              <p:nvPr/>
            </p:nvSpPr>
            <p:spPr>
              <a:xfrm>
                <a:off x="5799349" y="3012419"/>
                <a:ext cx="292551" cy="5231"/>
              </a:xfrm>
              <a:custGeom>
                <a:avLst/>
                <a:gdLst/>
                <a:ahLst/>
                <a:cxnLst/>
                <a:rect l="l" t="t" r="r" b="b"/>
                <a:pathLst>
                  <a:path w="4027" h="72" extrusionOk="0">
                    <a:moveTo>
                      <a:pt x="4027" y="1"/>
                    </a:moveTo>
                    <a:lnTo>
                      <a:pt x="0" y="71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5" name="Google Shape;1385;p33"/>
              <p:cNvSpPr/>
              <p:nvPr/>
            </p:nvSpPr>
            <p:spPr>
              <a:xfrm>
                <a:off x="5799349" y="3006462"/>
                <a:ext cx="292551" cy="16273"/>
              </a:xfrm>
              <a:custGeom>
                <a:avLst/>
                <a:gdLst/>
                <a:ahLst/>
                <a:cxnLst/>
                <a:rect l="l" t="t" r="r" b="b"/>
                <a:pathLst>
                  <a:path w="4027" h="224" extrusionOk="0">
                    <a:moveTo>
                      <a:pt x="4027" y="1"/>
                    </a:moveTo>
                    <a:lnTo>
                      <a:pt x="0" y="71"/>
                    </a:lnTo>
                    <a:lnTo>
                      <a:pt x="12" y="223"/>
                    </a:lnTo>
                    <a:lnTo>
                      <a:pt x="4027" y="153"/>
                    </a:lnTo>
                    <a:lnTo>
                      <a:pt x="4027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6" name="Google Shape;1386;p33"/>
              <p:cNvSpPr/>
              <p:nvPr/>
            </p:nvSpPr>
            <p:spPr>
              <a:xfrm>
                <a:off x="7988801" y="1670911"/>
                <a:ext cx="607987" cy="478602"/>
              </a:xfrm>
              <a:custGeom>
                <a:avLst/>
                <a:gdLst/>
                <a:ahLst/>
                <a:cxnLst/>
                <a:rect l="l" t="t" r="r" b="b"/>
                <a:pathLst>
                  <a:path w="8369" h="6588" extrusionOk="0">
                    <a:moveTo>
                      <a:pt x="3780" y="0"/>
                    </a:moveTo>
                    <a:cubicBezTo>
                      <a:pt x="3498" y="0"/>
                      <a:pt x="2999" y="390"/>
                      <a:pt x="2353" y="829"/>
                    </a:cubicBezTo>
                    <a:cubicBezTo>
                      <a:pt x="1417" y="1472"/>
                      <a:pt x="1030" y="1613"/>
                      <a:pt x="831" y="2058"/>
                    </a:cubicBezTo>
                    <a:cubicBezTo>
                      <a:pt x="632" y="2502"/>
                      <a:pt x="0" y="5803"/>
                      <a:pt x="0" y="5803"/>
                    </a:cubicBezTo>
                    <a:lnTo>
                      <a:pt x="1276" y="6587"/>
                    </a:lnTo>
                    <a:cubicBezTo>
                      <a:pt x="1276" y="6587"/>
                      <a:pt x="1616" y="5651"/>
                      <a:pt x="1967" y="5499"/>
                    </a:cubicBezTo>
                    <a:cubicBezTo>
                      <a:pt x="2306" y="5358"/>
                      <a:pt x="5267" y="4270"/>
                      <a:pt x="5958" y="3778"/>
                    </a:cubicBezTo>
                    <a:cubicBezTo>
                      <a:pt x="6648" y="3287"/>
                      <a:pt x="8369" y="2058"/>
                      <a:pt x="7280" y="2058"/>
                    </a:cubicBezTo>
                    <a:cubicBezTo>
                      <a:pt x="6566" y="2069"/>
                      <a:pt x="5864" y="2163"/>
                      <a:pt x="5174" y="2350"/>
                    </a:cubicBezTo>
                    <a:lnTo>
                      <a:pt x="2610" y="2058"/>
                    </a:lnTo>
                    <a:cubicBezTo>
                      <a:pt x="2610" y="2058"/>
                      <a:pt x="2903" y="1519"/>
                      <a:pt x="3348" y="1320"/>
                    </a:cubicBezTo>
                    <a:cubicBezTo>
                      <a:pt x="3781" y="1121"/>
                      <a:pt x="4132" y="934"/>
                      <a:pt x="4027" y="290"/>
                    </a:cubicBezTo>
                    <a:cubicBezTo>
                      <a:pt x="3997" y="85"/>
                      <a:pt x="3912" y="0"/>
                      <a:pt x="378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7" name="Google Shape;1387;p33"/>
              <p:cNvSpPr/>
              <p:nvPr/>
            </p:nvSpPr>
            <p:spPr>
              <a:xfrm>
                <a:off x="7982844" y="1665753"/>
                <a:ext cx="571445" cy="491388"/>
              </a:xfrm>
              <a:custGeom>
                <a:avLst/>
                <a:gdLst/>
                <a:ahLst/>
                <a:cxnLst/>
                <a:rect l="l" t="t" r="r" b="b"/>
                <a:pathLst>
                  <a:path w="7866" h="6764" extrusionOk="0">
                    <a:moveTo>
                      <a:pt x="3871" y="141"/>
                    </a:moveTo>
                    <a:cubicBezTo>
                      <a:pt x="3894" y="141"/>
                      <a:pt x="3915" y="144"/>
                      <a:pt x="3933" y="151"/>
                    </a:cubicBezTo>
                    <a:cubicBezTo>
                      <a:pt x="3980" y="174"/>
                      <a:pt x="4027" y="256"/>
                      <a:pt x="4038" y="373"/>
                    </a:cubicBezTo>
                    <a:cubicBezTo>
                      <a:pt x="4120" y="947"/>
                      <a:pt x="3851" y="1122"/>
                      <a:pt x="3395" y="1321"/>
                    </a:cubicBezTo>
                    <a:cubicBezTo>
                      <a:pt x="2938" y="1532"/>
                      <a:pt x="2634" y="2070"/>
                      <a:pt x="2622" y="2094"/>
                    </a:cubicBezTo>
                    <a:lnTo>
                      <a:pt x="2575" y="2187"/>
                    </a:lnTo>
                    <a:lnTo>
                      <a:pt x="5232" y="2491"/>
                    </a:lnTo>
                    <a:lnTo>
                      <a:pt x="5267" y="2491"/>
                    </a:lnTo>
                    <a:cubicBezTo>
                      <a:pt x="5946" y="2316"/>
                      <a:pt x="6648" y="2211"/>
                      <a:pt x="7362" y="2199"/>
                    </a:cubicBezTo>
                    <a:cubicBezTo>
                      <a:pt x="7514" y="2199"/>
                      <a:pt x="7620" y="2234"/>
                      <a:pt x="7632" y="2281"/>
                    </a:cubicBezTo>
                    <a:cubicBezTo>
                      <a:pt x="7690" y="2468"/>
                      <a:pt x="7140" y="2971"/>
                      <a:pt x="5993" y="3791"/>
                    </a:cubicBezTo>
                    <a:cubicBezTo>
                      <a:pt x="5443" y="4177"/>
                      <a:pt x="3465" y="4949"/>
                      <a:pt x="2505" y="5312"/>
                    </a:cubicBezTo>
                    <a:cubicBezTo>
                      <a:pt x="2271" y="5406"/>
                      <a:pt x="2084" y="5476"/>
                      <a:pt x="2014" y="5511"/>
                    </a:cubicBezTo>
                    <a:cubicBezTo>
                      <a:pt x="1709" y="5640"/>
                      <a:pt x="1417" y="6307"/>
                      <a:pt x="1323" y="6553"/>
                    </a:cubicBezTo>
                    <a:lnTo>
                      <a:pt x="164" y="5839"/>
                    </a:lnTo>
                    <a:cubicBezTo>
                      <a:pt x="246" y="5429"/>
                      <a:pt x="808" y="2562"/>
                      <a:pt x="984" y="2164"/>
                    </a:cubicBezTo>
                    <a:cubicBezTo>
                      <a:pt x="1124" y="1848"/>
                      <a:pt x="1370" y="1684"/>
                      <a:pt x="1873" y="1368"/>
                    </a:cubicBezTo>
                    <a:cubicBezTo>
                      <a:pt x="2037" y="1251"/>
                      <a:pt x="2248" y="1122"/>
                      <a:pt x="2482" y="958"/>
                    </a:cubicBezTo>
                    <a:cubicBezTo>
                      <a:pt x="2587" y="888"/>
                      <a:pt x="2704" y="806"/>
                      <a:pt x="2798" y="736"/>
                    </a:cubicBezTo>
                    <a:cubicBezTo>
                      <a:pt x="3262" y="419"/>
                      <a:pt x="3660" y="141"/>
                      <a:pt x="3871" y="141"/>
                    </a:cubicBezTo>
                    <a:close/>
                    <a:moveTo>
                      <a:pt x="3874" y="0"/>
                    </a:moveTo>
                    <a:cubicBezTo>
                      <a:pt x="3611" y="0"/>
                      <a:pt x="3220" y="266"/>
                      <a:pt x="2716" y="619"/>
                    </a:cubicBezTo>
                    <a:lnTo>
                      <a:pt x="2400" y="841"/>
                    </a:lnTo>
                    <a:cubicBezTo>
                      <a:pt x="2166" y="1005"/>
                      <a:pt x="1967" y="1134"/>
                      <a:pt x="1791" y="1239"/>
                    </a:cubicBezTo>
                    <a:cubicBezTo>
                      <a:pt x="1264" y="1579"/>
                      <a:pt x="1007" y="1754"/>
                      <a:pt x="843" y="2105"/>
                    </a:cubicBezTo>
                    <a:cubicBezTo>
                      <a:pt x="656" y="2550"/>
                      <a:pt x="36" y="5722"/>
                      <a:pt x="12" y="5851"/>
                    </a:cubicBezTo>
                    <a:lnTo>
                      <a:pt x="0" y="5909"/>
                    </a:lnTo>
                    <a:lnTo>
                      <a:pt x="1393" y="6763"/>
                    </a:lnTo>
                    <a:lnTo>
                      <a:pt x="1428" y="6682"/>
                    </a:lnTo>
                    <a:cubicBezTo>
                      <a:pt x="1522" y="6436"/>
                      <a:pt x="1815" y="5757"/>
                      <a:pt x="2072" y="5640"/>
                    </a:cubicBezTo>
                    <a:cubicBezTo>
                      <a:pt x="2142" y="5616"/>
                      <a:pt x="2318" y="5546"/>
                      <a:pt x="2564" y="5453"/>
                    </a:cubicBezTo>
                    <a:cubicBezTo>
                      <a:pt x="3523" y="5090"/>
                      <a:pt x="5513" y="4306"/>
                      <a:pt x="6075" y="3919"/>
                    </a:cubicBezTo>
                    <a:cubicBezTo>
                      <a:pt x="7163" y="3135"/>
                      <a:pt x="7866" y="2550"/>
                      <a:pt x="7772" y="2234"/>
                    </a:cubicBezTo>
                    <a:cubicBezTo>
                      <a:pt x="7713" y="2058"/>
                      <a:pt x="7444" y="2058"/>
                      <a:pt x="7362" y="2058"/>
                    </a:cubicBezTo>
                    <a:cubicBezTo>
                      <a:pt x="6637" y="2070"/>
                      <a:pt x="5934" y="2164"/>
                      <a:pt x="5244" y="2351"/>
                    </a:cubicBezTo>
                    <a:lnTo>
                      <a:pt x="2809" y="2070"/>
                    </a:lnTo>
                    <a:cubicBezTo>
                      <a:pt x="2962" y="1813"/>
                      <a:pt x="3184" y="1602"/>
                      <a:pt x="3453" y="1462"/>
                    </a:cubicBezTo>
                    <a:cubicBezTo>
                      <a:pt x="3921" y="1251"/>
                      <a:pt x="4284" y="1028"/>
                      <a:pt x="4191" y="350"/>
                    </a:cubicBezTo>
                    <a:cubicBezTo>
                      <a:pt x="4179" y="209"/>
                      <a:pt x="4109" y="92"/>
                      <a:pt x="3992" y="22"/>
                    </a:cubicBezTo>
                    <a:cubicBezTo>
                      <a:pt x="3956" y="7"/>
                      <a:pt x="3916" y="0"/>
                      <a:pt x="3874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8" name="Google Shape;1388;p33"/>
              <p:cNvSpPr/>
              <p:nvPr/>
            </p:nvSpPr>
            <p:spPr>
              <a:xfrm>
                <a:off x="8092542" y="1784386"/>
                <a:ext cx="374207" cy="282599"/>
              </a:xfrm>
              <a:custGeom>
                <a:avLst/>
                <a:gdLst/>
                <a:ahLst/>
                <a:cxnLst/>
                <a:rect l="l" t="t" r="r" b="b"/>
                <a:pathLst>
                  <a:path w="5151" h="3890" extrusionOk="0">
                    <a:moveTo>
                      <a:pt x="4844" y="1"/>
                    </a:moveTo>
                    <a:cubicBezTo>
                      <a:pt x="4643" y="1"/>
                      <a:pt x="3430" y="1771"/>
                      <a:pt x="3430" y="1771"/>
                    </a:cubicBezTo>
                    <a:cubicBezTo>
                      <a:pt x="3430" y="1771"/>
                      <a:pt x="2672" y="1723"/>
                      <a:pt x="1944" y="1723"/>
                    </a:cubicBezTo>
                    <a:cubicBezTo>
                      <a:pt x="1429" y="1723"/>
                      <a:pt x="930" y="1747"/>
                      <a:pt x="726" y="1830"/>
                    </a:cubicBezTo>
                    <a:cubicBezTo>
                      <a:pt x="246" y="2029"/>
                      <a:pt x="0" y="3305"/>
                      <a:pt x="0" y="3305"/>
                    </a:cubicBezTo>
                    <a:lnTo>
                      <a:pt x="188" y="3890"/>
                    </a:lnTo>
                    <a:cubicBezTo>
                      <a:pt x="188" y="3890"/>
                      <a:pt x="3289" y="3152"/>
                      <a:pt x="3722" y="2755"/>
                    </a:cubicBezTo>
                    <a:cubicBezTo>
                      <a:pt x="4167" y="2357"/>
                      <a:pt x="4471" y="1327"/>
                      <a:pt x="4811" y="741"/>
                    </a:cubicBezTo>
                    <a:cubicBezTo>
                      <a:pt x="5150" y="156"/>
                      <a:pt x="5010" y="98"/>
                      <a:pt x="4857" y="4"/>
                    </a:cubicBezTo>
                    <a:cubicBezTo>
                      <a:pt x="4854" y="2"/>
                      <a:pt x="4849" y="1"/>
                      <a:pt x="484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9" name="Google Shape;1389;p33"/>
              <p:cNvSpPr/>
              <p:nvPr/>
            </p:nvSpPr>
            <p:spPr>
              <a:xfrm>
                <a:off x="8087456" y="1779373"/>
                <a:ext cx="381835" cy="292769"/>
              </a:xfrm>
              <a:custGeom>
                <a:avLst/>
                <a:gdLst/>
                <a:ahLst/>
                <a:cxnLst/>
                <a:rect l="l" t="t" r="r" b="b"/>
                <a:pathLst>
                  <a:path w="5256" h="4030" extrusionOk="0">
                    <a:moveTo>
                      <a:pt x="4933" y="1"/>
                    </a:moveTo>
                    <a:cubicBezTo>
                      <a:pt x="4836" y="1"/>
                      <a:pt x="4556" y="193"/>
                      <a:pt x="3476" y="1770"/>
                    </a:cubicBezTo>
                    <a:cubicBezTo>
                      <a:pt x="3302" y="1757"/>
                      <a:pt x="2645" y="1720"/>
                      <a:pt x="2009" y="1720"/>
                    </a:cubicBezTo>
                    <a:cubicBezTo>
                      <a:pt x="1491" y="1720"/>
                      <a:pt x="988" y="1745"/>
                      <a:pt x="773" y="1829"/>
                    </a:cubicBezTo>
                    <a:cubicBezTo>
                      <a:pt x="258" y="2039"/>
                      <a:pt x="0" y="3303"/>
                      <a:pt x="0" y="3362"/>
                    </a:cubicBezTo>
                    <a:lnTo>
                      <a:pt x="141" y="3385"/>
                    </a:lnTo>
                    <a:cubicBezTo>
                      <a:pt x="211" y="3046"/>
                      <a:pt x="457" y="2110"/>
                      <a:pt x="831" y="1969"/>
                    </a:cubicBezTo>
                    <a:cubicBezTo>
                      <a:pt x="1021" y="1890"/>
                      <a:pt x="1476" y="1867"/>
                      <a:pt x="1958" y="1867"/>
                    </a:cubicBezTo>
                    <a:cubicBezTo>
                      <a:pt x="2696" y="1867"/>
                      <a:pt x="3497" y="1922"/>
                      <a:pt x="3511" y="1922"/>
                    </a:cubicBezTo>
                    <a:lnTo>
                      <a:pt x="3546" y="1922"/>
                    </a:lnTo>
                    <a:lnTo>
                      <a:pt x="3570" y="1887"/>
                    </a:lnTo>
                    <a:cubicBezTo>
                      <a:pt x="4120" y="1091"/>
                      <a:pt x="4764" y="237"/>
                      <a:pt x="4916" y="143"/>
                    </a:cubicBezTo>
                    <a:lnTo>
                      <a:pt x="4916" y="143"/>
                    </a:lnTo>
                    <a:cubicBezTo>
                      <a:pt x="5033" y="225"/>
                      <a:pt x="5115" y="272"/>
                      <a:pt x="4822" y="775"/>
                    </a:cubicBezTo>
                    <a:cubicBezTo>
                      <a:pt x="4682" y="1021"/>
                      <a:pt x="4565" y="1279"/>
                      <a:pt x="4459" y="1548"/>
                    </a:cubicBezTo>
                    <a:cubicBezTo>
                      <a:pt x="4249" y="2028"/>
                      <a:pt x="4026" y="2531"/>
                      <a:pt x="3757" y="2777"/>
                    </a:cubicBezTo>
                    <a:cubicBezTo>
                      <a:pt x="3418" y="3069"/>
                      <a:pt x="1311" y="3631"/>
                      <a:pt x="246" y="3889"/>
                    </a:cubicBezTo>
                    <a:lnTo>
                      <a:pt x="281" y="4029"/>
                    </a:lnTo>
                    <a:cubicBezTo>
                      <a:pt x="410" y="4006"/>
                      <a:pt x="3406" y="3280"/>
                      <a:pt x="3862" y="2882"/>
                    </a:cubicBezTo>
                    <a:cubicBezTo>
                      <a:pt x="4155" y="2625"/>
                      <a:pt x="4377" y="2110"/>
                      <a:pt x="4588" y="1606"/>
                    </a:cubicBezTo>
                    <a:cubicBezTo>
                      <a:pt x="4693" y="1349"/>
                      <a:pt x="4810" y="1103"/>
                      <a:pt x="4951" y="857"/>
                    </a:cubicBezTo>
                    <a:cubicBezTo>
                      <a:pt x="5255" y="319"/>
                      <a:pt x="5220" y="167"/>
                      <a:pt x="4998" y="26"/>
                    </a:cubicBezTo>
                    <a:lnTo>
                      <a:pt x="4974" y="15"/>
                    </a:lnTo>
                    <a:cubicBezTo>
                      <a:pt x="4964" y="9"/>
                      <a:pt x="4952" y="1"/>
                      <a:pt x="4933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0" name="Google Shape;1390;p33"/>
              <p:cNvSpPr/>
              <p:nvPr/>
            </p:nvSpPr>
            <p:spPr>
              <a:xfrm>
                <a:off x="7169990" y="1953873"/>
                <a:ext cx="986408" cy="1044816"/>
              </a:xfrm>
              <a:custGeom>
                <a:avLst/>
                <a:gdLst/>
                <a:ahLst/>
                <a:cxnLst/>
                <a:rect l="l" t="t" r="r" b="b"/>
                <a:pathLst>
                  <a:path w="13578" h="14382" extrusionOk="0">
                    <a:moveTo>
                      <a:pt x="0" y="0"/>
                    </a:moveTo>
                    <a:lnTo>
                      <a:pt x="726" y="9598"/>
                    </a:lnTo>
                    <a:cubicBezTo>
                      <a:pt x="726" y="9598"/>
                      <a:pt x="6484" y="13811"/>
                      <a:pt x="6683" y="14057"/>
                    </a:cubicBezTo>
                    <a:cubicBezTo>
                      <a:pt x="6807" y="14210"/>
                      <a:pt x="7122" y="14381"/>
                      <a:pt x="7556" y="14381"/>
                    </a:cubicBezTo>
                    <a:cubicBezTo>
                      <a:pt x="7820" y="14381"/>
                      <a:pt x="8127" y="14318"/>
                      <a:pt x="8462" y="14150"/>
                    </a:cubicBezTo>
                    <a:cubicBezTo>
                      <a:pt x="9352" y="13717"/>
                      <a:pt x="13577" y="2306"/>
                      <a:pt x="13577" y="2306"/>
                    </a:cubicBezTo>
                    <a:lnTo>
                      <a:pt x="11119" y="831"/>
                    </a:lnTo>
                    <a:lnTo>
                      <a:pt x="6836" y="815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1" name="Google Shape;1391;p33"/>
              <p:cNvSpPr/>
              <p:nvPr/>
            </p:nvSpPr>
            <p:spPr>
              <a:xfrm>
                <a:off x="7164033" y="1937672"/>
                <a:ext cx="999121" cy="1066538"/>
              </a:xfrm>
              <a:custGeom>
                <a:avLst/>
                <a:gdLst/>
                <a:ahLst/>
                <a:cxnLst/>
                <a:rect l="l" t="t" r="r" b="b"/>
                <a:pathLst>
                  <a:path w="13753" h="14681" extrusionOk="0">
                    <a:moveTo>
                      <a:pt x="176" y="434"/>
                    </a:moveTo>
                    <a:lnTo>
                      <a:pt x="6871" y="8428"/>
                    </a:lnTo>
                    <a:lnTo>
                      <a:pt x="6941" y="8510"/>
                    </a:lnTo>
                    <a:lnTo>
                      <a:pt x="11225" y="1148"/>
                    </a:lnTo>
                    <a:lnTo>
                      <a:pt x="13565" y="2552"/>
                    </a:lnTo>
                    <a:cubicBezTo>
                      <a:pt x="12383" y="5759"/>
                      <a:pt x="9212" y="13964"/>
                      <a:pt x="8509" y="14315"/>
                    </a:cubicBezTo>
                    <a:cubicBezTo>
                      <a:pt x="8188" y="14476"/>
                      <a:pt x="7897" y="14535"/>
                      <a:pt x="7650" y="14535"/>
                    </a:cubicBezTo>
                    <a:cubicBezTo>
                      <a:pt x="7231" y="14535"/>
                      <a:pt x="6939" y="14365"/>
                      <a:pt x="6836" y="14233"/>
                    </a:cubicBezTo>
                    <a:cubicBezTo>
                      <a:pt x="6637" y="13987"/>
                      <a:pt x="1592" y="10300"/>
                      <a:pt x="890" y="9785"/>
                    </a:cubicBezTo>
                    <a:lnTo>
                      <a:pt x="176" y="434"/>
                    </a:lnTo>
                    <a:close/>
                    <a:moveTo>
                      <a:pt x="0" y="1"/>
                    </a:moveTo>
                    <a:lnTo>
                      <a:pt x="749" y="9867"/>
                    </a:lnTo>
                    <a:lnTo>
                      <a:pt x="773" y="9879"/>
                    </a:lnTo>
                    <a:cubicBezTo>
                      <a:pt x="3090" y="11576"/>
                      <a:pt x="6566" y="14151"/>
                      <a:pt x="6719" y="14327"/>
                    </a:cubicBezTo>
                    <a:cubicBezTo>
                      <a:pt x="6945" y="14553"/>
                      <a:pt x="7252" y="14680"/>
                      <a:pt x="7573" y="14680"/>
                    </a:cubicBezTo>
                    <a:cubicBezTo>
                      <a:pt x="7600" y="14680"/>
                      <a:pt x="7628" y="14680"/>
                      <a:pt x="7655" y="14678"/>
                    </a:cubicBezTo>
                    <a:cubicBezTo>
                      <a:pt x="7971" y="14678"/>
                      <a:pt x="8287" y="14596"/>
                      <a:pt x="8580" y="14444"/>
                    </a:cubicBezTo>
                    <a:cubicBezTo>
                      <a:pt x="9481" y="13999"/>
                      <a:pt x="13554" y="3020"/>
                      <a:pt x="13729" y="2552"/>
                    </a:cubicBezTo>
                    <a:lnTo>
                      <a:pt x="13753" y="2494"/>
                    </a:lnTo>
                    <a:lnTo>
                      <a:pt x="11178" y="949"/>
                    </a:lnTo>
                    <a:lnTo>
                      <a:pt x="6918" y="825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2" name="Google Shape;1392;p33"/>
              <p:cNvSpPr/>
              <p:nvPr/>
            </p:nvSpPr>
            <p:spPr>
              <a:xfrm>
                <a:off x="7205660" y="2354306"/>
                <a:ext cx="115727" cy="358080"/>
              </a:xfrm>
              <a:custGeom>
                <a:avLst/>
                <a:gdLst/>
                <a:ahLst/>
                <a:cxnLst/>
                <a:rect l="l" t="t" r="r" b="b"/>
                <a:pathLst>
                  <a:path w="1593" h="4929" extrusionOk="0">
                    <a:moveTo>
                      <a:pt x="1" y="1"/>
                    </a:moveTo>
                    <a:lnTo>
                      <a:pt x="200" y="3863"/>
                    </a:lnTo>
                    <a:lnTo>
                      <a:pt x="1593" y="4928"/>
                    </a:lnTo>
                    <a:lnTo>
                      <a:pt x="1593" y="4928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3" name="Google Shape;1393;p33"/>
              <p:cNvSpPr/>
              <p:nvPr/>
            </p:nvSpPr>
            <p:spPr>
              <a:xfrm>
                <a:off x="7198032" y="2315221"/>
                <a:ext cx="133599" cy="411621"/>
              </a:xfrm>
              <a:custGeom>
                <a:avLst/>
                <a:gdLst/>
                <a:ahLst/>
                <a:cxnLst/>
                <a:rect l="l" t="t" r="r" b="b"/>
                <a:pathLst>
                  <a:path w="1839" h="5666" extrusionOk="0">
                    <a:moveTo>
                      <a:pt x="200" y="1089"/>
                    </a:moveTo>
                    <a:lnTo>
                      <a:pt x="1557" y="5267"/>
                    </a:lnTo>
                    <a:lnTo>
                      <a:pt x="375" y="4366"/>
                    </a:lnTo>
                    <a:lnTo>
                      <a:pt x="200" y="1089"/>
                    </a:lnTo>
                    <a:close/>
                    <a:moveTo>
                      <a:pt x="1" y="0"/>
                    </a:moveTo>
                    <a:lnTo>
                      <a:pt x="235" y="4436"/>
                    </a:lnTo>
                    <a:lnTo>
                      <a:pt x="1838" y="5665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394" name="Google Shape;1394;p33"/>
          <p:cNvGrpSpPr/>
          <p:nvPr/>
        </p:nvGrpSpPr>
        <p:grpSpPr>
          <a:xfrm>
            <a:off x="5289985" y="1268582"/>
            <a:ext cx="438897" cy="591591"/>
            <a:chOff x="4967202" y="542661"/>
            <a:chExt cx="533938" cy="719697"/>
          </a:xfrm>
        </p:grpSpPr>
        <p:sp>
          <p:nvSpPr>
            <p:cNvPr id="1395" name="Google Shape;1395;p33"/>
            <p:cNvSpPr/>
            <p:nvPr/>
          </p:nvSpPr>
          <p:spPr>
            <a:xfrm>
              <a:off x="4970906" y="546365"/>
              <a:ext cx="526476" cy="712289"/>
            </a:xfrm>
            <a:custGeom>
              <a:avLst/>
              <a:gdLst/>
              <a:ahLst/>
              <a:cxnLst/>
              <a:rect l="l" t="t" r="r" b="b"/>
              <a:pathLst>
                <a:path w="9949" h="13461" extrusionOk="0">
                  <a:moveTo>
                    <a:pt x="0" y="0"/>
                  </a:moveTo>
                  <a:lnTo>
                    <a:pt x="0" y="13460"/>
                  </a:lnTo>
                  <a:lnTo>
                    <a:pt x="9949" y="13460"/>
                  </a:lnTo>
                  <a:lnTo>
                    <a:pt x="994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33"/>
            <p:cNvSpPr/>
            <p:nvPr/>
          </p:nvSpPr>
          <p:spPr>
            <a:xfrm>
              <a:off x="4967202" y="542661"/>
              <a:ext cx="533938" cy="719697"/>
            </a:xfrm>
            <a:custGeom>
              <a:avLst/>
              <a:gdLst/>
              <a:ahLst/>
              <a:cxnLst/>
              <a:rect l="l" t="t" r="r" b="b"/>
              <a:pathLst>
                <a:path w="10090" h="13601" extrusionOk="0">
                  <a:moveTo>
                    <a:pt x="9949" y="141"/>
                  </a:moveTo>
                  <a:lnTo>
                    <a:pt x="9949" y="13460"/>
                  </a:lnTo>
                  <a:lnTo>
                    <a:pt x="141" y="13460"/>
                  </a:lnTo>
                  <a:lnTo>
                    <a:pt x="141" y="141"/>
                  </a:lnTo>
                  <a:close/>
                  <a:moveTo>
                    <a:pt x="0" y="0"/>
                  </a:moveTo>
                  <a:lnTo>
                    <a:pt x="0" y="13600"/>
                  </a:lnTo>
                  <a:lnTo>
                    <a:pt x="10089" y="13600"/>
                  </a:lnTo>
                  <a:lnTo>
                    <a:pt x="10089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33"/>
            <p:cNvSpPr/>
            <p:nvPr/>
          </p:nvSpPr>
          <p:spPr>
            <a:xfrm>
              <a:off x="4970906" y="546365"/>
              <a:ext cx="526476" cy="193298"/>
            </a:xfrm>
            <a:custGeom>
              <a:avLst/>
              <a:gdLst/>
              <a:ahLst/>
              <a:cxnLst/>
              <a:rect l="l" t="t" r="r" b="b"/>
              <a:pathLst>
                <a:path w="9949" h="3653" extrusionOk="0">
                  <a:moveTo>
                    <a:pt x="0" y="0"/>
                  </a:moveTo>
                  <a:lnTo>
                    <a:pt x="0" y="3652"/>
                  </a:lnTo>
                  <a:lnTo>
                    <a:pt x="9949" y="3652"/>
                  </a:lnTo>
                  <a:lnTo>
                    <a:pt x="994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33"/>
            <p:cNvSpPr/>
            <p:nvPr/>
          </p:nvSpPr>
          <p:spPr>
            <a:xfrm>
              <a:off x="4967202" y="542661"/>
              <a:ext cx="533938" cy="201289"/>
            </a:xfrm>
            <a:custGeom>
              <a:avLst/>
              <a:gdLst/>
              <a:ahLst/>
              <a:cxnLst/>
              <a:rect l="l" t="t" r="r" b="b"/>
              <a:pathLst>
                <a:path w="10090" h="3804" extrusionOk="0">
                  <a:moveTo>
                    <a:pt x="9949" y="141"/>
                  </a:moveTo>
                  <a:lnTo>
                    <a:pt x="9949" y="3652"/>
                  </a:lnTo>
                  <a:lnTo>
                    <a:pt x="141" y="3652"/>
                  </a:lnTo>
                  <a:lnTo>
                    <a:pt x="141" y="141"/>
                  </a:lnTo>
                  <a:close/>
                  <a:moveTo>
                    <a:pt x="0" y="0"/>
                  </a:moveTo>
                  <a:lnTo>
                    <a:pt x="0" y="3804"/>
                  </a:lnTo>
                  <a:lnTo>
                    <a:pt x="10089" y="3804"/>
                  </a:lnTo>
                  <a:lnTo>
                    <a:pt x="10089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33"/>
            <p:cNvSpPr/>
            <p:nvPr/>
          </p:nvSpPr>
          <p:spPr>
            <a:xfrm>
              <a:off x="5032818" y="584729"/>
              <a:ext cx="402649" cy="116519"/>
            </a:xfrm>
            <a:custGeom>
              <a:avLst/>
              <a:gdLst/>
              <a:ahLst/>
              <a:cxnLst/>
              <a:rect l="l" t="t" r="r" b="b"/>
              <a:pathLst>
                <a:path w="7609" h="2202" extrusionOk="0">
                  <a:moveTo>
                    <a:pt x="1" y="1"/>
                  </a:moveTo>
                  <a:lnTo>
                    <a:pt x="1" y="2201"/>
                  </a:lnTo>
                  <a:lnTo>
                    <a:pt x="7608" y="2201"/>
                  </a:lnTo>
                  <a:lnTo>
                    <a:pt x="760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33"/>
            <p:cNvSpPr/>
            <p:nvPr/>
          </p:nvSpPr>
          <p:spPr>
            <a:xfrm>
              <a:off x="5044619" y="817027"/>
              <a:ext cx="100384" cy="100962"/>
            </a:xfrm>
            <a:custGeom>
              <a:avLst/>
              <a:gdLst/>
              <a:ahLst/>
              <a:cxnLst/>
              <a:rect l="l" t="t" r="r" b="b"/>
              <a:pathLst>
                <a:path w="1897" h="1908" extrusionOk="0">
                  <a:moveTo>
                    <a:pt x="0" y="0"/>
                  </a:moveTo>
                  <a:lnTo>
                    <a:pt x="0" y="1908"/>
                  </a:lnTo>
                  <a:lnTo>
                    <a:pt x="1896" y="1908"/>
                  </a:lnTo>
                  <a:lnTo>
                    <a:pt x="189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33"/>
            <p:cNvSpPr/>
            <p:nvPr/>
          </p:nvSpPr>
          <p:spPr>
            <a:xfrm>
              <a:off x="5040862" y="813270"/>
              <a:ext cx="108481" cy="108476"/>
            </a:xfrm>
            <a:custGeom>
              <a:avLst/>
              <a:gdLst/>
              <a:ahLst/>
              <a:cxnLst/>
              <a:rect l="l" t="t" r="r" b="b"/>
              <a:pathLst>
                <a:path w="2050" h="2050" extrusionOk="0">
                  <a:moveTo>
                    <a:pt x="1897" y="153"/>
                  </a:moveTo>
                  <a:lnTo>
                    <a:pt x="1897" y="1909"/>
                  </a:lnTo>
                  <a:lnTo>
                    <a:pt x="141" y="1909"/>
                  </a:lnTo>
                  <a:lnTo>
                    <a:pt x="141" y="153"/>
                  </a:lnTo>
                  <a:close/>
                  <a:moveTo>
                    <a:pt x="1" y="1"/>
                  </a:moveTo>
                  <a:lnTo>
                    <a:pt x="1" y="2049"/>
                  </a:lnTo>
                  <a:lnTo>
                    <a:pt x="2049" y="2049"/>
                  </a:lnTo>
                  <a:lnTo>
                    <a:pt x="2049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33"/>
            <p:cNvSpPr/>
            <p:nvPr/>
          </p:nvSpPr>
          <p:spPr>
            <a:xfrm>
              <a:off x="5183947" y="817027"/>
              <a:ext cx="100384" cy="100962"/>
            </a:xfrm>
            <a:custGeom>
              <a:avLst/>
              <a:gdLst/>
              <a:ahLst/>
              <a:cxnLst/>
              <a:rect l="l" t="t" r="r" b="b"/>
              <a:pathLst>
                <a:path w="1897" h="1908" extrusionOk="0">
                  <a:moveTo>
                    <a:pt x="1" y="0"/>
                  </a:moveTo>
                  <a:lnTo>
                    <a:pt x="1" y="1908"/>
                  </a:lnTo>
                  <a:lnTo>
                    <a:pt x="1897" y="1908"/>
                  </a:lnTo>
                  <a:lnTo>
                    <a:pt x="18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33"/>
            <p:cNvSpPr/>
            <p:nvPr/>
          </p:nvSpPr>
          <p:spPr>
            <a:xfrm>
              <a:off x="5180243" y="813270"/>
              <a:ext cx="108428" cy="108476"/>
            </a:xfrm>
            <a:custGeom>
              <a:avLst/>
              <a:gdLst/>
              <a:ahLst/>
              <a:cxnLst/>
              <a:rect l="l" t="t" r="r" b="b"/>
              <a:pathLst>
                <a:path w="2049" h="2050" extrusionOk="0">
                  <a:moveTo>
                    <a:pt x="1896" y="153"/>
                  </a:moveTo>
                  <a:lnTo>
                    <a:pt x="1896" y="1909"/>
                  </a:lnTo>
                  <a:lnTo>
                    <a:pt x="141" y="1909"/>
                  </a:lnTo>
                  <a:lnTo>
                    <a:pt x="141" y="153"/>
                  </a:lnTo>
                  <a:close/>
                  <a:moveTo>
                    <a:pt x="0" y="1"/>
                  </a:moveTo>
                  <a:lnTo>
                    <a:pt x="0" y="2049"/>
                  </a:lnTo>
                  <a:lnTo>
                    <a:pt x="2049" y="2049"/>
                  </a:lnTo>
                  <a:lnTo>
                    <a:pt x="2049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33"/>
            <p:cNvSpPr/>
            <p:nvPr/>
          </p:nvSpPr>
          <p:spPr>
            <a:xfrm>
              <a:off x="5323276" y="817027"/>
              <a:ext cx="100437" cy="100962"/>
            </a:xfrm>
            <a:custGeom>
              <a:avLst/>
              <a:gdLst/>
              <a:ahLst/>
              <a:cxnLst/>
              <a:rect l="l" t="t" r="r" b="b"/>
              <a:pathLst>
                <a:path w="1898" h="1908" extrusionOk="0">
                  <a:moveTo>
                    <a:pt x="1" y="0"/>
                  </a:moveTo>
                  <a:lnTo>
                    <a:pt x="1" y="1908"/>
                  </a:lnTo>
                  <a:lnTo>
                    <a:pt x="1897" y="1908"/>
                  </a:lnTo>
                  <a:lnTo>
                    <a:pt x="18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33"/>
            <p:cNvSpPr/>
            <p:nvPr/>
          </p:nvSpPr>
          <p:spPr>
            <a:xfrm>
              <a:off x="5319572" y="813270"/>
              <a:ext cx="108428" cy="108476"/>
            </a:xfrm>
            <a:custGeom>
              <a:avLst/>
              <a:gdLst/>
              <a:ahLst/>
              <a:cxnLst/>
              <a:rect l="l" t="t" r="r" b="b"/>
              <a:pathLst>
                <a:path w="2049" h="2050" extrusionOk="0">
                  <a:moveTo>
                    <a:pt x="1897" y="153"/>
                  </a:moveTo>
                  <a:lnTo>
                    <a:pt x="1897" y="1909"/>
                  </a:lnTo>
                  <a:lnTo>
                    <a:pt x="141" y="1909"/>
                  </a:lnTo>
                  <a:lnTo>
                    <a:pt x="141" y="153"/>
                  </a:lnTo>
                  <a:close/>
                  <a:moveTo>
                    <a:pt x="1" y="1"/>
                  </a:moveTo>
                  <a:lnTo>
                    <a:pt x="1" y="2049"/>
                  </a:lnTo>
                  <a:lnTo>
                    <a:pt x="2049" y="2049"/>
                  </a:lnTo>
                  <a:lnTo>
                    <a:pt x="2049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33"/>
            <p:cNvSpPr/>
            <p:nvPr/>
          </p:nvSpPr>
          <p:spPr>
            <a:xfrm>
              <a:off x="5044619" y="948944"/>
              <a:ext cx="100384" cy="100380"/>
            </a:xfrm>
            <a:custGeom>
              <a:avLst/>
              <a:gdLst/>
              <a:ahLst/>
              <a:cxnLst/>
              <a:rect l="l" t="t" r="r" b="b"/>
              <a:pathLst>
                <a:path w="1897" h="1897" extrusionOk="0">
                  <a:moveTo>
                    <a:pt x="0" y="0"/>
                  </a:moveTo>
                  <a:lnTo>
                    <a:pt x="0" y="1896"/>
                  </a:lnTo>
                  <a:lnTo>
                    <a:pt x="1896" y="1896"/>
                  </a:lnTo>
                  <a:lnTo>
                    <a:pt x="189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33"/>
            <p:cNvSpPr/>
            <p:nvPr/>
          </p:nvSpPr>
          <p:spPr>
            <a:xfrm>
              <a:off x="5040862" y="945187"/>
              <a:ext cx="108481" cy="108423"/>
            </a:xfrm>
            <a:custGeom>
              <a:avLst/>
              <a:gdLst/>
              <a:ahLst/>
              <a:cxnLst/>
              <a:rect l="l" t="t" r="r" b="b"/>
              <a:pathLst>
                <a:path w="2050" h="2049" extrusionOk="0">
                  <a:moveTo>
                    <a:pt x="1897" y="141"/>
                  </a:moveTo>
                  <a:lnTo>
                    <a:pt x="1897" y="1897"/>
                  </a:lnTo>
                  <a:lnTo>
                    <a:pt x="141" y="1897"/>
                  </a:lnTo>
                  <a:lnTo>
                    <a:pt x="141" y="141"/>
                  </a:lnTo>
                  <a:close/>
                  <a:moveTo>
                    <a:pt x="1" y="1"/>
                  </a:moveTo>
                  <a:lnTo>
                    <a:pt x="1" y="2049"/>
                  </a:lnTo>
                  <a:lnTo>
                    <a:pt x="2049" y="2049"/>
                  </a:lnTo>
                  <a:lnTo>
                    <a:pt x="2049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33"/>
            <p:cNvSpPr/>
            <p:nvPr/>
          </p:nvSpPr>
          <p:spPr>
            <a:xfrm>
              <a:off x="5183947" y="948944"/>
              <a:ext cx="100384" cy="100380"/>
            </a:xfrm>
            <a:custGeom>
              <a:avLst/>
              <a:gdLst/>
              <a:ahLst/>
              <a:cxnLst/>
              <a:rect l="l" t="t" r="r" b="b"/>
              <a:pathLst>
                <a:path w="1897" h="1897" extrusionOk="0">
                  <a:moveTo>
                    <a:pt x="1" y="0"/>
                  </a:moveTo>
                  <a:lnTo>
                    <a:pt x="1" y="1896"/>
                  </a:lnTo>
                  <a:lnTo>
                    <a:pt x="1897" y="1896"/>
                  </a:lnTo>
                  <a:lnTo>
                    <a:pt x="18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33"/>
            <p:cNvSpPr/>
            <p:nvPr/>
          </p:nvSpPr>
          <p:spPr>
            <a:xfrm>
              <a:off x="5180243" y="945187"/>
              <a:ext cx="108428" cy="108423"/>
            </a:xfrm>
            <a:custGeom>
              <a:avLst/>
              <a:gdLst/>
              <a:ahLst/>
              <a:cxnLst/>
              <a:rect l="l" t="t" r="r" b="b"/>
              <a:pathLst>
                <a:path w="2049" h="2049" extrusionOk="0">
                  <a:moveTo>
                    <a:pt x="1896" y="141"/>
                  </a:moveTo>
                  <a:lnTo>
                    <a:pt x="1896" y="1897"/>
                  </a:lnTo>
                  <a:lnTo>
                    <a:pt x="141" y="1897"/>
                  </a:lnTo>
                  <a:lnTo>
                    <a:pt x="141" y="141"/>
                  </a:lnTo>
                  <a:close/>
                  <a:moveTo>
                    <a:pt x="0" y="1"/>
                  </a:moveTo>
                  <a:lnTo>
                    <a:pt x="0" y="2049"/>
                  </a:lnTo>
                  <a:lnTo>
                    <a:pt x="2049" y="2049"/>
                  </a:lnTo>
                  <a:lnTo>
                    <a:pt x="2049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33"/>
            <p:cNvSpPr/>
            <p:nvPr/>
          </p:nvSpPr>
          <p:spPr>
            <a:xfrm>
              <a:off x="5323276" y="948944"/>
              <a:ext cx="100437" cy="100380"/>
            </a:xfrm>
            <a:custGeom>
              <a:avLst/>
              <a:gdLst/>
              <a:ahLst/>
              <a:cxnLst/>
              <a:rect l="l" t="t" r="r" b="b"/>
              <a:pathLst>
                <a:path w="1898" h="1897" extrusionOk="0">
                  <a:moveTo>
                    <a:pt x="1" y="0"/>
                  </a:moveTo>
                  <a:lnTo>
                    <a:pt x="1" y="1896"/>
                  </a:lnTo>
                  <a:lnTo>
                    <a:pt x="1897" y="1896"/>
                  </a:lnTo>
                  <a:lnTo>
                    <a:pt x="18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33"/>
            <p:cNvSpPr/>
            <p:nvPr/>
          </p:nvSpPr>
          <p:spPr>
            <a:xfrm>
              <a:off x="5319572" y="945187"/>
              <a:ext cx="108428" cy="108423"/>
            </a:xfrm>
            <a:custGeom>
              <a:avLst/>
              <a:gdLst/>
              <a:ahLst/>
              <a:cxnLst/>
              <a:rect l="l" t="t" r="r" b="b"/>
              <a:pathLst>
                <a:path w="2049" h="2049" extrusionOk="0">
                  <a:moveTo>
                    <a:pt x="1897" y="141"/>
                  </a:moveTo>
                  <a:lnTo>
                    <a:pt x="1897" y="1897"/>
                  </a:lnTo>
                  <a:lnTo>
                    <a:pt x="141" y="1897"/>
                  </a:lnTo>
                  <a:lnTo>
                    <a:pt x="141" y="141"/>
                  </a:lnTo>
                  <a:close/>
                  <a:moveTo>
                    <a:pt x="1" y="1"/>
                  </a:moveTo>
                  <a:lnTo>
                    <a:pt x="1" y="2049"/>
                  </a:lnTo>
                  <a:lnTo>
                    <a:pt x="2049" y="2049"/>
                  </a:lnTo>
                  <a:lnTo>
                    <a:pt x="2049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33"/>
            <p:cNvSpPr/>
            <p:nvPr/>
          </p:nvSpPr>
          <p:spPr>
            <a:xfrm>
              <a:off x="5044619" y="1080227"/>
              <a:ext cx="100384" cy="101015"/>
            </a:xfrm>
            <a:custGeom>
              <a:avLst/>
              <a:gdLst/>
              <a:ahLst/>
              <a:cxnLst/>
              <a:rect l="l" t="t" r="r" b="b"/>
              <a:pathLst>
                <a:path w="1897" h="1909" extrusionOk="0">
                  <a:moveTo>
                    <a:pt x="0" y="0"/>
                  </a:moveTo>
                  <a:lnTo>
                    <a:pt x="0" y="1908"/>
                  </a:lnTo>
                  <a:lnTo>
                    <a:pt x="1896" y="1908"/>
                  </a:lnTo>
                  <a:lnTo>
                    <a:pt x="189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33"/>
            <p:cNvSpPr/>
            <p:nvPr/>
          </p:nvSpPr>
          <p:spPr>
            <a:xfrm>
              <a:off x="5040862" y="1076523"/>
              <a:ext cx="108481" cy="108423"/>
            </a:xfrm>
            <a:custGeom>
              <a:avLst/>
              <a:gdLst/>
              <a:ahLst/>
              <a:cxnLst/>
              <a:rect l="l" t="t" r="r" b="b"/>
              <a:pathLst>
                <a:path w="2050" h="2049" extrusionOk="0">
                  <a:moveTo>
                    <a:pt x="1897" y="152"/>
                  </a:moveTo>
                  <a:lnTo>
                    <a:pt x="1897" y="1908"/>
                  </a:lnTo>
                  <a:lnTo>
                    <a:pt x="141" y="1908"/>
                  </a:lnTo>
                  <a:lnTo>
                    <a:pt x="141" y="152"/>
                  </a:lnTo>
                  <a:close/>
                  <a:moveTo>
                    <a:pt x="1" y="0"/>
                  </a:moveTo>
                  <a:lnTo>
                    <a:pt x="1" y="2048"/>
                  </a:lnTo>
                  <a:lnTo>
                    <a:pt x="2049" y="2048"/>
                  </a:lnTo>
                  <a:lnTo>
                    <a:pt x="2049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33"/>
            <p:cNvSpPr/>
            <p:nvPr/>
          </p:nvSpPr>
          <p:spPr>
            <a:xfrm>
              <a:off x="5183947" y="1080227"/>
              <a:ext cx="100384" cy="101015"/>
            </a:xfrm>
            <a:custGeom>
              <a:avLst/>
              <a:gdLst/>
              <a:ahLst/>
              <a:cxnLst/>
              <a:rect l="l" t="t" r="r" b="b"/>
              <a:pathLst>
                <a:path w="1897" h="1909" extrusionOk="0">
                  <a:moveTo>
                    <a:pt x="1" y="0"/>
                  </a:moveTo>
                  <a:lnTo>
                    <a:pt x="1" y="1908"/>
                  </a:lnTo>
                  <a:lnTo>
                    <a:pt x="1897" y="1908"/>
                  </a:lnTo>
                  <a:lnTo>
                    <a:pt x="18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33"/>
            <p:cNvSpPr/>
            <p:nvPr/>
          </p:nvSpPr>
          <p:spPr>
            <a:xfrm>
              <a:off x="5180243" y="1076523"/>
              <a:ext cx="108428" cy="108423"/>
            </a:xfrm>
            <a:custGeom>
              <a:avLst/>
              <a:gdLst/>
              <a:ahLst/>
              <a:cxnLst/>
              <a:rect l="l" t="t" r="r" b="b"/>
              <a:pathLst>
                <a:path w="2049" h="2049" extrusionOk="0">
                  <a:moveTo>
                    <a:pt x="1896" y="152"/>
                  </a:moveTo>
                  <a:lnTo>
                    <a:pt x="1896" y="1908"/>
                  </a:lnTo>
                  <a:lnTo>
                    <a:pt x="141" y="1908"/>
                  </a:lnTo>
                  <a:lnTo>
                    <a:pt x="141" y="152"/>
                  </a:lnTo>
                  <a:close/>
                  <a:moveTo>
                    <a:pt x="0" y="0"/>
                  </a:moveTo>
                  <a:lnTo>
                    <a:pt x="0" y="2048"/>
                  </a:lnTo>
                  <a:lnTo>
                    <a:pt x="2049" y="2048"/>
                  </a:lnTo>
                  <a:lnTo>
                    <a:pt x="2049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33"/>
            <p:cNvSpPr/>
            <p:nvPr/>
          </p:nvSpPr>
          <p:spPr>
            <a:xfrm>
              <a:off x="5323276" y="1080227"/>
              <a:ext cx="100437" cy="101015"/>
            </a:xfrm>
            <a:custGeom>
              <a:avLst/>
              <a:gdLst/>
              <a:ahLst/>
              <a:cxnLst/>
              <a:rect l="l" t="t" r="r" b="b"/>
              <a:pathLst>
                <a:path w="1898" h="1909" extrusionOk="0">
                  <a:moveTo>
                    <a:pt x="1" y="0"/>
                  </a:moveTo>
                  <a:lnTo>
                    <a:pt x="1" y="1908"/>
                  </a:lnTo>
                  <a:lnTo>
                    <a:pt x="1897" y="1908"/>
                  </a:lnTo>
                  <a:lnTo>
                    <a:pt x="18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33"/>
            <p:cNvSpPr/>
            <p:nvPr/>
          </p:nvSpPr>
          <p:spPr>
            <a:xfrm>
              <a:off x="5319572" y="1076523"/>
              <a:ext cx="108428" cy="108423"/>
            </a:xfrm>
            <a:custGeom>
              <a:avLst/>
              <a:gdLst/>
              <a:ahLst/>
              <a:cxnLst/>
              <a:rect l="l" t="t" r="r" b="b"/>
              <a:pathLst>
                <a:path w="2049" h="2049" extrusionOk="0">
                  <a:moveTo>
                    <a:pt x="1897" y="152"/>
                  </a:moveTo>
                  <a:lnTo>
                    <a:pt x="1897" y="1908"/>
                  </a:lnTo>
                  <a:lnTo>
                    <a:pt x="141" y="1908"/>
                  </a:lnTo>
                  <a:lnTo>
                    <a:pt x="141" y="152"/>
                  </a:lnTo>
                  <a:close/>
                  <a:moveTo>
                    <a:pt x="1" y="0"/>
                  </a:moveTo>
                  <a:lnTo>
                    <a:pt x="1" y="2048"/>
                  </a:lnTo>
                  <a:lnTo>
                    <a:pt x="2049" y="2048"/>
                  </a:lnTo>
                  <a:lnTo>
                    <a:pt x="2049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418" name="Google Shape;1418;p33"/>
          <p:cNvCxnSpPr/>
          <p:nvPr/>
        </p:nvCxnSpPr>
        <p:spPr>
          <a:xfrm>
            <a:off x="5019725" y="4459500"/>
            <a:ext cx="3617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19" name="Google Shape;1419;p33"/>
          <p:cNvSpPr txBox="1">
            <a:spLocks noGrp="1"/>
          </p:cNvSpPr>
          <p:nvPr>
            <p:ph type="title" idx="15"/>
          </p:nvPr>
        </p:nvSpPr>
        <p:spPr>
          <a:xfrm>
            <a:off x="1929325" y="101563"/>
            <a:ext cx="3951000" cy="71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</a:t>
            </a:r>
            <a:endParaRPr/>
          </a:p>
        </p:txBody>
      </p:sp>
      <p:sp>
        <p:nvSpPr>
          <p:cNvPr id="1420" name="Google Shape;1420;p33"/>
          <p:cNvSpPr txBox="1">
            <a:spLocks noGrp="1"/>
          </p:cNvSpPr>
          <p:nvPr>
            <p:ph type="subTitle" idx="14"/>
          </p:nvPr>
        </p:nvSpPr>
        <p:spPr>
          <a:xfrm>
            <a:off x="2224523" y="4187266"/>
            <a:ext cx="2499900" cy="2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Inference Stats</a:t>
            </a:r>
            <a:endParaRPr dirty="0"/>
          </a:p>
        </p:txBody>
      </p:sp>
      <p:sp>
        <p:nvSpPr>
          <p:cNvPr id="1421" name="Google Shape;1421;p33"/>
          <p:cNvSpPr txBox="1">
            <a:spLocks noGrp="1"/>
          </p:cNvSpPr>
          <p:nvPr>
            <p:ph type="subTitle" idx="2"/>
          </p:nvPr>
        </p:nvSpPr>
        <p:spPr>
          <a:xfrm>
            <a:off x="2224523" y="2002000"/>
            <a:ext cx="2499900" cy="2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Descriptive Stats</a:t>
            </a:r>
            <a:endParaRPr dirty="0"/>
          </a:p>
        </p:txBody>
      </p:sp>
      <p:sp>
        <p:nvSpPr>
          <p:cNvPr id="1422" name="Google Shape;1422;p33"/>
          <p:cNvSpPr/>
          <p:nvPr/>
        </p:nvSpPr>
        <p:spPr>
          <a:xfrm>
            <a:off x="894960" y="4048172"/>
            <a:ext cx="1130400" cy="5916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3" name="Google Shape;1423;p33"/>
          <p:cNvSpPr txBox="1">
            <a:spLocks noGrp="1"/>
          </p:cNvSpPr>
          <p:nvPr>
            <p:ph type="title" idx="9"/>
          </p:nvPr>
        </p:nvSpPr>
        <p:spPr>
          <a:xfrm flipH="1">
            <a:off x="773801" y="4146166"/>
            <a:ext cx="1372800" cy="3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1424" name="Google Shape;1424;p33"/>
          <p:cNvSpPr txBox="1">
            <a:spLocks noGrp="1"/>
          </p:cNvSpPr>
          <p:nvPr>
            <p:ph type="subTitle" idx="5"/>
          </p:nvPr>
        </p:nvSpPr>
        <p:spPr>
          <a:xfrm>
            <a:off x="2224524" y="3409832"/>
            <a:ext cx="3190827" cy="3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Sampling and Probability</a:t>
            </a:r>
            <a:endParaRPr dirty="0"/>
          </a:p>
        </p:txBody>
      </p:sp>
      <p:sp>
        <p:nvSpPr>
          <p:cNvPr id="1425" name="Google Shape;1425;p33"/>
          <p:cNvSpPr txBox="1">
            <a:spLocks noGrp="1"/>
          </p:cNvSpPr>
          <p:nvPr>
            <p:ph type="subTitle" idx="5"/>
          </p:nvPr>
        </p:nvSpPr>
        <p:spPr>
          <a:xfrm>
            <a:off x="2224523" y="2724013"/>
            <a:ext cx="2499900" cy="2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Visualizing Data </a:t>
            </a:r>
            <a:endParaRPr dirty="0"/>
          </a:p>
        </p:txBody>
      </p:sp>
      <p:sp>
        <p:nvSpPr>
          <p:cNvPr id="1426" name="Google Shape;1426;p3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FD9626-5DEE-6FD3-7809-294756ADC43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30</a:t>
            </a:fld>
            <a:endParaRPr lang="en"/>
          </a:p>
        </p:txBody>
      </p:sp>
      <p:sp>
        <p:nvSpPr>
          <p:cNvPr id="7" name="Google Shape;1729;p42">
            <a:extLst>
              <a:ext uri="{FF2B5EF4-FFF2-40B4-BE49-F238E27FC236}">
                <a16:creationId xmlns:a16="http://schemas.microsoft.com/office/drawing/2014/main" id="{24EE7F8D-FBCF-56F8-FF9D-CF823BB6A575}"/>
              </a:ext>
            </a:extLst>
          </p:cNvPr>
          <p:cNvSpPr/>
          <p:nvPr/>
        </p:nvSpPr>
        <p:spPr>
          <a:xfrm>
            <a:off x="1922575" y="341376"/>
            <a:ext cx="5298900" cy="5487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1730;p42">
            <a:extLst>
              <a:ext uri="{FF2B5EF4-FFF2-40B4-BE49-F238E27FC236}">
                <a16:creationId xmlns:a16="http://schemas.microsoft.com/office/drawing/2014/main" id="{4066465D-931D-37EB-8D8C-07EA49EC408A}"/>
              </a:ext>
            </a:extLst>
          </p:cNvPr>
          <p:cNvSpPr txBox="1">
            <a:spLocks/>
          </p:cNvSpPr>
          <p:nvPr/>
        </p:nvSpPr>
        <p:spPr>
          <a:xfrm>
            <a:off x="1877880" y="379200"/>
            <a:ext cx="53883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Nunito"/>
              <a:buNone/>
              <a:defRPr sz="3300" b="1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unito"/>
              <a:buNone/>
              <a:defRPr sz="3500" b="1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unito"/>
              <a:buNone/>
              <a:defRPr sz="3500" b="1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unito"/>
              <a:buNone/>
              <a:defRPr sz="3500" b="1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unito"/>
              <a:buNone/>
              <a:defRPr sz="3500" b="1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unito"/>
              <a:buNone/>
              <a:defRPr sz="3500" b="1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unito"/>
              <a:buNone/>
              <a:defRPr sz="3500" b="1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unito"/>
              <a:buNone/>
              <a:defRPr sz="3500" b="1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unito"/>
              <a:buNone/>
              <a:defRPr sz="3500" b="1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en-US" dirty="0"/>
              <a:t>Population &amp; Sample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458458C-4DFB-B725-81EC-77DAA29F26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0835" y="1484702"/>
            <a:ext cx="5791702" cy="2522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8019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359F8EE-F7C1-37B5-D2BB-42D5B4E207D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31</a:t>
            </a:fld>
            <a:endParaRPr lang="en"/>
          </a:p>
        </p:txBody>
      </p:sp>
      <p:sp>
        <p:nvSpPr>
          <p:cNvPr id="4" name="Google Shape;1729;p42">
            <a:extLst>
              <a:ext uri="{FF2B5EF4-FFF2-40B4-BE49-F238E27FC236}">
                <a16:creationId xmlns:a16="http://schemas.microsoft.com/office/drawing/2014/main" id="{F104903F-ED21-4DBA-B4E2-273977140DE7}"/>
              </a:ext>
            </a:extLst>
          </p:cNvPr>
          <p:cNvSpPr/>
          <p:nvPr/>
        </p:nvSpPr>
        <p:spPr>
          <a:xfrm>
            <a:off x="1922575" y="341376"/>
            <a:ext cx="5298900" cy="5487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1730;p42">
            <a:extLst>
              <a:ext uri="{FF2B5EF4-FFF2-40B4-BE49-F238E27FC236}">
                <a16:creationId xmlns:a16="http://schemas.microsoft.com/office/drawing/2014/main" id="{559C9BB1-0747-7D4A-DB33-656D387A887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77880" y="379200"/>
            <a:ext cx="5388300" cy="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Sampling Method</a:t>
            </a:r>
            <a:endParaRPr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FA85599-CD35-50DD-EDFE-66EF3BC4F7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4530" y="1194118"/>
            <a:ext cx="6534939" cy="3270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7417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FDFB88-F5D9-8C3D-7E08-44409615775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32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1411A0E-91F8-11C0-8386-482D6EB037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3672" y="1393811"/>
            <a:ext cx="5353316" cy="284623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07B35C16-4456-78C4-D173-7F55BAC175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1577" y="516610"/>
            <a:ext cx="4902600" cy="475500"/>
          </a:xfrm>
        </p:spPr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Probabilistic</a:t>
            </a:r>
          </a:p>
        </p:txBody>
      </p:sp>
    </p:spTree>
    <p:extLst>
      <p:ext uri="{BB962C8B-B14F-4D97-AF65-F5344CB8AC3E}">
        <p14:creationId xmlns:p14="http://schemas.microsoft.com/office/powerpoint/2010/main" val="34264780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CF2928-BAE7-A6BE-8DF0-163B01230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Probabilistic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FDFB88-F5D9-8C3D-7E08-44409615775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33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43BC0C-90C8-8C2F-7EC0-E33D226D61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931" y="1706240"/>
            <a:ext cx="8687553" cy="2209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5351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CF2928-BAE7-A6BE-8DF0-163B01230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Non - Probabilistic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FDFB88-F5D9-8C3D-7E08-44409615775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34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3A76FF8-7B6B-8846-AAD8-BB812D453D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327" y="1925893"/>
            <a:ext cx="8611346" cy="1905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9540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4304B1-6480-A33C-B72B-750D3416B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Sampling Error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9489AA7-779A-E705-23A3-3DAB11BFF4B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35</a:t>
            </a:fld>
            <a:endParaRPr lang="en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FFC861A-1A78-D338-AA49-3BA1C387DC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3090" y="1205023"/>
            <a:ext cx="6894910" cy="3346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6543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42"/>
          <p:cNvSpPr/>
          <p:nvPr/>
        </p:nvSpPr>
        <p:spPr>
          <a:xfrm>
            <a:off x="1922575" y="341376"/>
            <a:ext cx="5298900" cy="5487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0" name="Google Shape;1730;p42"/>
          <p:cNvSpPr txBox="1">
            <a:spLocks noGrp="1"/>
          </p:cNvSpPr>
          <p:nvPr>
            <p:ph type="title"/>
          </p:nvPr>
        </p:nvSpPr>
        <p:spPr>
          <a:xfrm>
            <a:off x="1877880" y="379200"/>
            <a:ext cx="5388300" cy="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Peluang</a:t>
            </a:r>
            <a:endParaRPr dirty="0"/>
          </a:p>
        </p:txBody>
      </p:sp>
      <p:sp>
        <p:nvSpPr>
          <p:cNvPr id="1731" name="Google Shape;1731;p42"/>
          <p:cNvSpPr txBox="1">
            <a:spLocks noGrp="1"/>
          </p:cNvSpPr>
          <p:nvPr>
            <p:ph type="subTitle" idx="4294967295"/>
          </p:nvPr>
        </p:nvSpPr>
        <p:spPr>
          <a:xfrm>
            <a:off x="1059550" y="1974500"/>
            <a:ext cx="3106200" cy="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Hasil dari eksperimen</a:t>
            </a: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/>
              <a:t>Contoh:</a:t>
            </a:r>
            <a:r>
              <a:rPr lang="en" sz="1600"/>
              <a:t>  Mendapatkan angka 6 dalam melempar satu buah dadu </a:t>
            </a:r>
            <a:endParaRPr sz="1600"/>
          </a:p>
        </p:txBody>
      </p:sp>
      <p:sp>
        <p:nvSpPr>
          <p:cNvPr id="1732" name="Google Shape;1732;p42"/>
          <p:cNvSpPr/>
          <p:nvPr/>
        </p:nvSpPr>
        <p:spPr>
          <a:xfrm>
            <a:off x="1113800" y="987850"/>
            <a:ext cx="1716900" cy="5487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i="1">
                <a:solidFill>
                  <a:schemeClr val="lt2"/>
                </a:solidFill>
                <a:latin typeface="Nunito Sans"/>
                <a:ea typeface="Nunito Sans"/>
                <a:cs typeface="Nunito Sans"/>
                <a:sym typeface="Nunito Sans"/>
              </a:rPr>
              <a:t>Event</a:t>
            </a:r>
            <a:endParaRPr sz="2000" b="1" i="1">
              <a:solidFill>
                <a:schemeClr val="lt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733" name="Google Shape;1733;p42"/>
          <p:cNvSpPr/>
          <p:nvPr/>
        </p:nvSpPr>
        <p:spPr>
          <a:xfrm>
            <a:off x="1113800" y="2969050"/>
            <a:ext cx="2138100" cy="5487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i="1">
                <a:solidFill>
                  <a:schemeClr val="lt2"/>
                </a:solidFill>
                <a:latin typeface="Nunito Sans"/>
                <a:ea typeface="Nunito Sans"/>
                <a:cs typeface="Nunito Sans"/>
                <a:sym typeface="Nunito Sans"/>
              </a:rPr>
              <a:t>Sample Space</a:t>
            </a:r>
            <a:endParaRPr sz="2000" b="1" i="1">
              <a:solidFill>
                <a:schemeClr val="lt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734" name="Google Shape;1734;p42"/>
          <p:cNvSpPr txBox="1">
            <a:spLocks noGrp="1"/>
          </p:cNvSpPr>
          <p:nvPr>
            <p:ph type="subTitle" idx="4294967295"/>
          </p:nvPr>
        </p:nvSpPr>
        <p:spPr>
          <a:xfrm>
            <a:off x="1059550" y="3727100"/>
            <a:ext cx="3512400" cy="80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Kumpulan semua kemungkinan  hasil</a:t>
            </a:r>
            <a:r>
              <a:rPr lang="en" sz="1600"/>
              <a:t> eksperimen</a:t>
            </a:r>
            <a:endParaRPr sz="160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600" b="1"/>
              <a:t>Contoh: </a:t>
            </a:r>
            <a:r>
              <a:rPr lang="en" sz="1600"/>
              <a:t>Kemungkinan angka dalam melempar satu dadu {1,2,3,4,5,6}</a:t>
            </a:r>
            <a:endParaRPr sz="1600"/>
          </a:p>
        </p:txBody>
      </p:sp>
      <p:sp>
        <p:nvSpPr>
          <p:cNvPr id="1735" name="Google Shape;1735;p42"/>
          <p:cNvSpPr/>
          <p:nvPr/>
        </p:nvSpPr>
        <p:spPr>
          <a:xfrm>
            <a:off x="5402225" y="967575"/>
            <a:ext cx="3106200" cy="548700"/>
          </a:xfrm>
          <a:prstGeom prst="roundRect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lt2"/>
                </a:solidFill>
                <a:latin typeface="Nunito Sans"/>
                <a:ea typeface="Nunito Sans"/>
                <a:cs typeface="Nunito Sans"/>
                <a:sym typeface="Nunito Sans"/>
              </a:rPr>
              <a:t>Kombinasi antar </a:t>
            </a:r>
            <a:r>
              <a:rPr lang="en" sz="2000" b="1" i="1">
                <a:solidFill>
                  <a:schemeClr val="lt2"/>
                </a:solidFill>
                <a:latin typeface="Nunito Sans"/>
                <a:ea typeface="Nunito Sans"/>
                <a:cs typeface="Nunito Sans"/>
                <a:sym typeface="Nunito Sans"/>
              </a:rPr>
              <a:t>event</a:t>
            </a:r>
            <a:endParaRPr sz="2000" b="1" i="1">
              <a:solidFill>
                <a:schemeClr val="lt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736" name="Google Shape;1736;p42"/>
          <p:cNvSpPr/>
          <p:nvPr/>
        </p:nvSpPr>
        <p:spPr>
          <a:xfrm>
            <a:off x="4716425" y="1881975"/>
            <a:ext cx="1838700" cy="5487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lt2"/>
                </a:solidFill>
                <a:latin typeface="Nunito Sans"/>
                <a:ea typeface="Nunito Sans"/>
                <a:cs typeface="Nunito Sans"/>
                <a:sym typeface="Nunito Sans"/>
              </a:rPr>
              <a:t>Gabungan</a:t>
            </a:r>
            <a:endParaRPr sz="2000" b="1" i="1" dirty="0">
              <a:solidFill>
                <a:schemeClr val="lt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pic>
        <p:nvPicPr>
          <p:cNvPr id="1737" name="Google Shape;1737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58900" y="1569800"/>
            <a:ext cx="1983600" cy="1284900"/>
          </a:xfrm>
          <a:prstGeom prst="rect">
            <a:avLst/>
          </a:prstGeom>
          <a:noFill/>
          <a:ln>
            <a:noFill/>
          </a:ln>
        </p:spPr>
      </p:pic>
      <p:sp>
        <p:nvSpPr>
          <p:cNvPr id="1738" name="Google Shape;1738;p42"/>
          <p:cNvSpPr/>
          <p:nvPr/>
        </p:nvSpPr>
        <p:spPr>
          <a:xfrm>
            <a:off x="4792625" y="3177375"/>
            <a:ext cx="1716900" cy="5487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lt2"/>
                </a:solidFill>
                <a:latin typeface="Nunito Sans"/>
                <a:ea typeface="Nunito Sans"/>
                <a:cs typeface="Nunito Sans"/>
                <a:sym typeface="Nunito Sans"/>
              </a:rPr>
              <a:t>Irisan</a:t>
            </a:r>
            <a:endParaRPr sz="2000" b="1" i="1">
              <a:solidFill>
                <a:schemeClr val="lt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pic>
        <p:nvPicPr>
          <p:cNvPr id="1739" name="Google Shape;1739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37519" y="2908226"/>
            <a:ext cx="1838700" cy="1099168"/>
          </a:xfrm>
          <a:prstGeom prst="rect">
            <a:avLst/>
          </a:prstGeom>
          <a:noFill/>
          <a:ln>
            <a:noFill/>
          </a:ln>
        </p:spPr>
      </p:pic>
      <p:sp>
        <p:nvSpPr>
          <p:cNvPr id="1740" name="Google Shape;1740;p42"/>
          <p:cNvSpPr/>
          <p:nvPr/>
        </p:nvSpPr>
        <p:spPr>
          <a:xfrm>
            <a:off x="4868825" y="4320375"/>
            <a:ext cx="1716900" cy="5487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i="1">
                <a:solidFill>
                  <a:schemeClr val="lt2"/>
                </a:solidFill>
                <a:latin typeface="Nunito Sans"/>
                <a:ea typeface="Nunito Sans"/>
                <a:cs typeface="Nunito Sans"/>
                <a:sym typeface="Nunito Sans"/>
              </a:rPr>
              <a:t>Disjoint</a:t>
            </a:r>
            <a:endParaRPr sz="2000" b="1" i="1">
              <a:solidFill>
                <a:schemeClr val="lt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pic>
        <p:nvPicPr>
          <p:cNvPr id="1741" name="Google Shape;1741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37527" y="4060924"/>
            <a:ext cx="1838700" cy="1034265"/>
          </a:xfrm>
          <a:prstGeom prst="rect">
            <a:avLst/>
          </a:prstGeom>
          <a:noFill/>
          <a:ln>
            <a:noFill/>
          </a:ln>
        </p:spPr>
      </p:pic>
      <p:sp>
        <p:nvSpPr>
          <p:cNvPr id="1742" name="Google Shape;1742;p42"/>
          <p:cNvSpPr txBox="1"/>
          <p:nvPr/>
        </p:nvSpPr>
        <p:spPr>
          <a:xfrm>
            <a:off x="80525" y="4643598"/>
            <a:ext cx="47121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https://www.analyticsvidhya.com/blog/2017/03/conditional-probability-bayes-theorem/</a:t>
            </a:r>
            <a:endParaRPr sz="1200"/>
          </a:p>
        </p:txBody>
      </p:sp>
      <p:sp>
        <p:nvSpPr>
          <p:cNvPr id="1743" name="Google Shape;1743;p4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76AE11D-2606-CF10-2B68-CDEC87C77E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48052" y="2459708"/>
            <a:ext cx="975445" cy="3200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054267C-19DC-5053-F15B-9E0DBFFE5D1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64376" y="3763135"/>
            <a:ext cx="952583" cy="327688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8" name="Google Shape;1748;p43"/>
          <p:cNvSpPr/>
          <p:nvPr/>
        </p:nvSpPr>
        <p:spPr>
          <a:xfrm>
            <a:off x="1706675" y="112776"/>
            <a:ext cx="5749200" cy="5487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9" name="Google Shape;1749;p43"/>
          <p:cNvSpPr txBox="1">
            <a:spLocks noGrp="1"/>
          </p:cNvSpPr>
          <p:nvPr>
            <p:ph type="title"/>
          </p:nvPr>
        </p:nvSpPr>
        <p:spPr>
          <a:xfrm>
            <a:off x="2306625" y="150600"/>
            <a:ext cx="4530900" cy="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Peluang Bersyarat</a:t>
            </a:r>
            <a:endParaRPr/>
          </a:p>
        </p:txBody>
      </p:sp>
      <p:sp>
        <p:nvSpPr>
          <p:cNvPr id="1750" name="Google Shape;1750;p43"/>
          <p:cNvSpPr txBox="1">
            <a:spLocks noGrp="1"/>
          </p:cNvSpPr>
          <p:nvPr>
            <p:ph type="subTitle" idx="4294967295"/>
          </p:nvPr>
        </p:nvSpPr>
        <p:spPr>
          <a:xfrm>
            <a:off x="1288150" y="1001525"/>
            <a:ext cx="6427200" cy="8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292929"/>
                </a:solidFill>
                <a:highlight>
                  <a:srgbClr val="FFFFFF"/>
                </a:highlight>
              </a:rPr>
              <a:t>kemungkinan hasil yang terjadi, “</a:t>
            </a:r>
            <a:r>
              <a:rPr lang="en" sz="1900" b="1">
                <a:solidFill>
                  <a:srgbClr val="292929"/>
                </a:solidFill>
                <a:highlight>
                  <a:srgbClr val="FFFFFF"/>
                </a:highlight>
              </a:rPr>
              <a:t>bersyarat</a:t>
            </a:r>
            <a:r>
              <a:rPr lang="en" sz="1900">
                <a:solidFill>
                  <a:srgbClr val="292929"/>
                </a:solidFill>
                <a:highlight>
                  <a:srgbClr val="FFFFFF"/>
                </a:highlight>
              </a:rPr>
              <a:t>”/berdasarkan hasil sebelumnya yang terjadi</a:t>
            </a:r>
            <a:endParaRPr sz="2000"/>
          </a:p>
        </p:txBody>
      </p:sp>
      <p:sp>
        <p:nvSpPr>
          <p:cNvPr id="1751" name="Google Shape;1751;p43"/>
          <p:cNvSpPr txBox="1">
            <a:spLocks noGrp="1"/>
          </p:cNvSpPr>
          <p:nvPr>
            <p:ph type="subTitle" idx="4294967295"/>
          </p:nvPr>
        </p:nvSpPr>
        <p:spPr>
          <a:xfrm>
            <a:off x="1288150" y="1829225"/>
            <a:ext cx="6427200" cy="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/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/>
              <a:t>Contoh:</a:t>
            </a:r>
            <a:r>
              <a:rPr lang="en" sz="1800" dirty="0"/>
              <a:t>  Peluang alumni perguruan tinggi X Tahun 2021 yang bekerja</a:t>
            </a:r>
            <a:endParaRPr sz="1800" dirty="0"/>
          </a:p>
        </p:txBody>
      </p:sp>
      <p:sp>
        <p:nvSpPr>
          <p:cNvPr id="1752" name="Google Shape;1752;p43"/>
          <p:cNvSpPr txBox="1"/>
          <p:nvPr/>
        </p:nvSpPr>
        <p:spPr>
          <a:xfrm>
            <a:off x="1174075" y="3054738"/>
            <a:ext cx="4626600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unito"/>
              <a:buChar char="●"/>
            </a:pPr>
            <a:r>
              <a:rPr lang="en" sz="1800" b="1" dirty="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rPr>
              <a:t>Peluang Bersyarat merupakan dasar dari Teorema Bayes</a:t>
            </a:r>
            <a:endParaRPr sz="1800" b="1" dirty="0">
              <a:solidFill>
                <a:schemeClr val="accen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753" name="Google Shape;1753;p43"/>
          <p:cNvSpPr/>
          <p:nvPr/>
        </p:nvSpPr>
        <p:spPr>
          <a:xfrm>
            <a:off x="1292407" y="2857884"/>
            <a:ext cx="220489" cy="339992"/>
          </a:xfrm>
          <a:custGeom>
            <a:avLst/>
            <a:gdLst/>
            <a:ahLst/>
            <a:cxnLst/>
            <a:rect l="l" t="t" r="r" b="b"/>
            <a:pathLst>
              <a:path w="12526" h="19315" extrusionOk="0">
                <a:moveTo>
                  <a:pt x="9690" y="1133"/>
                </a:moveTo>
                <a:cubicBezTo>
                  <a:pt x="9980" y="1139"/>
                  <a:pt x="10213" y="1377"/>
                  <a:pt x="10213" y="1670"/>
                </a:cubicBezTo>
                <a:cubicBezTo>
                  <a:pt x="10213" y="1960"/>
                  <a:pt x="9980" y="2199"/>
                  <a:pt x="9690" y="2208"/>
                </a:cubicBezTo>
                <a:lnTo>
                  <a:pt x="2836" y="2208"/>
                </a:lnTo>
                <a:cubicBezTo>
                  <a:pt x="2540" y="2208"/>
                  <a:pt x="2302" y="1966"/>
                  <a:pt x="2302" y="1670"/>
                </a:cubicBezTo>
                <a:cubicBezTo>
                  <a:pt x="2302" y="1371"/>
                  <a:pt x="2540" y="1133"/>
                  <a:pt x="2839" y="1133"/>
                </a:cubicBezTo>
                <a:close/>
                <a:moveTo>
                  <a:pt x="8564" y="3340"/>
                </a:moveTo>
                <a:lnTo>
                  <a:pt x="8564" y="9554"/>
                </a:lnTo>
                <a:cubicBezTo>
                  <a:pt x="8543" y="9781"/>
                  <a:pt x="8658" y="10001"/>
                  <a:pt x="8860" y="10110"/>
                </a:cubicBezTo>
                <a:cubicBezTo>
                  <a:pt x="9805" y="10620"/>
                  <a:pt x="10581" y="11396"/>
                  <a:pt x="11088" y="12341"/>
                </a:cubicBezTo>
                <a:lnTo>
                  <a:pt x="1435" y="12341"/>
                </a:lnTo>
                <a:cubicBezTo>
                  <a:pt x="1946" y="11396"/>
                  <a:pt x="2718" y="10620"/>
                  <a:pt x="3667" y="10110"/>
                </a:cubicBezTo>
                <a:cubicBezTo>
                  <a:pt x="3869" y="10001"/>
                  <a:pt x="3984" y="9784"/>
                  <a:pt x="3959" y="9554"/>
                </a:cubicBezTo>
                <a:lnTo>
                  <a:pt x="3959" y="3340"/>
                </a:lnTo>
                <a:close/>
                <a:moveTo>
                  <a:pt x="6731" y="13476"/>
                </a:moveTo>
                <a:lnTo>
                  <a:pt x="6731" y="16263"/>
                </a:lnTo>
                <a:cubicBezTo>
                  <a:pt x="6734" y="16879"/>
                  <a:pt x="6571" y="17486"/>
                  <a:pt x="6263" y="18024"/>
                </a:cubicBezTo>
                <a:cubicBezTo>
                  <a:pt x="5955" y="17486"/>
                  <a:pt x="5792" y="16879"/>
                  <a:pt x="5795" y="16263"/>
                </a:cubicBezTo>
                <a:lnTo>
                  <a:pt x="5795" y="13476"/>
                </a:lnTo>
                <a:close/>
                <a:moveTo>
                  <a:pt x="2831" y="1"/>
                </a:moveTo>
                <a:cubicBezTo>
                  <a:pt x="1912" y="1"/>
                  <a:pt x="1166" y="745"/>
                  <a:pt x="1163" y="1664"/>
                </a:cubicBezTo>
                <a:cubicBezTo>
                  <a:pt x="1160" y="2585"/>
                  <a:pt x="1906" y="3337"/>
                  <a:pt x="2827" y="3340"/>
                </a:cubicBezTo>
                <a:lnTo>
                  <a:pt x="2827" y="9285"/>
                </a:lnTo>
                <a:cubicBezTo>
                  <a:pt x="1529" y="10077"/>
                  <a:pt x="544" y="11287"/>
                  <a:pt x="34" y="12719"/>
                </a:cubicBezTo>
                <a:lnTo>
                  <a:pt x="31" y="12728"/>
                </a:lnTo>
                <a:cubicBezTo>
                  <a:pt x="28" y="12740"/>
                  <a:pt x="25" y="12749"/>
                  <a:pt x="22" y="12761"/>
                </a:cubicBezTo>
                <a:cubicBezTo>
                  <a:pt x="19" y="12773"/>
                  <a:pt x="19" y="12776"/>
                  <a:pt x="16" y="12785"/>
                </a:cubicBezTo>
                <a:cubicBezTo>
                  <a:pt x="13" y="12791"/>
                  <a:pt x="13" y="12803"/>
                  <a:pt x="10" y="12812"/>
                </a:cubicBezTo>
                <a:cubicBezTo>
                  <a:pt x="10" y="12821"/>
                  <a:pt x="7" y="12833"/>
                  <a:pt x="7" y="12842"/>
                </a:cubicBezTo>
                <a:lnTo>
                  <a:pt x="4" y="12866"/>
                </a:lnTo>
                <a:lnTo>
                  <a:pt x="4" y="12900"/>
                </a:lnTo>
                <a:cubicBezTo>
                  <a:pt x="4" y="12903"/>
                  <a:pt x="4" y="12906"/>
                  <a:pt x="4" y="12909"/>
                </a:cubicBezTo>
                <a:cubicBezTo>
                  <a:pt x="1" y="12912"/>
                  <a:pt x="1" y="12918"/>
                  <a:pt x="1" y="12921"/>
                </a:cubicBezTo>
                <a:cubicBezTo>
                  <a:pt x="1" y="12933"/>
                  <a:pt x="1" y="12945"/>
                  <a:pt x="4" y="12957"/>
                </a:cubicBezTo>
                <a:lnTo>
                  <a:pt x="7" y="12978"/>
                </a:lnTo>
                <a:cubicBezTo>
                  <a:pt x="7" y="12990"/>
                  <a:pt x="10" y="12999"/>
                  <a:pt x="10" y="13008"/>
                </a:cubicBezTo>
                <a:cubicBezTo>
                  <a:pt x="13" y="13020"/>
                  <a:pt x="13" y="13030"/>
                  <a:pt x="16" y="13039"/>
                </a:cubicBezTo>
                <a:cubicBezTo>
                  <a:pt x="19" y="13048"/>
                  <a:pt x="19" y="13054"/>
                  <a:pt x="22" y="13063"/>
                </a:cubicBezTo>
                <a:cubicBezTo>
                  <a:pt x="25" y="13069"/>
                  <a:pt x="28" y="13081"/>
                  <a:pt x="31" y="13093"/>
                </a:cubicBezTo>
                <a:cubicBezTo>
                  <a:pt x="34" y="13102"/>
                  <a:pt x="37" y="13105"/>
                  <a:pt x="40" y="13111"/>
                </a:cubicBezTo>
                <a:cubicBezTo>
                  <a:pt x="43" y="13120"/>
                  <a:pt x="46" y="13132"/>
                  <a:pt x="52" y="13144"/>
                </a:cubicBezTo>
                <a:lnTo>
                  <a:pt x="61" y="13162"/>
                </a:lnTo>
                <a:cubicBezTo>
                  <a:pt x="67" y="13171"/>
                  <a:pt x="70" y="13181"/>
                  <a:pt x="76" y="13190"/>
                </a:cubicBezTo>
                <a:cubicBezTo>
                  <a:pt x="83" y="13199"/>
                  <a:pt x="86" y="13205"/>
                  <a:pt x="89" y="13211"/>
                </a:cubicBezTo>
                <a:cubicBezTo>
                  <a:pt x="92" y="13217"/>
                  <a:pt x="98" y="13229"/>
                  <a:pt x="104" y="13235"/>
                </a:cubicBezTo>
                <a:lnTo>
                  <a:pt x="122" y="13256"/>
                </a:lnTo>
                <a:lnTo>
                  <a:pt x="137" y="13277"/>
                </a:lnTo>
                <a:cubicBezTo>
                  <a:pt x="143" y="13286"/>
                  <a:pt x="152" y="13292"/>
                  <a:pt x="158" y="13298"/>
                </a:cubicBezTo>
                <a:cubicBezTo>
                  <a:pt x="164" y="13307"/>
                  <a:pt x="167" y="13310"/>
                  <a:pt x="173" y="13316"/>
                </a:cubicBezTo>
                <a:cubicBezTo>
                  <a:pt x="179" y="13322"/>
                  <a:pt x="188" y="13331"/>
                  <a:pt x="197" y="13338"/>
                </a:cubicBezTo>
                <a:lnTo>
                  <a:pt x="215" y="13353"/>
                </a:lnTo>
                <a:lnTo>
                  <a:pt x="240" y="13371"/>
                </a:lnTo>
                <a:lnTo>
                  <a:pt x="264" y="13386"/>
                </a:lnTo>
                <a:lnTo>
                  <a:pt x="285" y="13398"/>
                </a:lnTo>
                <a:cubicBezTo>
                  <a:pt x="294" y="13404"/>
                  <a:pt x="303" y="13410"/>
                  <a:pt x="312" y="13413"/>
                </a:cubicBezTo>
                <a:lnTo>
                  <a:pt x="333" y="13422"/>
                </a:lnTo>
                <a:lnTo>
                  <a:pt x="366" y="13437"/>
                </a:lnTo>
                <a:lnTo>
                  <a:pt x="378" y="13443"/>
                </a:lnTo>
                <a:lnTo>
                  <a:pt x="384" y="13446"/>
                </a:lnTo>
                <a:lnTo>
                  <a:pt x="415" y="13452"/>
                </a:lnTo>
                <a:cubicBezTo>
                  <a:pt x="421" y="13455"/>
                  <a:pt x="430" y="13458"/>
                  <a:pt x="439" y="13458"/>
                </a:cubicBezTo>
                <a:lnTo>
                  <a:pt x="463" y="13464"/>
                </a:lnTo>
                <a:cubicBezTo>
                  <a:pt x="475" y="13467"/>
                  <a:pt x="484" y="13467"/>
                  <a:pt x="496" y="13470"/>
                </a:cubicBezTo>
                <a:lnTo>
                  <a:pt x="514" y="13470"/>
                </a:lnTo>
                <a:cubicBezTo>
                  <a:pt x="532" y="13473"/>
                  <a:pt x="548" y="13473"/>
                  <a:pt x="566" y="13473"/>
                </a:cubicBezTo>
                <a:lnTo>
                  <a:pt x="4663" y="13473"/>
                </a:lnTo>
                <a:lnTo>
                  <a:pt x="4663" y="16263"/>
                </a:lnTo>
                <a:cubicBezTo>
                  <a:pt x="4660" y="17205"/>
                  <a:pt x="4947" y="18126"/>
                  <a:pt x="5481" y="18902"/>
                </a:cubicBezTo>
                <a:cubicBezTo>
                  <a:pt x="5670" y="19177"/>
                  <a:pt x="5967" y="19315"/>
                  <a:pt x="6263" y="19315"/>
                </a:cubicBezTo>
                <a:cubicBezTo>
                  <a:pt x="6560" y="19315"/>
                  <a:pt x="6857" y="19177"/>
                  <a:pt x="7045" y="18902"/>
                </a:cubicBezTo>
                <a:cubicBezTo>
                  <a:pt x="7580" y="18126"/>
                  <a:pt x="7867" y="17205"/>
                  <a:pt x="7864" y="16263"/>
                </a:cubicBezTo>
                <a:lnTo>
                  <a:pt x="7864" y="13476"/>
                </a:lnTo>
                <a:lnTo>
                  <a:pt x="11961" y="13476"/>
                </a:lnTo>
                <a:cubicBezTo>
                  <a:pt x="11979" y="13473"/>
                  <a:pt x="11997" y="13473"/>
                  <a:pt x="12015" y="13473"/>
                </a:cubicBezTo>
                <a:lnTo>
                  <a:pt x="12024" y="13473"/>
                </a:lnTo>
                <a:cubicBezTo>
                  <a:pt x="12040" y="13473"/>
                  <a:pt x="12052" y="13467"/>
                  <a:pt x="12067" y="13464"/>
                </a:cubicBezTo>
                <a:lnTo>
                  <a:pt x="12085" y="13461"/>
                </a:lnTo>
                <a:lnTo>
                  <a:pt x="12115" y="13455"/>
                </a:lnTo>
                <a:lnTo>
                  <a:pt x="12139" y="13446"/>
                </a:lnTo>
                <a:cubicBezTo>
                  <a:pt x="12142" y="13446"/>
                  <a:pt x="12145" y="13443"/>
                  <a:pt x="12148" y="13443"/>
                </a:cubicBezTo>
                <a:lnTo>
                  <a:pt x="12163" y="13437"/>
                </a:lnTo>
                <a:cubicBezTo>
                  <a:pt x="12172" y="13434"/>
                  <a:pt x="12181" y="13431"/>
                  <a:pt x="12194" y="13425"/>
                </a:cubicBezTo>
                <a:lnTo>
                  <a:pt x="12218" y="13413"/>
                </a:lnTo>
                <a:cubicBezTo>
                  <a:pt x="12224" y="13410"/>
                  <a:pt x="12233" y="13404"/>
                  <a:pt x="12242" y="13401"/>
                </a:cubicBezTo>
                <a:cubicBezTo>
                  <a:pt x="12248" y="13395"/>
                  <a:pt x="12257" y="13392"/>
                  <a:pt x="12266" y="13386"/>
                </a:cubicBezTo>
                <a:lnTo>
                  <a:pt x="12284" y="13374"/>
                </a:lnTo>
                <a:cubicBezTo>
                  <a:pt x="12296" y="13365"/>
                  <a:pt x="12305" y="13359"/>
                  <a:pt x="12311" y="13353"/>
                </a:cubicBezTo>
                <a:lnTo>
                  <a:pt x="12329" y="13341"/>
                </a:lnTo>
                <a:cubicBezTo>
                  <a:pt x="12335" y="13331"/>
                  <a:pt x="12344" y="13325"/>
                  <a:pt x="12354" y="13316"/>
                </a:cubicBezTo>
                <a:cubicBezTo>
                  <a:pt x="12363" y="13307"/>
                  <a:pt x="12363" y="13307"/>
                  <a:pt x="12369" y="13301"/>
                </a:cubicBezTo>
                <a:cubicBezTo>
                  <a:pt x="12372" y="13295"/>
                  <a:pt x="12384" y="13286"/>
                  <a:pt x="12390" y="13277"/>
                </a:cubicBezTo>
                <a:cubicBezTo>
                  <a:pt x="12399" y="13268"/>
                  <a:pt x="12399" y="13265"/>
                  <a:pt x="12405" y="13259"/>
                </a:cubicBezTo>
                <a:lnTo>
                  <a:pt x="12423" y="13235"/>
                </a:lnTo>
                <a:cubicBezTo>
                  <a:pt x="12429" y="13229"/>
                  <a:pt x="12432" y="13220"/>
                  <a:pt x="12438" y="13214"/>
                </a:cubicBezTo>
                <a:cubicBezTo>
                  <a:pt x="12441" y="13205"/>
                  <a:pt x="12447" y="13199"/>
                  <a:pt x="12450" y="13190"/>
                </a:cubicBezTo>
                <a:cubicBezTo>
                  <a:pt x="12456" y="13184"/>
                  <a:pt x="12459" y="13174"/>
                  <a:pt x="12465" y="13165"/>
                </a:cubicBezTo>
                <a:cubicBezTo>
                  <a:pt x="12468" y="13156"/>
                  <a:pt x="12471" y="13150"/>
                  <a:pt x="12474" y="13144"/>
                </a:cubicBezTo>
                <a:cubicBezTo>
                  <a:pt x="12477" y="13135"/>
                  <a:pt x="12483" y="13123"/>
                  <a:pt x="12486" y="13114"/>
                </a:cubicBezTo>
                <a:cubicBezTo>
                  <a:pt x="12492" y="13105"/>
                  <a:pt x="12492" y="13099"/>
                  <a:pt x="12495" y="13093"/>
                </a:cubicBezTo>
                <a:cubicBezTo>
                  <a:pt x="12498" y="13084"/>
                  <a:pt x="12501" y="13072"/>
                  <a:pt x="12505" y="13063"/>
                </a:cubicBezTo>
                <a:cubicBezTo>
                  <a:pt x="12508" y="13054"/>
                  <a:pt x="12511" y="13045"/>
                  <a:pt x="12511" y="13039"/>
                </a:cubicBezTo>
                <a:cubicBezTo>
                  <a:pt x="12514" y="13030"/>
                  <a:pt x="12514" y="13020"/>
                  <a:pt x="12517" y="13011"/>
                </a:cubicBezTo>
                <a:cubicBezTo>
                  <a:pt x="12517" y="13002"/>
                  <a:pt x="12520" y="12990"/>
                  <a:pt x="12523" y="12981"/>
                </a:cubicBezTo>
                <a:cubicBezTo>
                  <a:pt x="12523" y="12969"/>
                  <a:pt x="12523" y="12966"/>
                  <a:pt x="12523" y="12957"/>
                </a:cubicBezTo>
                <a:cubicBezTo>
                  <a:pt x="12523" y="12948"/>
                  <a:pt x="12523" y="12933"/>
                  <a:pt x="12526" y="12921"/>
                </a:cubicBezTo>
                <a:lnTo>
                  <a:pt x="12526" y="12909"/>
                </a:lnTo>
                <a:cubicBezTo>
                  <a:pt x="12526" y="12906"/>
                  <a:pt x="12526" y="12903"/>
                  <a:pt x="12526" y="12900"/>
                </a:cubicBezTo>
                <a:lnTo>
                  <a:pt x="12526" y="12866"/>
                </a:lnTo>
                <a:cubicBezTo>
                  <a:pt x="12526" y="12854"/>
                  <a:pt x="12526" y="12851"/>
                  <a:pt x="12523" y="12842"/>
                </a:cubicBezTo>
                <a:cubicBezTo>
                  <a:pt x="12520" y="12833"/>
                  <a:pt x="12520" y="12824"/>
                  <a:pt x="12520" y="12815"/>
                </a:cubicBezTo>
                <a:cubicBezTo>
                  <a:pt x="12517" y="12803"/>
                  <a:pt x="12517" y="12794"/>
                  <a:pt x="12514" y="12785"/>
                </a:cubicBezTo>
                <a:cubicBezTo>
                  <a:pt x="12511" y="12773"/>
                  <a:pt x="12511" y="12770"/>
                  <a:pt x="12508" y="12764"/>
                </a:cubicBezTo>
                <a:cubicBezTo>
                  <a:pt x="12505" y="12755"/>
                  <a:pt x="12501" y="12740"/>
                  <a:pt x="12498" y="12728"/>
                </a:cubicBezTo>
                <a:lnTo>
                  <a:pt x="12495" y="12719"/>
                </a:lnTo>
                <a:cubicBezTo>
                  <a:pt x="11985" y="11290"/>
                  <a:pt x="11001" y="10077"/>
                  <a:pt x="9702" y="9288"/>
                </a:cubicBezTo>
                <a:lnTo>
                  <a:pt x="9702" y="3340"/>
                </a:lnTo>
                <a:cubicBezTo>
                  <a:pt x="10623" y="3337"/>
                  <a:pt x="11369" y="2585"/>
                  <a:pt x="11366" y="1664"/>
                </a:cubicBezTo>
                <a:cubicBezTo>
                  <a:pt x="11363" y="745"/>
                  <a:pt x="10617" y="1"/>
                  <a:pt x="9699" y="1"/>
                </a:cubicBezTo>
                <a:cubicBezTo>
                  <a:pt x="9697" y="1"/>
                  <a:pt x="9695" y="1"/>
                  <a:pt x="9693" y="1"/>
                </a:cubicBezTo>
                <a:lnTo>
                  <a:pt x="2836" y="1"/>
                </a:lnTo>
                <a:cubicBezTo>
                  <a:pt x="2834" y="1"/>
                  <a:pt x="2833" y="1"/>
                  <a:pt x="2831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highlight>
                <a:schemeClr val="dk1"/>
              </a:highlight>
            </a:endParaRPr>
          </a:p>
        </p:txBody>
      </p:sp>
      <p:sp>
        <p:nvSpPr>
          <p:cNvPr id="1754" name="Google Shape;1754;p43"/>
          <p:cNvSpPr txBox="1"/>
          <p:nvPr/>
        </p:nvSpPr>
        <p:spPr>
          <a:xfrm>
            <a:off x="200775" y="4520575"/>
            <a:ext cx="7066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https://medium.com/scivviens/penjelasan-simpel-bayes-theorem-berserta-contoh-soal-69789b7303b4</a:t>
            </a:r>
            <a:endParaRPr sz="1200"/>
          </a:p>
        </p:txBody>
      </p:sp>
      <p:sp>
        <p:nvSpPr>
          <p:cNvPr id="1755" name="Google Shape;1755;p43"/>
          <p:cNvSpPr txBox="1"/>
          <p:nvPr/>
        </p:nvSpPr>
        <p:spPr>
          <a:xfrm>
            <a:off x="201875" y="4728700"/>
            <a:ext cx="87588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https://www.rumusstatistik.com/2012/07/rumus-peluang-kejadian-bersyarat.html#:~:text=Peluang%20kejadian%20bersyarat%20adalah%20peluang%20kejadian%20bergantung%20kepada%20peluang%20kejadian%20yang%20lain.</a:t>
            </a:r>
            <a:endParaRPr sz="1000"/>
          </a:p>
        </p:txBody>
      </p:sp>
      <p:sp>
        <p:nvSpPr>
          <p:cNvPr id="1756" name="Google Shape;1756;p4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  <p:pic>
        <p:nvPicPr>
          <p:cNvPr id="11" name="Google Shape;1739;p42">
            <a:extLst>
              <a:ext uri="{FF2B5EF4-FFF2-40B4-BE49-F238E27FC236}">
                <a16:creationId xmlns:a16="http://schemas.microsoft.com/office/drawing/2014/main" id="{B413A99C-04C7-DE5E-663A-38F0F32E253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12893" y="2656925"/>
            <a:ext cx="1838700" cy="109916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7FF37323-2718-8999-1640-6CF7D3AA77FF}"/>
              </a:ext>
            </a:extLst>
          </p:cNvPr>
          <p:cNvSpPr/>
          <p:nvPr/>
        </p:nvSpPr>
        <p:spPr>
          <a:xfrm>
            <a:off x="6278037" y="2838543"/>
            <a:ext cx="739058" cy="702217"/>
          </a:xfrm>
          <a:prstGeom prst="ellipse">
            <a:avLst/>
          </a:prstGeom>
          <a:solidFill>
            <a:srgbClr val="92D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901915-8BF6-848B-D672-B6CCC1ACBF6D}"/>
              </a:ext>
            </a:extLst>
          </p:cNvPr>
          <p:cNvSpPr txBox="1"/>
          <p:nvPr/>
        </p:nvSpPr>
        <p:spPr>
          <a:xfrm>
            <a:off x="6223880" y="3537601"/>
            <a:ext cx="14167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err="1"/>
              <a:t>proporsi</a:t>
            </a:r>
            <a:r>
              <a:rPr lang="en-US" sz="1000" dirty="0"/>
              <a:t> </a:t>
            </a:r>
            <a:r>
              <a:rPr lang="en-US" sz="1000" dirty="0" err="1"/>
              <a:t>biru</a:t>
            </a:r>
            <a:r>
              <a:rPr lang="en-US" sz="1000" dirty="0"/>
              <a:t> </a:t>
            </a:r>
            <a:r>
              <a:rPr lang="en-US" sz="1000" dirty="0" err="1"/>
              <a:t>dari</a:t>
            </a:r>
            <a:r>
              <a:rPr lang="en-US" sz="1000" dirty="0"/>
              <a:t> </a:t>
            </a:r>
            <a:r>
              <a:rPr lang="en-US" sz="1000" dirty="0" err="1"/>
              <a:t>seluruh</a:t>
            </a:r>
            <a:r>
              <a:rPr lang="en-US" sz="1000" dirty="0"/>
              <a:t> Hijau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58B18C-69C2-9E43-C107-1F68A479A3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1388" y="2395870"/>
            <a:ext cx="1086703" cy="400573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71D9302-C71F-6989-482B-9D108E6119B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38</a:t>
            </a:fld>
            <a:endParaRPr lang="en"/>
          </a:p>
        </p:txBody>
      </p:sp>
      <p:sp>
        <p:nvSpPr>
          <p:cNvPr id="4" name="Google Shape;1748;p43">
            <a:extLst>
              <a:ext uri="{FF2B5EF4-FFF2-40B4-BE49-F238E27FC236}">
                <a16:creationId xmlns:a16="http://schemas.microsoft.com/office/drawing/2014/main" id="{FB91BDFE-3C9E-3D59-980C-67E993057CE0}"/>
              </a:ext>
            </a:extLst>
          </p:cNvPr>
          <p:cNvSpPr/>
          <p:nvPr/>
        </p:nvSpPr>
        <p:spPr>
          <a:xfrm>
            <a:off x="1706675" y="112776"/>
            <a:ext cx="5749200" cy="5487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1749;p43">
            <a:extLst>
              <a:ext uri="{FF2B5EF4-FFF2-40B4-BE49-F238E27FC236}">
                <a16:creationId xmlns:a16="http://schemas.microsoft.com/office/drawing/2014/main" id="{465469F0-2CB8-1F3C-7B95-6E57D705B983}"/>
              </a:ext>
            </a:extLst>
          </p:cNvPr>
          <p:cNvSpPr txBox="1">
            <a:spLocks/>
          </p:cNvSpPr>
          <p:nvPr/>
        </p:nvSpPr>
        <p:spPr>
          <a:xfrm>
            <a:off x="2306625" y="150600"/>
            <a:ext cx="45309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Nunito"/>
              <a:buNone/>
              <a:defRPr sz="3300" b="1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unito"/>
              <a:buNone/>
              <a:defRPr sz="3500" b="1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unito"/>
              <a:buNone/>
              <a:defRPr sz="3500" b="1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unito"/>
              <a:buNone/>
              <a:defRPr sz="3500" b="1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unito"/>
              <a:buNone/>
              <a:defRPr sz="3500" b="1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unito"/>
              <a:buNone/>
              <a:defRPr sz="3500" b="1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unito"/>
              <a:buNone/>
              <a:defRPr sz="3500" b="1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unito"/>
              <a:buNone/>
              <a:defRPr sz="3500" b="1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unito"/>
              <a:buNone/>
              <a:defRPr sz="3500" b="1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en-US" dirty="0"/>
              <a:t>Bayesian Theorem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6758BB2C-E51B-FA96-3F44-EAE30F0F15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45" t="22823" r="4328" b="29064"/>
          <a:stretch/>
        </p:blipFill>
        <p:spPr bwMode="auto">
          <a:xfrm>
            <a:off x="1438656" y="1044229"/>
            <a:ext cx="1859280" cy="6461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D7E6FAA-D39A-2E62-2E75-4EB43DBB284D}"/>
              </a:ext>
            </a:extLst>
          </p:cNvPr>
          <p:cNvSpPr txBox="1"/>
          <p:nvPr/>
        </p:nvSpPr>
        <p:spPr>
          <a:xfrm>
            <a:off x="3297936" y="1021658"/>
            <a:ext cx="457200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4300" lvl="0" algn="just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</a:pPr>
            <a:r>
              <a:rPr lang="en-US" sz="1400" b="1" dirty="0" err="1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rPr>
              <a:t>Teorema</a:t>
            </a:r>
            <a:r>
              <a:rPr lang="en-US" sz="1400" b="1" dirty="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rPr>
              <a:t> Bayes </a:t>
            </a:r>
            <a:r>
              <a:rPr lang="en-US" sz="1400" b="1" dirty="0" err="1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rPr>
              <a:t>merupakan</a:t>
            </a:r>
            <a:r>
              <a:rPr lang="en-US" sz="1400" b="1" dirty="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-US" sz="1400" b="1" dirty="0" err="1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rPr>
              <a:t>dasar</a:t>
            </a:r>
            <a:r>
              <a:rPr lang="en-US" sz="1400" b="1" dirty="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-US" sz="1400" b="1" dirty="0" err="1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rPr>
              <a:t>dari</a:t>
            </a:r>
            <a:r>
              <a:rPr lang="en-US" sz="1400" b="1" dirty="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-US" sz="1400" b="1" dirty="0" err="1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rPr>
              <a:t>Algoritma</a:t>
            </a:r>
            <a:r>
              <a:rPr lang="en-US" sz="1400" b="1" dirty="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rPr>
              <a:t> Naive Bayes pada </a:t>
            </a:r>
            <a:r>
              <a:rPr lang="en-US" sz="1400" b="1" i="1" dirty="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rPr>
              <a:t>Machine Learning</a:t>
            </a:r>
          </a:p>
          <a:p>
            <a:pPr marL="114300" lvl="0" algn="just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</a:pPr>
            <a:r>
              <a:rPr lang="en-US" sz="1400" i="1" dirty="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rPr>
              <a:t>The geometry of changing beliefs</a:t>
            </a:r>
            <a:r>
              <a:rPr lang="en-US" sz="1400" b="1" dirty="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33CD1CB-486F-D774-4E62-2282AD094ABA}"/>
              </a:ext>
            </a:extLst>
          </p:cNvPr>
          <p:cNvSpPr txBox="1"/>
          <p:nvPr/>
        </p:nvSpPr>
        <p:spPr>
          <a:xfrm>
            <a:off x="1356941" y="3071125"/>
            <a:ext cx="2380488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4300" lvl="0" algn="just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</a:pPr>
            <a:r>
              <a:rPr lang="en-US" b="1" dirty="0" err="1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rPr>
              <a:t>Observasi</a:t>
            </a:r>
            <a:r>
              <a:rPr lang="en-US" b="1" dirty="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rPr>
              <a:t> / evidence  </a:t>
            </a:r>
            <a:r>
              <a:rPr lang="en-US" b="1" dirty="0" err="1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rPr>
              <a:t>baru</a:t>
            </a:r>
            <a:r>
              <a:rPr lang="en-US" b="1" dirty="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rPr>
              <a:t> P(B), </a:t>
            </a:r>
            <a:r>
              <a:rPr lang="en-US" b="1" dirty="0" err="1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rPr>
              <a:t>tidak</a:t>
            </a:r>
            <a:r>
              <a:rPr lang="en-US" b="1" dirty="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-US" b="1" dirty="0" err="1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rPr>
              <a:t>serta</a:t>
            </a:r>
            <a:r>
              <a:rPr lang="en-US" b="1" dirty="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-US" b="1" dirty="0" err="1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rPr>
              <a:t>merta</a:t>
            </a:r>
            <a:r>
              <a:rPr lang="en-US" b="1" dirty="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-US" b="1" dirty="0" err="1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rPr>
              <a:t>menggantikan</a:t>
            </a:r>
            <a:r>
              <a:rPr lang="en-US" b="1" dirty="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-US" b="1" dirty="0" err="1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rPr>
              <a:t>ilmu</a:t>
            </a:r>
            <a:r>
              <a:rPr lang="en-US" b="1" dirty="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rPr>
              <a:t> / hypothesis yang </a:t>
            </a:r>
            <a:r>
              <a:rPr lang="en-US" b="1" dirty="0" err="1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rPr>
              <a:t>sudah</a:t>
            </a:r>
            <a:r>
              <a:rPr lang="en-US" b="1" dirty="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-US" b="1" dirty="0" err="1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rPr>
              <a:t>dipelajari</a:t>
            </a:r>
            <a:r>
              <a:rPr lang="en-US" b="1" dirty="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rPr>
              <a:t> P(A), </a:t>
            </a:r>
            <a:r>
              <a:rPr lang="en-US" b="1" dirty="0" err="1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rPr>
              <a:t>tetapi</a:t>
            </a:r>
            <a:r>
              <a:rPr lang="en-US" b="1" dirty="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-US" b="1" dirty="0" err="1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rPr>
              <a:t>mengupdate</a:t>
            </a:r>
            <a:r>
              <a:rPr lang="en-US" b="1" dirty="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-US" b="1" dirty="0" err="1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rPr>
              <a:t>ilmu</a:t>
            </a:r>
            <a:r>
              <a:rPr lang="en-US" b="1" dirty="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rPr>
              <a:t> /hypothesis </a:t>
            </a:r>
            <a:r>
              <a:rPr lang="en-US" b="1" dirty="0" err="1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rPr>
              <a:t>tersebut</a:t>
            </a:r>
            <a:r>
              <a:rPr lang="en-US" b="1" dirty="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rPr>
              <a:t>.</a:t>
            </a:r>
            <a:endParaRPr lang="en-US" sz="1400" b="1" dirty="0">
              <a:solidFill>
                <a:schemeClr val="accen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540B8FC-BF48-7FC2-420F-DEAB5875D3A4}"/>
              </a:ext>
            </a:extLst>
          </p:cNvPr>
          <p:cNvSpPr txBox="1"/>
          <p:nvPr/>
        </p:nvSpPr>
        <p:spPr>
          <a:xfrm>
            <a:off x="3737429" y="4815846"/>
            <a:ext cx="540657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https://www.youtube.com/watch?v=HZGCoVF3YvM&amp;t=50s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787D9658-FE1F-5EED-FCED-A1206F6474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9542" y="2959841"/>
            <a:ext cx="3601122" cy="1823007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ED7416D-6F89-F10E-8077-90A74A105D1C}"/>
              </a:ext>
            </a:extLst>
          </p:cNvPr>
          <p:cNvSpPr txBox="1"/>
          <p:nvPr/>
        </p:nvSpPr>
        <p:spPr>
          <a:xfrm>
            <a:off x="2286000" y="2097179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4300" lvl="0" algn="just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</a:pPr>
            <a:r>
              <a:rPr lang="en-US" sz="1400" b="1" dirty="0" err="1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rPr>
              <a:t>Secara</a:t>
            </a:r>
            <a:r>
              <a:rPr lang="en-US" sz="1400" b="1" dirty="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rPr>
              <a:t> general </a:t>
            </a:r>
            <a:r>
              <a:rPr lang="en-US" sz="1400" b="1" dirty="0" err="1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rPr>
              <a:t>menggambarkan</a:t>
            </a:r>
            <a:r>
              <a:rPr lang="en-US" sz="1400" b="1" dirty="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-US" sz="1400" b="1" dirty="0" err="1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rPr>
              <a:t>bagaimana</a:t>
            </a:r>
            <a:r>
              <a:rPr lang="en-US" sz="1400" b="1" dirty="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-US" sz="1400" b="1" dirty="0" err="1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rPr>
              <a:t>manusia</a:t>
            </a:r>
            <a:r>
              <a:rPr lang="en-US" sz="1400" b="1" dirty="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-US" sz="1400" b="1" dirty="0" err="1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rPr>
              <a:t>belajar</a:t>
            </a:r>
            <a:r>
              <a:rPr lang="en-US" sz="1400" b="1" dirty="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-US" sz="1400" b="1" dirty="0" err="1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rPr>
              <a:t>atau</a:t>
            </a:r>
            <a:r>
              <a:rPr lang="en-US" sz="1400" b="1" dirty="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-US" sz="1400" b="1" dirty="0" err="1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rPr>
              <a:t>dasar</a:t>
            </a:r>
            <a:r>
              <a:rPr lang="en-US" sz="1400" b="1" dirty="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-US" sz="1400" b="1" dirty="0" err="1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rPr>
              <a:t>penelitian</a:t>
            </a:r>
            <a:r>
              <a:rPr lang="en-US" sz="1400" b="1" dirty="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-US" sz="1400" b="1" dirty="0" err="1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rPr>
              <a:t>ilmiah</a:t>
            </a:r>
            <a:r>
              <a:rPr lang="en-US" sz="1400" b="1" dirty="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4631212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FA254D1-F6D3-D317-976B-FE11B5B84E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124" y="531600"/>
            <a:ext cx="6216455" cy="475500"/>
          </a:xfrm>
        </p:spPr>
        <p:txBody>
          <a:bodyPr/>
          <a:lstStyle/>
          <a:p>
            <a:r>
              <a:rPr lang="en-US" dirty="0" err="1">
                <a:solidFill>
                  <a:schemeClr val="bg2"/>
                </a:solidFill>
              </a:rPr>
              <a:t>Pengaplikasian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Teori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Peluang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B04739-6AF5-4AFA-FA9C-123FCEAAB65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39</a:t>
            </a:fld>
            <a:endParaRPr lang="en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2EA2CB17-6CEE-9791-30FD-F80EED8D68F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9835349"/>
              </p:ext>
            </p:extLst>
          </p:nvPr>
        </p:nvGraphicFramePr>
        <p:xfrm>
          <a:off x="1226820" y="1173480"/>
          <a:ext cx="6096000" cy="32854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389955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5" name="Google Shape;1485;p36"/>
          <p:cNvGrpSpPr/>
          <p:nvPr/>
        </p:nvGrpSpPr>
        <p:grpSpPr>
          <a:xfrm>
            <a:off x="1204448" y="1398736"/>
            <a:ext cx="2628058" cy="2998583"/>
            <a:chOff x="5076219" y="600200"/>
            <a:chExt cx="3337217" cy="3807724"/>
          </a:xfrm>
        </p:grpSpPr>
        <p:grpSp>
          <p:nvGrpSpPr>
            <p:cNvPr id="1486" name="Google Shape;1486;p36"/>
            <p:cNvGrpSpPr/>
            <p:nvPr/>
          </p:nvGrpSpPr>
          <p:grpSpPr>
            <a:xfrm rot="-615709" flipH="1">
              <a:off x="5208565" y="2456902"/>
              <a:ext cx="1338507" cy="1606115"/>
              <a:chOff x="7241678" y="3995311"/>
              <a:chExt cx="952278" cy="1142587"/>
            </a:xfrm>
          </p:grpSpPr>
          <p:sp>
            <p:nvSpPr>
              <p:cNvPr id="1487" name="Google Shape;1487;p36"/>
              <p:cNvSpPr/>
              <p:nvPr/>
            </p:nvSpPr>
            <p:spPr>
              <a:xfrm>
                <a:off x="7241678" y="4183425"/>
                <a:ext cx="152638" cy="119477"/>
              </a:xfrm>
              <a:custGeom>
                <a:avLst/>
                <a:gdLst/>
                <a:ahLst/>
                <a:cxnLst/>
                <a:rect l="l" t="t" r="r" b="b"/>
                <a:pathLst>
                  <a:path w="1252" h="980" extrusionOk="0">
                    <a:moveTo>
                      <a:pt x="385" y="0"/>
                    </a:moveTo>
                    <a:cubicBezTo>
                      <a:pt x="371" y="0"/>
                      <a:pt x="357" y="1"/>
                      <a:pt x="344" y="3"/>
                    </a:cubicBezTo>
                    <a:cubicBezTo>
                      <a:pt x="138" y="33"/>
                      <a:pt x="1" y="247"/>
                      <a:pt x="62" y="453"/>
                    </a:cubicBezTo>
                    <a:cubicBezTo>
                      <a:pt x="108" y="659"/>
                      <a:pt x="321" y="811"/>
                      <a:pt x="504" y="895"/>
                    </a:cubicBezTo>
                    <a:cubicBezTo>
                      <a:pt x="694" y="974"/>
                      <a:pt x="1107" y="979"/>
                      <a:pt x="1222" y="979"/>
                    </a:cubicBezTo>
                    <a:cubicBezTo>
                      <a:pt x="1241" y="979"/>
                      <a:pt x="1252" y="979"/>
                      <a:pt x="1252" y="979"/>
                    </a:cubicBezTo>
                    <a:cubicBezTo>
                      <a:pt x="1252" y="979"/>
                      <a:pt x="1137" y="628"/>
                      <a:pt x="1130" y="605"/>
                    </a:cubicBezTo>
                    <a:cubicBezTo>
                      <a:pt x="1020" y="372"/>
                      <a:pt x="675" y="0"/>
                      <a:pt x="38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8" name="Google Shape;1488;p36"/>
              <p:cNvSpPr/>
              <p:nvPr/>
            </p:nvSpPr>
            <p:spPr>
              <a:xfrm>
                <a:off x="7249115" y="3995311"/>
                <a:ext cx="944841" cy="1142587"/>
              </a:xfrm>
              <a:custGeom>
                <a:avLst/>
                <a:gdLst/>
                <a:ahLst/>
                <a:cxnLst/>
                <a:rect l="l" t="t" r="r" b="b"/>
                <a:pathLst>
                  <a:path w="7750" h="9372" extrusionOk="0">
                    <a:moveTo>
                      <a:pt x="1643" y="0"/>
                    </a:moveTo>
                    <a:cubicBezTo>
                      <a:pt x="1591" y="0"/>
                      <a:pt x="1538" y="12"/>
                      <a:pt x="1488" y="36"/>
                    </a:cubicBezTo>
                    <a:cubicBezTo>
                      <a:pt x="1221" y="173"/>
                      <a:pt x="1152" y="715"/>
                      <a:pt x="1191" y="982"/>
                    </a:cubicBezTo>
                    <a:cubicBezTo>
                      <a:pt x="1191" y="1004"/>
                      <a:pt x="1297" y="1355"/>
                      <a:pt x="1305" y="1355"/>
                    </a:cubicBezTo>
                    <a:cubicBezTo>
                      <a:pt x="1290" y="1439"/>
                      <a:pt x="1282" y="1531"/>
                      <a:pt x="1267" y="1630"/>
                    </a:cubicBezTo>
                    <a:cubicBezTo>
                      <a:pt x="1252" y="1821"/>
                      <a:pt x="1229" y="2026"/>
                      <a:pt x="1229" y="2255"/>
                    </a:cubicBezTo>
                    <a:cubicBezTo>
                      <a:pt x="1221" y="2507"/>
                      <a:pt x="1221" y="2751"/>
                      <a:pt x="1244" y="2995"/>
                    </a:cubicBezTo>
                    <a:cubicBezTo>
                      <a:pt x="1267" y="3270"/>
                      <a:pt x="1313" y="3544"/>
                      <a:pt x="1381" y="3811"/>
                    </a:cubicBezTo>
                    <a:lnTo>
                      <a:pt x="1381" y="3826"/>
                    </a:lnTo>
                    <a:cubicBezTo>
                      <a:pt x="1336" y="3750"/>
                      <a:pt x="1191" y="3544"/>
                      <a:pt x="1183" y="3529"/>
                    </a:cubicBezTo>
                    <a:cubicBezTo>
                      <a:pt x="1035" y="3355"/>
                      <a:pt x="681" y="3122"/>
                      <a:pt x="409" y="3122"/>
                    </a:cubicBezTo>
                    <a:cubicBezTo>
                      <a:pt x="358" y="3122"/>
                      <a:pt x="311" y="3130"/>
                      <a:pt x="268" y="3148"/>
                    </a:cubicBezTo>
                    <a:cubicBezTo>
                      <a:pt x="77" y="3239"/>
                      <a:pt x="1" y="3476"/>
                      <a:pt x="108" y="3659"/>
                    </a:cubicBezTo>
                    <a:cubicBezTo>
                      <a:pt x="184" y="3849"/>
                      <a:pt x="428" y="3941"/>
                      <a:pt x="626" y="3971"/>
                    </a:cubicBezTo>
                    <a:cubicBezTo>
                      <a:pt x="649" y="3974"/>
                      <a:pt x="674" y="3976"/>
                      <a:pt x="701" y="3976"/>
                    </a:cubicBezTo>
                    <a:cubicBezTo>
                      <a:pt x="945" y="3976"/>
                      <a:pt x="1332" y="3864"/>
                      <a:pt x="1366" y="3857"/>
                    </a:cubicBezTo>
                    <a:cubicBezTo>
                      <a:pt x="1442" y="4124"/>
                      <a:pt x="1534" y="4391"/>
                      <a:pt x="1648" y="4650"/>
                    </a:cubicBezTo>
                    <a:cubicBezTo>
                      <a:pt x="1709" y="4803"/>
                      <a:pt x="1778" y="4948"/>
                      <a:pt x="1854" y="5100"/>
                    </a:cubicBezTo>
                    <a:cubicBezTo>
                      <a:pt x="1816" y="5039"/>
                      <a:pt x="1778" y="4978"/>
                      <a:pt x="1770" y="4970"/>
                    </a:cubicBezTo>
                    <a:cubicBezTo>
                      <a:pt x="1621" y="4802"/>
                      <a:pt x="1261" y="4566"/>
                      <a:pt x="988" y="4566"/>
                    </a:cubicBezTo>
                    <a:cubicBezTo>
                      <a:pt x="941" y="4566"/>
                      <a:pt x="896" y="4573"/>
                      <a:pt x="855" y="4589"/>
                    </a:cubicBezTo>
                    <a:cubicBezTo>
                      <a:pt x="657" y="4681"/>
                      <a:pt x="588" y="4917"/>
                      <a:pt x="695" y="5100"/>
                    </a:cubicBezTo>
                    <a:cubicBezTo>
                      <a:pt x="794" y="5291"/>
                      <a:pt x="1046" y="5382"/>
                      <a:pt x="1244" y="5405"/>
                    </a:cubicBezTo>
                    <a:cubicBezTo>
                      <a:pt x="1268" y="5409"/>
                      <a:pt x="1296" y="5411"/>
                      <a:pt x="1326" y="5411"/>
                    </a:cubicBezTo>
                    <a:cubicBezTo>
                      <a:pt x="1539" y="5411"/>
                      <a:pt x="1867" y="5325"/>
                      <a:pt x="1961" y="5298"/>
                    </a:cubicBezTo>
                    <a:lnTo>
                      <a:pt x="2045" y="5474"/>
                    </a:lnTo>
                    <a:cubicBezTo>
                      <a:pt x="2182" y="5741"/>
                      <a:pt x="2319" y="6015"/>
                      <a:pt x="2441" y="6282"/>
                    </a:cubicBezTo>
                    <a:cubicBezTo>
                      <a:pt x="2487" y="6382"/>
                      <a:pt x="2533" y="6473"/>
                      <a:pt x="2571" y="6572"/>
                    </a:cubicBezTo>
                    <a:cubicBezTo>
                      <a:pt x="2533" y="6519"/>
                      <a:pt x="2502" y="6465"/>
                      <a:pt x="2495" y="6465"/>
                    </a:cubicBezTo>
                    <a:cubicBezTo>
                      <a:pt x="2347" y="6292"/>
                      <a:pt x="1992" y="6058"/>
                      <a:pt x="1720" y="6058"/>
                    </a:cubicBezTo>
                    <a:cubicBezTo>
                      <a:pt x="1670" y="6058"/>
                      <a:pt x="1622" y="6066"/>
                      <a:pt x="1580" y="6084"/>
                    </a:cubicBezTo>
                    <a:cubicBezTo>
                      <a:pt x="1381" y="6176"/>
                      <a:pt x="1313" y="6412"/>
                      <a:pt x="1419" y="6595"/>
                    </a:cubicBezTo>
                    <a:cubicBezTo>
                      <a:pt x="1526" y="6786"/>
                      <a:pt x="1770" y="6870"/>
                      <a:pt x="1969" y="6900"/>
                    </a:cubicBezTo>
                    <a:cubicBezTo>
                      <a:pt x="1994" y="6904"/>
                      <a:pt x="2023" y="6906"/>
                      <a:pt x="2054" y="6906"/>
                    </a:cubicBezTo>
                    <a:cubicBezTo>
                      <a:pt x="2260" y="6906"/>
                      <a:pt x="2557" y="6828"/>
                      <a:pt x="2663" y="6801"/>
                    </a:cubicBezTo>
                    <a:cubicBezTo>
                      <a:pt x="2701" y="6893"/>
                      <a:pt x="2739" y="6999"/>
                      <a:pt x="2777" y="7091"/>
                    </a:cubicBezTo>
                    <a:cubicBezTo>
                      <a:pt x="2800" y="7159"/>
                      <a:pt x="2823" y="7220"/>
                      <a:pt x="2838" y="7297"/>
                    </a:cubicBezTo>
                    <a:cubicBezTo>
                      <a:pt x="2853" y="7365"/>
                      <a:pt x="2876" y="7426"/>
                      <a:pt x="2899" y="7495"/>
                    </a:cubicBezTo>
                    <a:cubicBezTo>
                      <a:pt x="2930" y="7625"/>
                      <a:pt x="2960" y="7754"/>
                      <a:pt x="2991" y="7884"/>
                    </a:cubicBezTo>
                    <a:cubicBezTo>
                      <a:pt x="3013" y="7968"/>
                      <a:pt x="3029" y="8052"/>
                      <a:pt x="3044" y="8143"/>
                    </a:cubicBezTo>
                    <a:cubicBezTo>
                      <a:pt x="2998" y="8044"/>
                      <a:pt x="2914" y="7854"/>
                      <a:pt x="2907" y="7846"/>
                    </a:cubicBezTo>
                    <a:cubicBezTo>
                      <a:pt x="2775" y="7638"/>
                      <a:pt x="2425" y="7324"/>
                      <a:pt x="2138" y="7324"/>
                    </a:cubicBezTo>
                    <a:cubicBezTo>
                      <a:pt x="2109" y="7324"/>
                      <a:pt x="2080" y="7328"/>
                      <a:pt x="2052" y="7335"/>
                    </a:cubicBezTo>
                    <a:cubicBezTo>
                      <a:pt x="1854" y="7388"/>
                      <a:pt x="1740" y="7609"/>
                      <a:pt x="1824" y="7808"/>
                    </a:cubicBezTo>
                    <a:cubicBezTo>
                      <a:pt x="1892" y="8014"/>
                      <a:pt x="2121" y="8136"/>
                      <a:pt x="2319" y="8197"/>
                    </a:cubicBezTo>
                    <a:cubicBezTo>
                      <a:pt x="2388" y="8220"/>
                      <a:pt x="2486" y="8227"/>
                      <a:pt x="2589" y="8227"/>
                    </a:cubicBezTo>
                    <a:cubicBezTo>
                      <a:pt x="2795" y="8227"/>
                      <a:pt x="3019" y="8197"/>
                      <a:pt x="3059" y="8197"/>
                    </a:cubicBezTo>
                    <a:cubicBezTo>
                      <a:pt x="3082" y="8342"/>
                      <a:pt x="3113" y="8479"/>
                      <a:pt x="3136" y="8609"/>
                    </a:cubicBezTo>
                    <a:cubicBezTo>
                      <a:pt x="3181" y="8891"/>
                      <a:pt x="3219" y="9150"/>
                      <a:pt x="3250" y="9364"/>
                    </a:cubicBezTo>
                    <a:lnTo>
                      <a:pt x="3448" y="9364"/>
                    </a:lnTo>
                    <a:cubicBezTo>
                      <a:pt x="3418" y="9143"/>
                      <a:pt x="3372" y="8876"/>
                      <a:pt x="3311" y="8570"/>
                    </a:cubicBezTo>
                    <a:cubicBezTo>
                      <a:pt x="3280" y="8433"/>
                      <a:pt x="3250" y="8281"/>
                      <a:pt x="3212" y="8120"/>
                    </a:cubicBezTo>
                    <a:cubicBezTo>
                      <a:pt x="3357" y="8067"/>
                      <a:pt x="3494" y="8006"/>
                      <a:pt x="3624" y="7930"/>
                    </a:cubicBezTo>
                    <a:cubicBezTo>
                      <a:pt x="3784" y="8098"/>
                      <a:pt x="4180" y="8296"/>
                      <a:pt x="4226" y="8319"/>
                    </a:cubicBezTo>
                    <a:cubicBezTo>
                      <a:pt x="4173" y="8456"/>
                      <a:pt x="4119" y="8578"/>
                      <a:pt x="4066" y="8700"/>
                    </a:cubicBezTo>
                    <a:cubicBezTo>
                      <a:pt x="3959" y="8952"/>
                      <a:pt x="3852" y="9181"/>
                      <a:pt x="3761" y="9371"/>
                    </a:cubicBezTo>
                    <a:lnTo>
                      <a:pt x="3974" y="9371"/>
                    </a:lnTo>
                    <a:cubicBezTo>
                      <a:pt x="4058" y="9196"/>
                      <a:pt x="4142" y="8998"/>
                      <a:pt x="4234" y="8776"/>
                    </a:cubicBezTo>
                    <a:cubicBezTo>
                      <a:pt x="4287" y="8639"/>
                      <a:pt x="4348" y="8494"/>
                      <a:pt x="4402" y="8342"/>
                    </a:cubicBezTo>
                    <a:cubicBezTo>
                      <a:pt x="4444" y="8354"/>
                      <a:pt x="4753" y="8415"/>
                      <a:pt x="4988" y="8415"/>
                    </a:cubicBezTo>
                    <a:cubicBezTo>
                      <a:pt x="5045" y="8415"/>
                      <a:pt x="5098" y="8412"/>
                      <a:pt x="5141" y="8403"/>
                    </a:cubicBezTo>
                    <a:cubicBezTo>
                      <a:pt x="5340" y="8357"/>
                      <a:pt x="5576" y="8250"/>
                      <a:pt x="5660" y="8052"/>
                    </a:cubicBezTo>
                    <a:cubicBezTo>
                      <a:pt x="5759" y="7861"/>
                      <a:pt x="5668" y="7632"/>
                      <a:pt x="5469" y="7556"/>
                    </a:cubicBezTo>
                    <a:cubicBezTo>
                      <a:pt x="5435" y="7545"/>
                      <a:pt x="5398" y="7540"/>
                      <a:pt x="5359" y="7540"/>
                    </a:cubicBezTo>
                    <a:cubicBezTo>
                      <a:pt x="5079" y="7540"/>
                      <a:pt x="4726" y="7811"/>
                      <a:pt x="4585" y="8006"/>
                    </a:cubicBezTo>
                    <a:cubicBezTo>
                      <a:pt x="4569" y="8014"/>
                      <a:pt x="4486" y="8166"/>
                      <a:pt x="4432" y="8265"/>
                    </a:cubicBezTo>
                    <a:cubicBezTo>
                      <a:pt x="4455" y="8204"/>
                      <a:pt x="4478" y="8143"/>
                      <a:pt x="4501" y="8082"/>
                    </a:cubicBezTo>
                    <a:cubicBezTo>
                      <a:pt x="4547" y="7953"/>
                      <a:pt x="4585" y="7831"/>
                      <a:pt x="4630" y="7701"/>
                    </a:cubicBezTo>
                    <a:lnTo>
                      <a:pt x="4691" y="7495"/>
                    </a:lnTo>
                    <a:cubicBezTo>
                      <a:pt x="4714" y="7434"/>
                      <a:pt x="4730" y="7358"/>
                      <a:pt x="4745" y="7289"/>
                    </a:cubicBezTo>
                    <a:cubicBezTo>
                      <a:pt x="4783" y="7129"/>
                      <a:pt x="4821" y="6961"/>
                      <a:pt x="4844" y="6786"/>
                    </a:cubicBezTo>
                    <a:cubicBezTo>
                      <a:pt x="4945" y="6829"/>
                      <a:pt x="5298" y="6947"/>
                      <a:pt x="5510" y="6947"/>
                    </a:cubicBezTo>
                    <a:cubicBezTo>
                      <a:pt x="5522" y="6947"/>
                      <a:pt x="5534" y="6947"/>
                      <a:pt x="5546" y="6946"/>
                    </a:cubicBezTo>
                    <a:cubicBezTo>
                      <a:pt x="5744" y="6938"/>
                      <a:pt x="5996" y="6862"/>
                      <a:pt x="6118" y="6687"/>
                    </a:cubicBezTo>
                    <a:cubicBezTo>
                      <a:pt x="6240" y="6511"/>
                      <a:pt x="6179" y="6267"/>
                      <a:pt x="5996" y="6168"/>
                    </a:cubicBezTo>
                    <a:cubicBezTo>
                      <a:pt x="5941" y="6138"/>
                      <a:pt x="5878" y="6126"/>
                      <a:pt x="5810" y="6126"/>
                    </a:cubicBezTo>
                    <a:cubicBezTo>
                      <a:pt x="5545" y="6126"/>
                      <a:pt x="5209" y="6321"/>
                      <a:pt x="5058" y="6473"/>
                    </a:cubicBezTo>
                    <a:cubicBezTo>
                      <a:pt x="5042" y="6481"/>
                      <a:pt x="4920" y="6633"/>
                      <a:pt x="4852" y="6717"/>
                    </a:cubicBezTo>
                    <a:cubicBezTo>
                      <a:pt x="4874" y="6618"/>
                      <a:pt x="4890" y="6519"/>
                      <a:pt x="4897" y="6412"/>
                    </a:cubicBezTo>
                    <a:cubicBezTo>
                      <a:pt x="4936" y="6115"/>
                      <a:pt x="4966" y="5809"/>
                      <a:pt x="4997" y="5504"/>
                    </a:cubicBezTo>
                    <a:cubicBezTo>
                      <a:pt x="5004" y="5413"/>
                      <a:pt x="5012" y="5321"/>
                      <a:pt x="5027" y="5230"/>
                    </a:cubicBezTo>
                    <a:cubicBezTo>
                      <a:pt x="5064" y="5244"/>
                      <a:pt x="5484" y="5399"/>
                      <a:pt x="5721" y="5399"/>
                    </a:cubicBezTo>
                    <a:cubicBezTo>
                      <a:pt x="5731" y="5399"/>
                      <a:pt x="5742" y="5398"/>
                      <a:pt x="5752" y="5398"/>
                    </a:cubicBezTo>
                    <a:cubicBezTo>
                      <a:pt x="5950" y="5382"/>
                      <a:pt x="6202" y="5306"/>
                      <a:pt x="6324" y="5131"/>
                    </a:cubicBezTo>
                    <a:cubicBezTo>
                      <a:pt x="6446" y="4955"/>
                      <a:pt x="6385" y="4711"/>
                      <a:pt x="6202" y="4612"/>
                    </a:cubicBezTo>
                    <a:cubicBezTo>
                      <a:pt x="6148" y="4585"/>
                      <a:pt x="6087" y="4573"/>
                      <a:pt x="6020" y="4573"/>
                    </a:cubicBezTo>
                    <a:cubicBezTo>
                      <a:pt x="5754" y="4573"/>
                      <a:pt x="5416" y="4764"/>
                      <a:pt x="5263" y="4917"/>
                    </a:cubicBezTo>
                    <a:cubicBezTo>
                      <a:pt x="5248" y="4932"/>
                      <a:pt x="5073" y="5154"/>
                      <a:pt x="5027" y="5207"/>
                    </a:cubicBezTo>
                    <a:cubicBezTo>
                      <a:pt x="5050" y="5001"/>
                      <a:pt x="5073" y="4795"/>
                      <a:pt x="5103" y="4597"/>
                    </a:cubicBezTo>
                    <a:cubicBezTo>
                      <a:pt x="5149" y="4330"/>
                      <a:pt x="5202" y="4063"/>
                      <a:pt x="5279" y="3804"/>
                    </a:cubicBezTo>
                    <a:cubicBezTo>
                      <a:pt x="5293" y="3811"/>
                      <a:pt x="5720" y="3973"/>
                      <a:pt x="5967" y="3973"/>
                    </a:cubicBezTo>
                    <a:cubicBezTo>
                      <a:pt x="5982" y="3973"/>
                      <a:pt x="5997" y="3973"/>
                      <a:pt x="6011" y="3971"/>
                    </a:cubicBezTo>
                    <a:cubicBezTo>
                      <a:pt x="6209" y="3956"/>
                      <a:pt x="6461" y="3887"/>
                      <a:pt x="6583" y="3704"/>
                    </a:cubicBezTo>
                    <a:cubicBezTo>
                      <a:pt x="6705" y="3529"/>
                      <a:pt x="6644" y="3293"/>
                      <a:pt x="6461" y="3186"/>
                    </a:cubicBezTo>
                    <a:cubicBezTo>
                      <a:pt x="6409" y="3159"/>
                      <a:pt x="6348" y="3147"/>
                      <a:pt x="6283" y="3147"/>
                    </a:cubicBezTo>
                    <a:cubicBezTo>
                      <a:pt x="6017" y="3147"/>
                      <a:pt x="5676" y="3344"/>
                      <a:pt x="5523" y="3491"/>
                    </a:cubicBezTo>
                    <a:cubicBezTo>
                      <a:pt x="5508" y="3506"/>
                      <a:pt x="5317" y="3743"/>
                      <a:pt x="5286" y="3788"/>
                    </a:cubicBezTo>
                    <a:cubicBezTo>
                      <a:pt x="5286" y="3773"/>
                      <a:pt x="5294" y="3758"/>
                      <a:pt x="5294" y="3743"/>
                    </a:cubicBezTo>
                    <a:cubicBezTo>
                      <a:pt x="5378" y="3483"/>
                      <a:pt x="5485" y="3232"/>
                      <a:pt x="5614" y="2987"/>
                    </a:cubicBezTo>
                    <a:cubicBezTo>
                      <a:pt x="5683" y="2858"/>
                      <a:pt x="5752" y="2728"/>
                      <a:pt x="5828" y="2606"/>
                    </a:cubicBezTo>
                    <a:cubicBezTo>
                      <a:pt x="5912" y="2652"/>
                      <a:pt x="6308" y="2843"/>
                      <a:pt x="6522" y="2850"/>
                    </a:cubicBezTo>
                    <a:cubicBezTo>
                      <a:pt x="6536" y="2851"/>
                      <a:pt x="6550" y="2851"/>
                      <a:pt x="6565" y="2851"/>
                    </a:cubicBezTo>
                    <a:cubicBezTo>
                      <a:pt x="6762" y="2851"/>
                      <a:pt x="6989" y="2801"/>
                      <a:pt x="7117" y="2644"/>
                    </a:cubicBezTo>
                    <a:cubicBezTo>
                      <a:pt x="7254" y="2484"/>
                      <a:pt x="7224" y="2240"/>
                      <a:pt x="7048" y="2118"/>
                    </a:cubicBezTo>
                    <a:cubicBezTo>
                      <a:pt x="6982" y="2074"/>
                      <a:pt x="6898" y="2056"/>
                      <a:pt x="6807" y="2056"/>
                    </a:cubicBezTo>
                    <a:cubicBezTo>
                      <a:pt x="6549" y="2056"/>
                      <a:pt x="6231" y="2200"/>
                      <a:pt x="6080" y="2324"/>
                    </a:cubicBezTo>
                    <a:cubicBezTo>
                      <a:pt x="6072" y="2332"/>
                      <a:pt x="5965" y="2438"/>
                      <a:pt x="5889" y="2515"/>
                    </a:cubicBezTo>
                    <a:cubicBezTo>
                      <a:pt x="5927" y="2461"/>
                      <a:pt x="5958" y="2400"/>
                      <a:pt x="5996" y="2354"/>
                    </a:cubicBezTo>
                    <a:cubicBezTo>
                      <a:pt x="6118" y="2164"/>
                      <a:pt x="6247" y="1996"/>
                      <a:pt x="6362" y="1851"/>
                    </a:cubicBezTo>
                    <a:cubicBezTo>
                      <a:pt x="6430" y="1767"/>
                      <a:pt x="6491" y="1691"/>
                      <a:pt x="6545" y="1622"/>
                    </a:cubicBezTo>
                    <a:cubicBezTo>
                      <a:pt x="6652" y="1622"/>
                      <a:pt x="7079" y="1607"/>
                      <a:pt x="7269" y="1523"/>
                    </a:cubicBezTo>
                    <a:cubicBezTo>
                      <a:pt x="7452" y="1432"/>
                      <a:pt x="7658" y="1271"/>
                      <a:pt x="7704" y="1065"/>
                    </a:cubicBezTo>
                    <a:cubicBezTo>
                      <a:pt x="7750" y="859"/>
                      <a:pt x="7613" y="654"/>
                      <a:pt x="7399" y="623"/>
                    </a:cubicBezTo>
                    <a:cubicBezTo>
                      <a:pt x="7389" y="622"/>
                      <a:pt x="7378" y="621"/>
                      <a:pt x="7367" y="621"/>
                    </a:cubicBezTo>
                    <a:cubicBezTo>
                      <a:pt x="7077" y="621"/>
                      <a:pt x="6739" y="1013"/>
                      <a:pt x="6636" y="1248"/>
                    </a:cubicBezTo>
                    <a:cubicBezTo>
                      <a:pt x="6629" y="1271"/>
                      <a:pt x="6522" y="1622"/>
                      <a:pt x="6530" y="1622"/>
                    </a:cubicBezTo>
                    <a:cubicBezTo>
                      <a:pt x="6476" y="1691"/>
                      <a:pt x="6415" y="1759"/>
                      <a:pt x="6354" y="1836"/>
                    </a:cubicBezTo>
                    <a:cubicBezTo>
                      <a:pt x="6232" y="1981"/>
                      <a:pt x="6102" y="2141"/>
                      <a:pt x="5973" y="2332"/>
                    </a:cubicBezTo>
                    <a:cubicBezTo>
                      <a:pt x="5828" y="2530"/>
                      <a:pt x="5698" y="2743"/>
                      <a:pt x="5576" y="2957"/>
                    </a:cubicBezTo>
                    <a:cubicBezTo>
                      <a:pt x="5439" y="3201"/>
                      <a:pt x="5332" y="3453"/>
                      <a:pt x="5241" y="3720"/>
                    </a:cubicBezTo>
                    <a:lnTo>
                      <a:pt x="5241" y="3369"/>
                    </a:lnTo>
                    <a:cubicBezTo>
                      <a:pt x="5202" y="3102"/>
                      <a:pt x="4981" y="2606"/>
                      <a:pt x="4684" y="2553"/>
                    </a:cubicBezTo>
                    <a:cubicBezTo>
                      <a:pt x="4665" y="2550"/>
                      <a:pt x="4647" y="2549"/>
                      <a:pt x="4629" y="2549"/>
                    </a:cubicBezTo>
                    <a:cubicBezTo>
                      <a:pt x="4439" y="2549"/>
                      <a:pt x="4279" y="2693"/>
                      <a:pt x="4272" y="2888"/>
                    </a:cubicBezTo>
                    <a:cubicBezTo>
                      <a:pt x="4257" y="3102"/>
                      <a:pt x="4409" y="3315"/>
                      <a:pt x="4554" y="3445"/>
                    </a:cubicBezTo>
                    <a:cubicBezTo>
                      <a:pt x="4730" y="3598"/>
                      <a:pt x="5195" y="3750"/>
                      <a:pt x="5233" y="3758"/>
                    </a:cubicBezTo>
                    <a:cubicBezTo>
                      <a:pt x="5149" y="4025"/>
                      <a:pt x="5080" y="4299"/>
                      <a:pt x="5035" y="4582"/>
                    </a:cubicBezTo>
                    <a:cubicBezTo>
                      <a:pt x="5004" y="4742"/>
                      <a:pt x="4981" y="4902"/>
                      <a:pt x="4958" y="5070"/>
                    </a:cubicBezTo>
                    <a:lnTo>
                      <a:pt x="4958" y="4917"/>
                    </a:lnTo>
                    <a:cubicBezTo>
                      <a:pt x="4928" y="4650"/>
                      <a:pt x="4699" y="4154"/>
                      <a:pt x="4402" y="4093"/>
                    </a:cubicBezTo>
                    <a:cubicBezTo>
                      <a:pt x="4384" y="4091"/>
                      <a:pt x="4366" y="4089"/>
                      <a:pt x="4349" y="4089"/>
                    </a:cubicBezTo>
                    <a:cubicBezTo>
                      <a:pt x="4164" y="4089"/>
                      <a:pt x="4004" y="4234"/>
                      <a:pt x="3990" y="4429"/>
                    </a:cubicBezTo>
                    <a:cubicBezTo>
                      <a:pt x="3974" y="4643"/>
                      <a:pt x="4127" y="4856"/>
                      <a:pt x="4280" y="4993"/>
                    </a:cubicBezTo>
                    <a:cubicBezTo>
                      <a:pt x="4424" y="5123"/>
                      <a:pt x="4829" y="5260"/>
                      <a:pt x="4936" y="5291"/>
                    </a:cubicBezTo>
                    <a:cubicBezTo>
                      <a:pt x="4928" y="5359"/>
                      <a:pt x="4920" y="5420"/>
                      <a:pt x="4913" y="5482"/>
                    </a:cubicBezTo>
                    <a:cubicBezTo>
                      <a:pt x="4874" y="5787"/>
                      <a:pt x="4836" y="6092"/>
                      <a:pt x="4798" y="6389"/>
                    </a:cubicBezTo>
                    <a:cubicBezTo>
                      <a:pt x="4783" y="6488"/>
                      <a:pt x="4760" y="6595"/>
                      <a:pt x="4745" y="6694"/>
                    </a:cubicBezTo>
                    <a:lnTo>
                      <a:pt x="4745" y="6565"/>
                    </a:lnTo>
                    <a:cubicBezTo>
                      <a:pt x="4707" y="6298"/>
                      <a:pt x="4486" y="5802"/>
                      <a:pt x="4188" y="5741"/>
                    </a:cubicBezTo>
                    <a:cubicBezTo>
                      <a:pt x="4170" y="5738"/>
                      <a:pt x="4153" y="5737"/>
                      <a:pt x="4135" y="5737"/>
                    </a:cubicBezTo>
                    <a:cubicBezTo>
                      <a:pt x="3950" y="5737"/>
                      <a:pt x="3783" y="5881"/>
                      <a:pt x="3776" y="6076"/>
                    </a:cubicBezTo>
                    <a:cubicBezTo>
                      <a:pt x="3761" y="6290"/>
                      <a:pt x="3913" y="6504"/>
                      <a:pt x="4058" y="6641"/>
                    </a:cubicBezTo>
                    <a:cubicBezTo>
                      <a:pt x="4211" y="6770"/>
                      <a:pt x="4577" y="6893"/>
                      <a:pt x="4699" y="6938"/>
                    </a:cubicBezTo>
                    <a:cubicBezTo>
                      <a:pt x="4676" y="7037"/>
                      <a:pt x="4653" y="7144"/>
                      <a:pt x="4630" y="7243"/>
                    </a:cubicBezTo>
                    <a:cubicBezTo>
                      <a:pt x="4608" y="7312"/>
                      <a:pt x="4600" y="7381"/>
                      <a:pt x="4577" y="7442"/>
                    </a:cubicBezTo>
                    <a:cubicBezTo>
                      <a:pt x="4554" y="7510"/>
                      <a:pt x="4531" y="7579"/>
                      <a:pt x="4508" y="7648"/>
                    </a:cubicBezTo>
                    <a:cubicBezTo>
                      <a:pt x="4463" y="7770"/>
                      <a:pt x="4417" y="7899"/>
                      <a:pt x="4371" y="8021"/>
                    </a:cubicBezTo>
                    <a:cubicBezTo>
                      <a:pt x="4341" y="8105"/>
                      <a:pt x="4302" y="8181"/>
                      <a:pt x="4272" y="8265"/>
                    </a:cubicBezTo>
                    <a:cubicBezTo>
                      <a:pt x="4295" y="8159"/>
                      <a:pt x="4318" y="7953"/>
                      <a:pt x="4318" y="7937"/>
                    </a:cubicBezTo>
                    <a:cubicBezTo>
                      <a:pt x="4318" y="7701"/>
                      <a:pt x="4257" y="7465"/>
                      <a:pt x="4135" y="7266"/>
                    </a:cubicBezTo>
                    <a:cubicBezTo>
                      <a:pt x="4135" y="7236"/>
                      <a:pt x="4135" y="7213"/>
                      <a:pt x="4127" y="7182"/>
                    </a:cubicBezTo>
                    <a:cubicBezTo>
                      <a:pt x="4107" y="6997"/>
                      <a:pt x="3949" y="6868"/>
                      <a:pt x="3772" y="6868"/>
                    </a:cubicBezTo>
                    <a:cubicBezTo>
                      <a:pt x="3746" y="6868"/>
                      <a:pt x="3719" y="6871"/>
                      <a:pt x="3692" y="6877"/>
                    </a:cubicBezTo>
                    <a:cubicBezTo>
                      <a:pt x="3402" y="6961"/>
                      <a:pt x="3212" y="7472"/>
                      <a:pt x="3204" y="7739"/>
                    </a:cubicBezTo>
                    <a:cubicBezTo>
                      <a:pt x="3204" y="7754"/>
                      <a:pt x="3212" y="7930"/>
                      <a:pt x="3219" y="8037"/>
                    </a:cubicBezTo>
                    <a:cubicBezTo>
                      <a:pt x="3204" y="7976"/>
                      <a:pt x="3189" y="7915"/>
                      <a:pt x="3174" y="7846"/>
                    </a:cubicBezTo>
                    <a:cubicBezTo>
                      <a:pt x="3143" y="7716"/>
                      <a:pt x="3113" y="7587"/>
                      <a:pt x="3074" y="7449"/>
                    </a:cubicBezTo>
                    <a:lnTo>
                      <a:pt x="3013" y="7251"/>
                    </a:lnTo>
                    <a:cubicBezTo>
                      <a:pt x="2991" y="7182"/>
                      <a:pt x="2968" y="7114"/>
                      <a:pt x="2945" y="7045"/>
                    </a:cubicBezTo>
                    <a:cubicBezTo>
                      <a:pt x="2884" y="6885"/>
                      <a:pt x="2815" y="6732"/>
                      <a:pt x="2754" y="6572"/>
                    </a:cubicBezTo>
                    <a:cubicBezTo>
                      <a:pt x="2869" y="6549"/>
                      <a:pt x="3265" y="6443"/>
                      <a:pt x="3425" y="6320"/>
                    </a:cubicBezTo>
                    <a:cubicBezTo>
                      <a:pt x="3586" y="6198"/>
                      <a:pt x="3753" y="6000"/>
                      <a:pt x="3753" y="5787"/>
                    </a:cubicBezTo>
                    <a:cubicBezTo>
                      <a:pt x="3761" y="5582"/>
                      <a:pt x="3593" y="5420"/>
                      <a:pt x="3391" y="5420"/>
                    </a:cubicBezTo>
                    <a:cubicBezTo>
                      <a:pt x="3382" y="5420"/>
                      <a:pt x="3373" y="5420"/>
                      <a:pt x="3364" y="5420"/>
                    </a:cubicBezTo>
                    <a:cubicBezTo>
                      <a:pt x="3067" y="5451"/>
                      <a:pt x="2808" y="5932"/>
                      <a:pt x="2754" y="6191"/>
                    </a:cubicBezTo>
                    <a:cubicBezTo>
                      <a:pt x="2754" y="6214"/>
                      <a:pt x="2731" y="6404"/>
                      <a:pt x="2724" y="6511"/>
                    </a:cubicBezTo>
                    <a:cubicBezTo>
                      <a:pt x="2678" y="6420"/>
                      <a:pt x="2640" y="6320"/>
                      <a:pt x="2594" y="6229"/>
                    </a:cubicBezTo>
                    <a:cubicBezTo>
                      <a:pt x="2457" y="5962"/>
                      <a:pt x="2312" y="5687"/>
                      <a:pt x="2167" y="5420"/>
                    </a:cubicBezTo>
                    <a:lnTo>
                      <a:pt x="2037" y="5176"/>
                    </a:lnTo>
                    <a:cubicBezTo>
                      <a:pt x="2083" y="5161"/>
                      <a:pt x="2556" y="5054"/>
                      <a:pt x="2739" y="4917"/>
                    </a:cubicBezTo>
                    <a:cubicBezTo>
                      <a:pt x="2899" y="4795"/>
                      <a:pt x="3067" y="4589"/>
                      <a:pt x="3067" y="4376"/>
                    </a:cubicBezTo>
                    <a:cubicBezTo>
                      <a:pt x="3074" y="4171"/>
                      <a:pt x="2907" y="4009"/>
                      <a:pt x="2705" y="4009"/>
                    </a:cubicBezTo>
                    <a:cubicBezTo>
                      <a:pt x="2696" y="4009"/>
                      <a:pt x="2687" y="4009"/>
                      <a:pt x="2678" y="4009"/>
                    </a:cubicBezTo>
                    <a:cubicBezTo>
                      <a:pt x="2380" y="4048"/>
                      <a:pt x="2121" y="4520"/>
                      <a:pt x="2068" y="4787"/>
                    </a:cubicBezTo>
                    <a:cubicBezTo>
                      <a:pt x="2068" y="4810"/>
                      <a:pt x="2037" y="5085"/>
                      <a:pt x="2030" y="5161"/>
                    </a:cubicBezTo>
                    <a:cubicBezTo>
                      <a:pt x="1938" y="4978"/>
                      <a:pt x="1839" y="4795"/>
                      <a:pt x="1763" y="4612"/>
                    </a:cubicBezTo>
                    <a:cubicBezTo>
                      <a:pt x="1648" y="4360"/>
                      <a:pt x="1549" y="4109"/>
                      <a:pt x="1465" y="3849"/>
                    </a:cubicBezTo>
                    <a:cubicBezTo>
                      <a:pt x="1488" y="3849"/>
                      <a:pt x="1984" y="3727"/>
                      <a:pt x="2167" y="3590"/>
                    </a:cubicBezTo>
                    <a:cubicBezTo>
                      <a:pt x="2327" y="3468"/>
                      <a:pt x="2495" y="3262"/>
                      <a:pt x="2495" y="3048"/>
                    </a:cubicBezTo>
                    <a:cubicBezTo>
                      <a:pt x="2502" y="2847"/>
                      <a:pt x="2335" y="2682"/>
                      <a:pt x="2127" y="2682"/>
                    </a:cubicBezTo>
                    <a:cubicBezTo>
                      <a:pt x="2123" y="2682"/>
                      <a:pt x="2118" y="2682"/>
                      <a:pt x="2113" y="2682"/>
                    </a:cubicBezTo>
                    <a:cubicBezTo>
                      <a:pt x="1816" y="2721"/>
                      <a:pt x="1557" y="3193"/>
                      <a:pt x="1503" y="3460"/>
                    </a:cubicBezTo>
                    <a:cubicBezTo>
                      <a:pt x="1503" y="3483"/>
                      <a:pt x="1465" y="3781"/>
                      <a:pt x="1465" y="3834"/>
                    </a:cubicBezTo>
                    <a:cubicBezTo>
                      <a:pt x="1465" y="3819"/>
                      <a:pt x="1458" y="3804"/>
                      <a:pt x="1450" y="3788"/>
                    </a:cubicBezTo>
                    <a:cubicBezTo>
                      <a:pt x="1381" y="3529"/>
                      <a:pt x="1328" y="3262"/>
                      <a:pt x="1297" y="2987"/>
                    </a:cubicBezTo>
                    <a:cubicBezTo>
                      <a:pt x="1282" y="2835"/>
                      <a:pt x="1274" y="2690"/>
                      <a:pt x="1267" y="2553"/>
                    </a:cubicBezTo>
                    <a:cubicBezTo>
                      <a:pt x="1366" y="2537"/>
                      <a:pt x="1801" y="2484"/>
                      <a:pt x="1976" y="2377"/>
                    </a:cubicBezTo>
                    <a:cubicBezTo>
                      <a:pt x="2159" y="2263"/>
                      <a:pt x="2342" y="2087"/>
                      <a:pt x="2358" y="1874"/>
                    </a:cubicBezTo>
                    <a:cubicBezTo>
                      <a:pt x="2388" y="1668"/>
                      <a:pt x="2228" y="1477"/>
                      <a:pt x="2014" y="1470"/>
                    </a:cubicBezTo>
                    <a:cubicBezTo>
                      <a:pt x="1717" y="1470"/>
                      <a:pt x="1404" y="1920"/>
                      <a:pt x="1320" y="2171"/>
                    </a:cubicBezTo>
                    <a:cubicBezTo>
                      <a:pt x="1320" y="2187"/>
                      <a:pt x="1282" y="2332"/>
                      <a:pt x="1267" y="2438"/>
                    </a:cubicBezTo>
                    <a:lnTo>
                      <a:pt x="1267" y="2248"/>
                    </a:lnTo>
                    <a:cubicBezTo>
                      <a:pt x="1267" y="2019"/>
                      <a:pt x="1282" y="1813"/>
                      <a:pt x="1297" y="1630"/>
                    </a:cubicBezTo>
                    <a:cubicBezTo>
                      <a:pt x="1305" y="1523"/>
                      <a:pt x="1313" y="1432"/>
                      <a:pt x="1320" y="1340"/>
                    </a:cubicBezTo>
                    <a:cubicBezTo>
                      <a:pt x="1412" y="1279"/>
                      <a:pt x="1763" y="1035"/>
                      <a:pt x="1869" y="859"/>
                    </a:cubicBezTo>
                    <a:cubicBezTo>
                      <a:pt x="1976" y="684"/>
                      <a:pt x="2060" y="440"/>
                      <a:pt x="1984" y="242"/>
                    </a:cubicBezTo>
                    <a:cubicBezTo>
                      <a:pt x="1928" y="90"/>
                      <a:pt x="1789" y="0"/>
                      <a:pt x="164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9" name="Google Shape;1489;p36"/>
              <p:cNvSpPr/>
              <p:nvPr/>
            </p:nvSpPr>
            <p:spPr>
              <a:xfrm>
                <a:off x="7861980" y="4142462"/>
                <a:ext cx="111674" cy="164098"/>
              </a:xfrm>
              <a:custGeom>
                <a:avLst/>
                <a:gdLst/>
                <a:ahLst/>
                <a:cxnLst/>
                <a:rect l="l" t="t" r="r" b="b"/>
                <a:pathLst>
                  <a:path w="916" h="1346" extrusionOk="0">
                    <a:moveTo>
                      <a:pt x="411" y="1"/>
                    </a:moveTo>
                    <a:cubicBezTo>
                      <a:pt x="263" y="1"/>
                      <a:pt x="120" y="98"/>
                      <a:pt x="69" y="247"/>
                    </a:cubicBezTo>
                    <a:cubicBezTo>
                      <a:pt x="0" y="446"/>
                      <a:pt x="92" y="697"/>
                      <a:pt x="198" y="865"/>
                    </a:cubicBezTo>
                    <a:cubicBezTo>
                      <a:pt x="336" y="1064"/>
                      <a:pt x="778" y="1346"/>
                      <a:pt x="778" y="1346"/>
                    </a:cubicBezTo>
                    <a:cubicBezTo>
                      <a:pt x="778" y="1346"/>
                      <a:pt x="877" y="995"/>
                      <a:pt x="877" y="972"/>
                    </a:cubicBezTo>
                    <a:cubicBezTo>
                      <a:pt x="915" y="705"/>
                      <a:pt x="831" y="164"/>
                      <a:pt x="557" y="34"/>
                    </a:cubicBezTo>
                    <a:cubicBezTo>
                      <a:pt x="510" y="11"/>
                      <a:pt x="460" y="1"/>
                      <a:pt x="41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90" name="Google Shape;1490;p36"/>
            <p:cNvSpPr/>
            <p:nvPr/>
          </p:nvSpPr>
          <p:spPr>
            <a:xfrm rot="5400000">
              <a:off x="5042654" y="1319353"/>
              <a:ext cx="3807724" cy="2369418"/>
            </a:xfrm>
            <a:custGeom>
              <a:avLst/>
              <a:gdLst/>
              <a:ahLst/>
              <a:cxnLst/>
              <a:rect l="l" t="t" r="r" b="b"/>
              <a:pathLst>
                <a:path w="31448" h="19435" extrusionOk="0">
                  <a:moveTo>
                    <a:pt x="916" y="0"/>
                  </a:moveTo>
                  <a:cubicBezTo>
                    <a:pt x="413" y="0"/>
                    <a:pt x="1" y="412"/>
                    <a:pt x="1" y="916"/>
                  </a:cubicBezTo>
                  <a:lnTo>
                    <a:pt x="1" y="18527"/>
                  </a:lnTo>
                  <a:cubicBezTo>
                    <a:pt x="1" y="19030"/>
                    <a:pt x="413" y="19434"/>
                    <a:pt x="916" y="19434"/>
                  </a:cubicBezTo>
                  <a:lnTo>
                    <a:pt x="30532" y="19434"/>
                  </a:lnTo>
                  <a:cubicBezTo>
                    <a:pt x="31036" y="19434"/>
                    <a:pt x="31448" y="19030"/>
                    <a:pt x="31448" y="18527"/>
                  </a:cubicBezTo>
                  <a:lnTo>
                    <a:pt x="31448" y="916"/>
                  </a:lnTo>
                  <a:cubicBezTo>
                    <a:pt x="31448" y="412"/>
                    <a:pt x="31036" y="0"/>
                    <a:pt x="3053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36"/>
            <p:cNvSpPr/>
            <p:nvPr/>
          </p:nvSpPr>
          <p:spPr>
            <a:xfrm rot="5400000">
              <a:off x="5177165" y="1448978"/>
              <a:ext cx="3538713" cy="2109008"/>
            </a:xfrm>
            <a:custGeom>
              <a:avLst/>
              <a:gdLst/>
              <a:ahLst/>
              <a:cxnLst/>
              <a:rect l="l" t="t" r="r" b="b"/>
              <a:pathLst>
                <a:path w="29251" h="17299" extrusionOk="0">
                  <a:moveTo>
                    <a:pt x="916" y="0"/>
                  </a:moveTo>
                  <a:cubicBezTo>
                    <a:pt x="412" y="0"/>
                    <a:pt x="0" y="412"/>
                    <a:pt x="0" y="915"/>
                  </a:cubicBezTo>
                  <a:lnTo>
                    <a:pt x="0" y="16383"/>
                  </a:lnTo>
                  <a:cubicBezTo>
                    <a:pt x="0" y="16894"/>
                    <a:pt x="412" y="17298"/>
                    <a:pt x="916" y="17298"/>
                  </a:cubicBezTo>
                  <a:lnTo>
                    <a:pt x="28335" y="17298"/>
                  </a:lnTo>
                  <a:cubicBezTo>
                    <a:pt x="28838" y="17298"/>
                    <a:pt x="29250" y="16894"/>
                    <a:pt x="29250" y="16383"/>
                  </a:cubicBezTo>
                  <a:lnTo>
                    <a:pt x="29250" y="915"/>
                  </a:lnTo>
                  <a:cubicBezTo>
                    <a:pt x="29250" y="412"/>
                    <a:pt x="28838" y="0"/>
                    <a:pt x="283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36"/>
            <p:cNvSpPr/>
            <p:nvPr/>
          </p:nvSpPr>
          <p:spPr>
            <a:xfrm>
              <a:off x="6324796" y="2419430"/>
              <a:ext cx="1603194" cy="1854619"/>
            </a:xfrm>
            <a:custGeom>
              <a:avLst/>
              <a:gdLst/>
              <a:ahLst/>
              <a:cxnLst/>
              <a:rect l="l" t="t" r="r" b="b"/>
              <a:pathLst>
                <a:path w="9825" h="11366" extrusionOk="0">
                  <a:moveTo>
                    <a:pt x="4768" y="1"/>
                  </a:moveTo>
                  <a:cubicBezTo>
                    <a:pt x="4676" y="1"/>
                    <a:pt x="2891" y="176"/>
                    <a:pt x="2891" y="176"/>
                  </a:cubicBezTo>
                  <a:lnTo>
                    <a:pt x="1" y="1930"/>
                  </a:lnTo>
                  <a:lnTo>
                    <a:pt x="436" y="11365"/>
                  </a:lnTo>
                  <a:lnTo>
                    <a:pt x="7575" y="11357"/>
                  </a:lnTo>
                  <a:lnTo>
                    <a:pt x="7750" y="8642"/>
                  </a:lnTo>
                  <a:cubicBezTo>
                    <a:pt x="7803" y="8863"/>
                    <a:pt x="7872" y="9077"/>
                    <a:pt x="7956" y="9283"/>
                  </a:cubicBezTo>
                  <a:cubicBezTo>
                    <a:pt x="7964" y="9300"/>
                    <a:pt x="7988" y="9308"/>
                    <a:pt x="8025" y="9308"/>
                  </a:cubicBezTo>
                  <a:cubicBezTo>
                    <a:pt x="8369" y="9308"/>
                    <a:pt x="9825" y="8642"/>
                    <a:pt x="9825" y="8642"/>
                  </a:cubicBezTo>
                  <a:cubicBezTo>
                    <a:pt x="9825" y="8642"/>
                    <a:pt x="9352" y="5485"/>
                    <a:pt x="9062" y="4356"/>
                  </a:cubicBezTo>
                  <a:cubicBezTo>
                    <a:pt x="8764" y="3219"/>
                    <a:pt x="8680" y="1724"/>
                    <a:pt x="8414" y="1633"/>
                  </a:cubicBezTo>
                  <a:cubicBezTo>
                    <a:pt x="8154" y="1549"/>
                    <a:pt x="4852" y="1"/>
                    <a:pt x="47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36"/>
            <p:cNvSpPr/>
            <p:nvPr/>
          </p:nvSpPr>
          <p:spPr>
            <a:xfrm>
              <a:off x="6317453" y="2410782"/>
              <a:ext cx="1618043" cy="1870610"/>
            </a:xfrm>
            <a:custGeom>
              <a:avLst/>
              <a:gdLst/>
              <a:ahLst/>
              <a:cxnLst/>
              <a:rect l="l" t="t" r="r" b="b"/>
              <a:pathLst>
                <a:path w="9916" h="11464" extrusionOk="0">
                  <a:moveTo>
                    <a:pt x="4805" y="100"/>
                  </a:moveTo>
                  <a:cubicBezTo>
                    <a:pt x="4881" y="115"/>
                    <a:pt x="5842" y="557"/>
                    <a:pt x="6689" y="938"/>
                  </a:cubicBezTo>
                  <a:cubicBezTo>
                    <a:pt x="7528" y="1327"/>
                    <a:pt x="8321" y="1686"/>
                    <a:pt x="8451" y="1732"/>
                  </a:cubicBezTo>
                  <a:cubicBezTo>
                    <a:pt x="8581" y="1777"/>
                    <a:pt x="8687" y="2411"/>
                    <a:pt x="8786" y="3021"/>
                  </a:cubicBezTo>
                  <a:cubicBezTo>
                    <a:pt x="8863" y="3463"/>
                    <a:pt x="8947" y="3966"/>
                    <a:pt x="9061" y="4416"/>
                  </a:cubicBezTo>
                  <a:cubicBezTo>
                    <a:pt x="9336" y="5477"/>
                    <a:pt x="9763" y="8322"/>
                    <a:pt x="9816" y="8672"/>
                  </a:cubicBezTo>
                  <a:cubicBezTo>
                    <a:pt x="9071" y="9006"/>
                    <a:pt x="8260" y="9326"/>
                    <a:pt x="8071" y="9326"/>
                  </a:cubicBezTo>
                  <a:cubicBezTo>
                    <a:pt x="8057" y="9326"/>
                    <a:pt x="8046" y="9324"/>
                    <a:pt x="8039" y="9321"/>
                  </a:cubicBezTo>
                  <a:cubicBezTo>
                    <a:pt x="7955" y="9115"/>
                    <a:pt x="7894" y="8901"/>
                    <a:pt x="7841" y="8688"/>
                  </a:cubicBezTo>
                  <a:cubicBezTo>
                    <a:pt x="7833" y="8665"/>
                    <a:pt x="7810" y="8649"/>
                    <a:pt x="7787" y="8649"/>
                  </a:cubicBezTo>
                  <a:cubicBezTo>
                    <a:pt x="7764" y="8649"/>
                    <a:pt x="7749" y="8672"/>
                    <a:pt x="7749" y="8695"/>
                  </a:cubicBezTo>
                  <a:lnTo>
                    <a:pt x="7574" y="11365"/>
                  </a:lnTo>
                  <a:lnTo>
                    <a:pt x="526" y="11365"/>
                  </a:lnTo>
                  <a:lnTo>
                    <a:pt x="99" y="2006"/>
                  </a:lnTo>
                  <a:lnTo>
                    <a:pt x="2959" y="275"/>
                  </a:lnTo>
                  <a:cubicBezTo>
                    <a:pt x="3463" y="222"/>
                    <a:pt x="4744" y="100"/>
                    <a:pt x="4805" y="100"/>
                  </a:cubicBezTo>
                  <a:close/>
                  <a:moveTo>
                    <a:pt x="4813" y="0"/>
                  </a:moveTo>
                  <a:cubicBezTo>
                    <a:pt x="4721" y="0"/>
                    <a:pt x="3013" y="168"/>
                    <a:pt x="2936" y="176"/>
                  </a:cubicBezTo>
                  <a:cubicBezTo>
                    <a:pt x="2929" y="176"/>
                    <a:pt x="2921" y="176"/>
                    <a:pt x="2921" y="183"/>
                  </a:cubicBezTo>
                  <a:lnTo>
                    <a:pt x="23" y="1930"/>
                  </a:lnTo>
                  <a:cubicBezTo>
                    <a:pt x="8" y="1945"/>
                    <a:pt x="0" y="1961"/>
                    <a:pt x="0" y="1976"/>
                  </a:cubicBezTo>
                  <a:lnTo>
                    <a:pt x="435" y="11418"/>
                  </a:lnTo>
                  <a:cubicBezTo>
                    <a:pt x="435" y="11441"/>
                    <a:pt x="458" y="11464"/>
                    <a:pt x="481" y="11464"/>
                  </a:cubicBezTo>
                  <a:lnTo>
                    <a:pt x="7620" y="11464"/>
                  </a:lnTo>
                  <a:cubicBezTo>
                    <a:pt x="7642" y="11464"/>
                    <a:pt x="7665" y="11441"/>
                    <a:pt x="7665" y="11418"/>
                  </a:cubicBezTo>
                  <a:lnTo>
                    <a:pt x="7825" y="8985"/>
                  </a:lnTo>
                  <a:cubicBezTo>
                    <a:pt x="7856" y="9107"/>
                    <a:pt x="7902" y="9237"/>
                    <a:pt x="7955" y="9359"/>
                  </a:cubicBezTo>
                  <a:cubicBezTo>
                    <a:pt x="7970" y="9387"/>
                    <a:pt x="8008" y="9400"/>
                    <a:pt x="8066" y="9400"/>
                  </a:cubicBezTo>
                  <a:cubicBezTo>
                    <a:pt x="8367" y="9400"/>
                    <a:pt x="9189" y="9053"/>
                    <a:pt x="9892" y="8733"/>
                  </a:cubicBezTo>
                  <a:cubicBezTo>
                    <a:pt x="9908" y="8726"/>
                    <a:pt x="9915" y="8711"/>
                    <a:pt x="9915" y="8688"/>
                  </a:cubicBezTo>
                  <a:cubicBezTo>
                    <a:pt x="9908" y="8657"/>
                    <a:pt x="9442" y="5515"/>
                    <a:pt x="9153" y="4386"/>
                  </a:cubicBezTo>
                  <a:cubicBezTo>
                    <a:pt x="9038" y="3944"/>
                    <a:pt x="8954" y="3440"/>
                    <a:pt x="8886" y="2998"/>
                  </a:cubicBezTo>
                  <a:cubicBezTo>
                    <a:pt x="8748" y="2166"/>
                    <a:pt x="8657" y="1694"/>
                    <a:pt x="8481" y="1633"/>
                  </a:cubicBezTo>
                  <a:cubicBezTo>
                    <a:pt x="8359" y="1594"/>
                    <a:pt x="7528" y="1213"/>
                    <a:pt x="6727" y="847"/>
                  </a:cubicBezTo>
                  <a:cubicBezTo>
                    <a:pt x="5309" y="199"/>
                    <a:pt x="4859" y="0"/>
                    <a:pt x="481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36"/>
            <p:cNvSpPr/>
            <p:nvPr/>
          </p:nvSpPr>
          <p:spPr>
            <a:xfrm>
              <a:off x="7176080" y="3074080"/>
              <a:ext cx="18928" cy="61190"/>
            </a:xfrm>
            <a:custGeom>
              <a:avLst/>
              <a:gdLst/>
              <a:ahLst/>
              <a:cxnLst/>
              <a:rect l="l" t="t" r="r" b="b"/>
              <a:pathLst>
                <a:path w="116" h="375" extrusionOk="0">
                  <a:moveTo>
                    <a:pt x="69" y="1"/>
                  </a:moveTo>
                  <a:cubicBezTo>
                    <a:pt x="47" y="1"/>
                    <a:pt x="24" y="16"/>
                    <a:pt x="24" y="46"/>
                  </a:cubicBezTo>
                  <a:cubicBezTo>
                    <a:pt x="16" y="138"/>
                    <a:pt x="16" y="237"/>
                    <a:pt x="8" y="321"/>
                  </a:cubicBezTo>
                  <a:cubicBezTo>
                    <a:pt x="1" y="351"/>
                    <a:pt x="24" y="374"/>
                    <a:pt x="47" y="374"/>
                  </a:cubicBezTo>
                  <a:cubicBezTo>
                    <a:pt x="77" y="374"/>
                    <a:pt x="100" y="359"/>
                    <a:pt x="100" y="336"/>
                  </a:cubicBezTo>
                  <a:cubicBezTo>
                    <a:pt x="108" y="237"/>
                    <a:pt x="115" y="146"/>
                    <a:pt x="115" y="46"/>
                  </a:cubicBezTo>
                  <a:cubicBezTo>
                    <a:pt x="115" y="23"/>
                    <a:pt x="100" y="1"/>
                    <a:pt x="6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36"/>
            <p:cNvSpPr/>
            <p:nvPr/>
          </p:nvSpPr>
          <p:spPr>
            <a:xfrm>
              <a:off x="7149972" y="2662231"/>
              <a:ext cx="45036" cy="359795"/>
            </a:xfrm>
            <a:custGeom>
              <a:avLst/>
              <a:gdLst/>
              <a:ahLst/>
              <a:cxnLst/>
              <a:rect l="l" t="t" r="r" b="b"/>
              <a:pathLst>
                <a:path w="276" h="2205" extrusionOk="0">
                  <a:moveTo>
                    <a:pt x="46" y="0"/>
                  </a:moveTo>
                  <a:cubicBezTo>
                    <a:pt x="16" y="8"/>
                    <a:pt x="1" y="31"/>
                    <a:pt x="1" y="61"/>
                  </a:cubicBezTo>
                  <a:cubicBezTo>
                    <a:pt x="107" y="755"/>
                    <a:pt x="161" y="1449"/>
                    <a:pt x="184" y="2159"/>
                  </a:cubicBezTo>
                  <a:cubicBezTo>
                    <a:pt x="184" y="2181"/>
                    <a:pt x="207" y="2204"/>
                    <a:pt x="229" y="2204"/>
                  </a:cubicBezTo>
                  <a:lnTo>
                    <a:pt x="229" y="2197"/>
                  </a:lnTo>
                  <a:cubicBezTo>
                    <a:pt x="260" y="2197"/>
                    <a:pt x="275" y="2174"/>
                    <a:pt x="275" y="2151"/>
                  </a:cubicBezTo>
                  <a:cubicBezTo>
                    <a:pt x="260" y="1442"/>
                    <a:pt x="199" y="740"/>
                    <a:pt x="100" y="46"/>
                  </a:cubicBezTo>
                  <a:cubicBezTo>
                    <a:pt x="92" y="15"/>
                    <a:pt x="69" y="0"/>
                    <a:pt x="4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36"/>
            <p:cNvSpPr/>
            <p:nvPr/>
          </p:nvSpPr>
          <p:spPr>
            <a:xfrm>
              <a:off x="7527069" y="2958391"/>
              <a:ext cx="17623" cy="91050"/>
            </a:xfrm>
            <a:custGeom>
              <a:avLst/>
              <a:gdLst/>
              <a:ahLst/>
              <a:cxnLst/>
              <a:rect l="l" t="t" r="r" b="b"/>
              <a:pathLst>
                <a:path w="108" h="558" extrusionOk="0">
                  <a:moveTo>
                    <a:pt x="62" y="0"/>
                  </a:moveTo>
                  <a:cubicBezTo>
                    <a:pt x="39" y="0"/>
                    <a:pt x="16" y="16"/>
                    <a:pt x="16" y="46"/>
                  </a:cubicBezTo>
                  <a:lnTo>
                    <a:pt x="1" y="511"/>
                  </a:lnTo>
                  <a:cubicBezTo>
                    <a:pt x="1" y="534"/>
                    <a:pt x="23" y="557"/>
                    <a:pt x="54" y="557"/>
                  </a:cubicBezTo>
                  <a:cubicBezTo>
                    <a:pt x="77" y="557"/>
                    <a:pt x="100" y="542"/>
                    <a:pt x="100" y="511"/>
                  </a:cubicBezTo>
                  <a:lnTo>
                    <a:pt x="107" y="46"/>
                  </a:lnTo>
                  <a:cubicBezTo>
                    <a:pt x="107" y="16"/>
                    <a:pt x="85" y="0"/>
                    <a:pt x="6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36"/>
            <p:cNvSpPr/>
            <p:nvPr/>
          </p:nvSpPr>
          <p:spPr>
            <a:xfrm>
              <a:off x="7513362" y="3090234"/>
              <a:ext cx="28882" cy="719591"/>
            </a:xfrm>
            <a:custGeom>
              <a:avLst/>
              <a:gdLst/>
              <a:ahLst/>
              <a:cxnLst/>
              <a:rect l="l" t="t" r="r" b="b"/>
              <a:pathLst>
                <a:path w="177" h="4410" extrusionOk="0">
                  <a:moveTo>
                    <a:pt x="130" y="1"/>
                  </a:moveTo>
                  <a:cubicBezTo>
                    <a:pt x="100" y="1"/>
                    <a:pt x="77" y="24"/>
                    <a:pt x="85" y="47"/>
                  </a:cubicBezTo>
                  <a:lnTo>
                    <a:pt x="1" y="4356"/>
                  </a:lnTo>
                  <a:cubicBezTo>
                    <a:pt x="1" y="4386"/>
                    <a:pt x="24" y="4409"/>
                    <a:pt x="46" y="4409"/>
                  </a:cubicBezTo>
                  <a:cubicBezTo>
                    <a:pt x="77" y="4409"/>
                    <a:pt x="92" y="4386"/>
                    <a:pt x="100" y="4356"/>
                  </a:cubicBezTo>
                  <a:lnTo>
                    <a:pt x="176" y="47"/>
                  </a:lnTo>
                  <a:cubicBezTo>
                    <a:pt x="176" y="24"/>
                    <a:pt x="153" y="1"/>
                    <a:pt x="13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36"/>
            <p:cNvSpPr/>
            <p:nvPr/>
          </p:nvSpPr>
          <p:spPr>
            <a:xfrm>
              <a:off x="7625464" y="3982628"/>
              <a:ext cx="361106" cy="290121"/>
            </a:xfrm>
            <a:custGeom>
              <a:avLst/>
              <a:gdLst/>
              <a:ahLst/>
              <a:cxnLst/>
              <a:rect l="l" t="t" r="r" b="b"/>
              <a:pathLst>
                <a:path w="2213" h="1778" extrusionOk="0">
                  <a:moveTo>
                    <a:pt x="1998" y="0"/>
                  </a:moveTo>
                  <a:lnTo>
                    <a:pt x="0" y="382"/>
                  </a:lnTo>
                  <a:lnTo>
                    <a:pt x="679" y="1777"/>
                  </a:lnTo>
                  <a:lnTo>
                    <a:pt x="2212" y="1777"/>
                  </a:lnTo>
                  <a:lnTo>
                    <a:pt x="19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36"/>
            <p:cNvSpPr/>
            <p:nvPr/>
          </p:nvSpPr>
          <p:spPr>
            <a:xfrm>
              <a:off x="7617958" y="3974633"/>
              <a:ext cx="377261" cy="306764"/>
            </a:xfrm>
            <a:custGeom>
              <a:avLst/>
              <a:gdLst/>
              <a:ahLst/>
              <a:cxnLst/>
              <a:rect l="l" t="t" r="r" b="b"/>
              <a:pathLst>
                <a:path w="2312" h="1880" extrusionOk="0">
                  <a:moveTo>
                    <a:pt x="2006" y="103"/>
                  </a:moveTo>
                  <a:lnTo>
                    <a:pt x="2205" y="1781"/>
                  </a:lnTo>
                  <a:lnTo>
                    <a:pt x="755" y="1781"/>
                  </a:lnTo>
                  <a:lnTo>
                    <a:pt x="115" y="469"/>
                  </a:lnTo>
                  <a:lnTo>
                    <a:pt x="2006" y="103"/>
                  </a:lnTo>
                  <a:close/>
                  <a:moveTo>
                    <a:pt x="2050" y="0"/>
                  </a:moveTo>
                  <a:cubicBezTo>
                    <a:pt x="2046" y="0"/>
                    <a:pt x="2041" y="1"/>
                    <a:pt x="2037" y="4"/>
                  </a:cubicBezTo>
                  <a:lnTo>
                    <a:pt x="39" y="385"/>
                  </a:lnTo>
                  <a:cubicBezTo>
                    <a:pt x="23" y="385"/>
                    <a:pt x="8" y="393"/>
                    <a:pt x="0" y="408"/>
                  </a:cubicBezTo>
                  <a:cubicBezTo>
                    <a:pt x="0" y="423"/>
                    <a:pt x="0" y="438"/>
                    <a:pt x="0" y="454"/>
                  </a:cubicBezTo>
                  <a:lnTo>
                    <a:pt x="687" y="1849"/>
                  </a:lnTo>
                  <a:cubicBezTo>
                    <a:pt x="694" y="1865"/>
                    <a:pt x="710" y="1872"/>
                    <a:pt x="733" y="1880"/>
                  </a:cubicBezTo>
                  <a:lnTo>
                    <a:pt x="2258" y="1880"/>
                  </a:lnTo>
                  <a:cubicBezTo>
                    <a:pt x="2273" y="1880"/>
                    <a:pt x="2289" y="1872"/>
                    <a:pt x="2296" y="1865"/>
                  </a:cubicBezTo>
                  <a:cubicBezTo>
                    <a:pt x="2304" y="1849"/>
                    <a:pt x="2311" y="1834"/>
                    <a:pt x="2311" y="1826"/>
                  </a:cubicBezTo>
                  <a:lnTo>
                    <a:pt x="2098" y="42"/>
                  </a:lnTo>
                  <a:cubicBezTo>
                    <a:pt x="2090" y="34"/>
                    <a:pt x="2090" y="19"/>
                    <a:pt x="2075" y="11"/>
                  </a:cubicBezTo>
                  <a:cubicBezTo>
                    <a:pt x="2070" y="6"/>
                    <a:pt x="2060" y="0"/>
                    <a:pt x="205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36"/>
            <p:cNvSpPr/>
            <p:nvPr/>
          </p:nvSpPr>
          <p:spPr>
            <a:xfrm>
              <a:off x="7556930" y="3768708"/>
              <a:ext cx="473044" cy="343478"/>
            </a:xfrm>
            <a:custGeom>
              <a:avLst/>
              <a:gdLst/>
              <a:ahLst/>
              <a:cxnLst/>
              <a:rect l="l" t="t" r="r" b="b"/>
              <a:pathLst>
                <a:path w="2899" h="2105" extrusionOk="0">
                  <a:moveTo>
                    <a:pt x="2032" y="1"/>
                  </a:moveTo>
                  <a:cubicBezTo>
                    <a:pt x="1787" y="1"/>
                    <a:pt x="1456" y="118"/>
                    <a:pt x="1114" y="327"/>
                  </a:cubicBezTo>
                  <a:cubicBezTo>
                    <a:pt x="786" y="526"/>
                    <a:pt x="451" y="709"/>
                    <a:pt x="100" y="869"/>
                  </a:cubicBezTo>
                  <a:cubicBezTo>
                    <a:pt x="24" y="1060"/>
                    <a:pt x="1" y="1266"/>
                    <a:pt x="39" y="1464"/>
                  </a:cubicBezTo>
                  <a:cubicBezTo>
                    <a:pt x="39" y="1464"/>
                    <a:pt x="382" y="2105"/>
                    <a:pt x="573" y="2105"/>
                  </a:cubicBezTo>
                  <a:cubicBezTo>
                    <a:pt x="763" y="2105"/>
                    <a:pt x="2640" y="1502"/>
                    <a:pt x="2769" y="1380"/>
                  </a:cubicBezTo>
                  <a:cubicBezTo>
                    <a:pt x="2899" y="1250"/>
                    <a:pt x="2548" y="457"/>
                    <a:pt x="2388" y="167"/>
                  </a:cubicBezTo>
                  <a:cubicBezTo>
                    <a:pt x="2324" y="54"/>
                    <a:pt x="2197" y="1"/>
                    <a:pt x="203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36"/>
            <p:cNvSpPr/>
            <p:nvPr/>
          </p:nvSpPr>
          <p:spPr>
            <a:xfrm>
              <a:off x="7549424" y="3760550"/>
              <a:ext cx="496868" cy="360285"/>
            </a:xfrm>
            <a:custGeom>
              <a:avLst/>
              <a:gdLst/>
              <a:ahLst/>
              <a:cxnLst/>
              <a:rect l="l" t="t" r="r" b="b"/>
              <a:pathLst>
                <a:path w="3045" h="2208" extrusionOk="0">
                  <a:moveTo>
                    <a:pt x="2077" y="94"/>
                  </a:moveTo>
                  <a:cubicBezTo>
                    <a:pt x="2127" y="94"/>
                    <a:pt x="2172" y="100"/>
                    <a:pt x="2213" y="111"/>
                  </a:cubicBezTo>
                  <a:cubicBezTo>
                    <a:pt x="2289" y="126"/>
                    <a:pt x="2350" y="179"/>
                    <a:pt x="2388" y="240"/>
                  </a:cubicBezTo>
                  <a:cubicBezTo>
                    <a:pt x="2602" y="614"/>
                    <a:pt x="2869" y="1308"/>
                    <a:pt x="2777" y="1392"/>
                  </a:cubicBezTo>
                  <a:cubicBezTo>
                    <a:pt x="2678" y="1491"/>
                    <a:pt x="825" y="2109"/>
                    <a:pt x="619" y="2109"/>
                  </a:cubicBezTo>
                  <a:cubicBezTo>
                    <a:pt x="512" y="2109"/>
                    <a:pt x="268" y="1758"/>
                    <a:pt x="131" y="1499"/>
                  </a:cubicBezTo>
                  <a:cubicBezTo>
                    <a:pt x="100" y="1316"/>
                    <a:pt x="115" y="1125"/>
                    <a:pt x="184" y="957"/>
                  </a:cubicBezTo>
                  <a:cubicBezTo>
                    <a:pt x="527" y="797"/>
                    <a:pt x="863" y="614"/>
                    <a:pt x="1183" y="416"/>
                  </a:cubicBezTo>
                  <a:cubicBezTo>
                    <a:pt x="1522" y="209"/>
                    <a:pt x="1845" y="94"/>
                    <a:pt x="2077" y="94"/>
                  </a:cubicBezTo>
                  <a:close/>
                  <a:moveTo>
                    <a:pt x="2085" y="0"/>
                  </a:moveTo>
                  <a:cubicBezTo>
                    <a:pt x="1831" y="0"/>
                    <a:pt x="1492" y="120"/>
                    <a:pt x="1137" y="332"/>
                  </a:cubicBezTo>
                  <a:cubicBezTo>
                    <a:pt x="817" y="530"/>
                    <a:pt x="481" y="713"/>
                    <a:pt x="131" y="873"/>
                  </a:cubicBezTo>
                  <a:cubicBezTo>
                    <a:pt x="115" y="873"/>
                    <a:pt x="108" y="889"/>
                    <a:pt x="108" y="896"/>
                  </a:cubicBezTo>
                  <a:cubicBezTo>
                    <a:pt x="24" y="1094"/>
                    <a:pt x="1" y="1316"/>
                    <a:pt x="39" y="1522"/>
                  </a:cubicBezTo>
                  <a:cubicBezTo>
                    <a:pt x="39" y="1529"/>
                    <a:pt x="39" y="1529"/>
                    <a:pt x="39" y="1537"/>
                  </a:cubicBezTo>
                  <a:cubicBezTo>
                    <a:pt x="100" y="1651"/>
                    <a:pt x="413" y="2208"/>
                    <a:pt x="619" y="2208"/>
                  </a:cubicBezTo>
                  <a:cubicBezTo>
                    <a:pt x="825" y="2208"/>
                    <a:pt x="2709" y="1598"/>
                    <a:pt x="2853" y="1461"/>
                  </a:cubicBezTo>
                  <a:cubicBezTo>
                    <a:pt x="3044" y="1270"/>
                    <a:pt x="2487" y="202"/>
                    <a:pt x="2480" y="194"/>
                  </a:cubicBezTo>
                  <a:cubicBezTo>
                    <a:pt x="2426" y="103"/>
                    <a:pt x="2342" y="42"/>
                    <a:pt x="2243" y="19"/>
                  </a:cubicBezTo>
                  <a:cubicBezTo>
                    <a:pt x="2195" y="6"/>
                    <a:pt x="2142" y="0"/>
                    <a:pt x="208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36"/>
            <p:cNvSpPr/>
            <p:nvPr/>
          </p:nvSpPr>
          <p:spPr>
            <a:xfrm>
              <a:off x="6745461" y="2295908"/>
              <a:ext cx="586451" cy="475974"/>
            </a:xfrm>
            <a:custGeom>
              <a:avLst/>
              <a:gdLst/>
              <a:ahLst/>
              <a:cxnLst/>
              <a:rect l="l" t="t" r="r" b="b"/>
              <a:pathLst>
                <a:path w="3594" h="2917" extrusionOk="0">
                  <a:moveTo>
                    <a:pt x="1322" y="0"/>
                  </a:moveTo>
                  <a:cubicBezTo>
                    <a:pt x="1023" y="0"/>
                    <a:pt x="772" y="35"/>
                    <a:pt x="672" y="79"/>
                  </a:cubicBezTo>
                  <a:cubicBezTo>
                    <a:pt x="504" y="209"/>
                    <a:pt x="359" y="354"/>
                    <a:pt x="230" y="514"/>
                  </a:cubicBezTo>
                  <a:cubicBezTo>
                    <a:pt x="123" y="720"/>
                    <a:pt x="47" y="933"/>
                    <a:pt x="1" y="1162"/>
                  </a:cubicBezTo>
                  <a:lnTo>
                    <a:pt x="1252" y="2916"/>
                  </a:lnTo>
                  <a:lnTo>
                    <a:pt x="2045" y="1688"/>
                  </a:lnTo>
                  <a:lnTo>
                    <a:pt x="2335" y="1513"/>
                  </a:lnTo>
                  <a:lnTo>
                    <a:pt x="3593" y="2359"/>
                  </a:lnTo>
                  <a:cubicBezTo>
                    <a:pt x="3593" y="2359"/>
                    <a:pt x="3151" y="842"/>
                    <a:pt x="2686" y="376"/>
                  </a:cubicBezTo>
                  <a:cubicBezTo>
                    <a:pt x="2399" y="90"/>
                    <a:pt x="1800" y="0"/>
                    <a:pt x="1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36"/>
            <p:cNvSpPr/>
            <p:nvPr/>
          </p:nvSpPr>
          <p:spPr>
            <a:xfrm>
              <a:off x="6736812" y="2287259"/>
              <a:ext cx="603748" cy="491965"/>
            </a:xfrm>
            <a:custGeom>
              <a:avLst/>
              <a:gdLst/>
              <a:ahLst/>
              <a:cxnLst/>
              <a:rect l="l" t="t" r="r" b="b"/>
              <a:pathLst>
                <a:path w="3700" h="3015" extrusionOk="0">
                  <a:moveTo>
                    <a:pt x="1376" y="96"/>
                  </a:moveTo>
                  <a:cubicBezTo>
                    <a:pt x="1842" y="96"/>
                    <a:pt x="2424" y="180"/>
                    <a:pt x="2700" y="452"/>
                  </a:cubicBezTo>
                  <a:cubicBezTo>
                    <a:pt x="3082" y="834"/>
                    <a:pt x="3440" y="1917"/>
                    <a:pt x="3562" y="2290"/>
                  </a:cubicBezTo>
                  <a:lnTo>
                    <a:pt x="2418" y="1520"/>
                  </a:lnTo>
                  <a:cubicBezTo>
                    <a:pt x="2411" y="1516"/>
                    <a:pt x="2401" y="1514"/>
                    <a:pt x="2391" y="1514"/>
                  </a:cubicBezTo>
                  <a:cubicBezTo>
                    <a:pt x="2382" y="1514"/>
                    <a:pt x="2372" y="1516"/>
                    <a:pt x="2365" y="1520"/>
                  </a:cubicBezTo>
                  <a:lnTo>
                    <a:pt x="2075" y="1695"/>
                  </a:lnTo>
                  <a:cubicBezTo>
                    <a:pt x="2067" y="1703"/>
                    <a:pt x="2060" y="1703"/>
                    <a:pt x="2060" y="1711"/>
                  </a:cubicBezTo>
                  <a:lnTo>
                    <a:pt x="1305" y="2878"/>
                  </a:lnTo>
                  <a:lnTo>
                    <a:pt x="100" y="1200"/>
                  </a:lnTo>
                  <a:cubicBezTo>
                    <a:pt x="145" y="986"/>
                    <a:pt x="222" y="780"/>
                    <a:pt x="321" y="590"/>
                  </a:cubicBezTo>
                  <a:cubicBezTo>
                    <a:pt x="443" y="437"/>
                    <a:pt x="588" y="292"/>
                    <a:pt x="740" y="170"/>
                  </a:cubicBezTo>
                  <a:cubicBezTo>
                    <a:pt x="837" y="129"/>
                    <a:pt x="1084" y="96"/>
                    <a:pt x="1376" y="96"/>
                  </a:cubicBezTo>
                  <a:close/>
                  <a:moveTo>
                    <a:pt x="1394" y="0"/>
                  </a:moveTo>
                  <a:cubicBezTo>
                    <a:pt x="1082" y="0"/>
                    <a:pt x="815" y="39"/>
                    <a:pt x="702" y="86"/>
                  </a:cubicBezTo>
                  <a:lnTo>
                    <a:pt x="694" y="94"/>
                  </a:lnTo>
                  <a:cubicBezTo>
                    <a:pt x="527" y="223"/>
                    <a:pt x="374" y="376"/>
                    <a:pt x="244" y="544"/>
                  </a:cubicBezTo>
                  <a:cubicBezTo>
                    <a:pt x="138" y="750"/>
                    <a:pt x="54" y="971"/>
                    <a:pt x="8" y="1200"/>
                  </a:cubicBezTo>
                  <a:cubicBezTo>
                    <a:pt x="0" y="1215"/>
                    <a:pt x="8" y="1230"/>
                    <a:pt x="16" y="1238"/>
                  </a:cubicBezTo>
                  <a:lnTo>
                    <a:pt x="1266" y="2992"/>
                  </a:lnTo>
                  <a:cubicBezTo>
                    <a:pt x="1282" y="3007"/>
                    <a:pt x="1289" y="3015"/>
                    <a:pt x="1305" y="3015"/>
                  </a:cubicBezTo>
                  <a:lnTo>
                    <a:pt x="1312" y="3007"/>
                  </a:lnTo>
                  <a:cubicBezTo>
                    <a:pt x="1328" y="3007"/>
                    <a:pt x="1343" y="3000"/>
                    <a:pt x="1350" y="2984"/>
                  </a:cubicBezTo>
                  <a:lnTo>
                    <a:pt x="2128" y="1764"/>
                  </a:lnTo>
                  <a:lnTo>
                    <a:pt x="2388" y="1612"/>
                  </a:lnTo>
                  <a:lnTo>
                    <a:pt x="3616" y="2443"/>
                  </a:lnTo>
                  <a:cubicBezTo>
                    <a:pt x="3623" y="2451"/>
                    <a:pt x="3633" y="2454"/>
                    <a:pt x="3643" y="2454"/>
                  </a:cubicBezTo>
                  <a:cubicBezTo>
                    <a:pt x="3654" y="2454"/>
                    <a:pt x="3665" y="2451"/>
                    <a:pt x="3677" y="2443"/>
                  </a:cubicBezTo>
                  <a:cubicBezTo>
                    <a:pt x="3692" y="2435"/>
                    <a:pt x="3700" y="2412"/>
                    <a:pt x="3692" y="2390"/>
                  </a:cubicBezTo>
                  <a:cubicBezTo>
                    <a:pt x="3677" y="2336"/>
                    <a:pt x="3242" y="857"/>
                    <a:pt x="2777" y="391"/>
                  </a:cubicBezTo>
                  <a:cubicBezTo>
                    <a:pt x="2479" y="94"/>
                    <a:pt x="1881" y="0"/>
                    <a:pt x="139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36"/>
            <p:cNvSpPr/>
            <p:nvPr/>
          </p:nvSpPr>
          <p:spPr>
            <a:xfrm>
              <a:off x="7064142" y="1316869"/>
              <a:ext cx="173129" cy="290121"/>
            </a:xfrm>
            <a:custGeom>
              <a:avLst/>
              <a:gdLst/>
              <a:ahLst/>
              <a:cxnLst/>
              <a:rect l="l" t="t" r="r" b="b"/>
              <a:pathLst>
                <a:path w="1061" h="1778" extrusionOk="0">
                  <a:moveTo>
                    <a:pt x="267" y="0"/>
                  </a:moveTo>
                  <a:lnTo>
                    <a:pt x="0" y="69"/>
                  </a:lnTo>
                  <a:lnTo>
                    <a:pt x="877" y="1777"/>
                  </a:lnTo>
                  <a:cubicBezTo>
                    <a:pt x="877" y="1777"/>
                    <a:pt x="1060" y="1121"/>
                    <a:pt x="992" y="824"/>
                  </a:cubicBezTo>
                  <a:cubicBezTo>
                    <a:pt x="931" y="526"/>
                    <a:pt x="267" y="0"/>
                    <a:pt x="26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36"/>
            <p:cNvSpPr/>
            <p:nvPr/>
          </p:nvSpPr>
          <p:spPr>
            <a:xfrm>
              <a:off x="7056636" y="1307568"/>
              <a:ext cx="188141" cy="306927"/>
            </a:xfrm>
            <a:custGeom>
              <a:avLst/>
              <a:gdLst/>
              <a:ahLst/>
              <a:cxnLst/>
              <a:rect l="l" t="t" r="r" b="b"/>
              <a:pathLst>
                <a:path w="1153" h="1881" extrusionOk="0">
                  <a:moveTo>
                    <a:pt x="298" y="111"/>
                  </a:moveTo>
                  <a:cubicBezTo>
                    <a:pt x="489" y="263"/>
                    <a:pt x="939" y="667"/>
                    <a:pt x="992" y="896"/>
                  </a:cubicBezTo>
                  <a:cubicBezTo>
                    <a:pt x="1038" y="1102"/>
                    <a:pt x="954" y="1499"/>
                    <a:pt x="908" y="1697"/>
                  </a:cubicBezTo>
                  <a:lnTo>
                    <a:pt x="115" y="156"/>
                  </a:lnTo>
                  <a:lnTo>
                    <a:pt x="298" y="111"/>
                  </a:lnTo>
                  <a:close/>
                  <a:moveTo>
                    <a:pt x="311" y="1"/>
                  </a:moveTo>
                  <a:cubicBezTo>
                    <a:pt x="307" y="1"/>
                    <a:pt x="302" y="2"/>
                    <a:pt x="298" y="4"/>
                  </a:cubicBezTo>
                  <a:lnTo>
                    <a:pt x="39" y="72"/>
                  </a:lnTo>
                  <a:cubicBezTo>
                    <a:pt x="23" y="72"/>
                    <a:pt x="8" y="80"/>
                    <a:pt x="1" y="95"/>
                  </a:cubicBezTo>
                  <a:cubicBezTo>
                    <a:pt x="1" y="111"/>
                    <a:pt x="1" y="126"/>
                    <a:pt x="1" y="141"/>
                  </a:cubicBezTo>
                  <a:lnTo>
                    <a:pt x="878" y="1857"/>
                  </a:lnTo>
                  <a:cubicBezTo>
                    <a:pt x="885" y="1872"/>
                    <a:pt x="908" y="1880"/>
                    <a:pt x="923" y="1880"/>
                  </a:cubicBezTo>
                  <a:lnTo>
                    <a:pt x="931" y="1880"/>
                  </a:lnTo>
                  <a:cubicBezTo>
                    <a:pt x="946" y="1880"/>
                    <a:pt x="962" y="1865"/>
                    <a:pt x="969" y="1842"/>
                  </a:cubicBezTo>
                  <a:cubicBezTo>
                    <a:pt x="977" y="1819"/>
                    <a:pt x="1152" y="1186"/>
                    <a:pt x="1084" y="873"/>
                  </a:cubicBezTo>
                  <a:cubicBezTo>
                    <a:pt x="1015" y="553"/>
                    <a:pt x="367" y="34"/>
                    <a:pt x="344" y="11"/>
                  </a:cubicBezTo>
                  <a:cubicBezTo>
                    <a:pt x="333" y="6"/>
                    <a:pt x="322" y="1"/>
                    <a:pt x="31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36"/>
            <p:cNvSpPr/>
            <p:nvPr/>
          </p:nvSpPr>
          <p:spPr>
            <a:xfrm>
              <a:off x="6550140" y="1274444"/>
              <a:ext cx="776713" cy="1354332"/>
            </a:xfrm>
            <a:custGeom>
              <a:avLst/>
              <a:gdLst/>
              <a:ahLst/>
              <a:cxnLst/>
              <a:rect l="l" t="t" r="r" b="b"/>
              <a:pathLst>
                <a:path w="4760" h="8300" extrusionOk="0">
                  <a:moveTo>
                    <a:pt x="3211" y="1"/>
                  </a:moveTo>
                  <a:cubicBezTo>
                    <a:pt x="2708" y="47"/>
                    <a:pt x="2220" y="207"/>
                    <a:pt x="1785" y="466"/>
                  </a:cubicBezTo>
                  <a:cubicBezTo>
                    <a:pt x="1144" y="878"/>
                    <a:pt x="61" y="1084"/>
                    <a:pt x="153" y="1725"/>
                  </a:cubicBezTo>
                  <a:cubicBezTo>
                    <a:pt x="237" y="2365"/>
                    <a:pt x="618" y="3326"/>
                    <a:pt x="618" y="3326"/>
                  </a:cubicBezTo>
                  <a:cubicBezTo>
                    <a:pt x="153" y="3387"/>
                    <a:pt x="0" y="3624"/>
                    <a:pt x="176" y="4295"/>
                  </a:cubicBezTo>
                  <a:cubicBezTo>
                    <a:pt x="307" y="4795"/>
                    <a:pt x="747" y="4859"/>
                    <a:pt x="963" y="4859"/>
                  </a:cubicBezTo>
                  <a:cubicBezTo>
                    <a:pt x="1036" y="4859"/>
                    <a:pt x="1083" y="4852"/>
                    <a:pt x="1083" y="4852"/>
                  </a:cubicBezTo>
                  <a:cubicBezTo>
                    <a:pt x="1640" y="5225"/>
                    <a:pt x="1816" y="6514"/>
                    <a:pt x="1816" y="6514"/>
                  </a:cubicBezTo>
                  <a:cubicBezTo>
                    <a:pt x="1816" y="6514"/>
                    <a:pt x="1960" y="6774"/>
                    <a:pt x="2044" y="6926"/>
                  </a:cubicBezTo>
                  <a:cubicBezTo>
                    <a:pt x="2136" y="7071"/>
                    <a:pt x="3684" y="8299"/>
                    <a:pt x="3684" y="8299"/>
                  </a:cubicBezTo>
                  <a:lnTo>
                    <a:pt x="3684" y="6308"/>
                  </a:lnTo>
                  <a:cubicBezTo>
                    <a:pt x="3684" y="6308"/>
                    <a:pt x="3702" y="6313"/>
                    <a:pt x="3734" y="6313"/>
                  </a:cubicBezTo>
                  <a:cubicBezTo>
                    <a:pt x="3840" y="6313"/>
                    <a:pt x="4101" y="6259"/>
                    <a:pt x="4348" y="5782"/>
                  </a:cubicBezTo>
                  <a:cubicBezTo>
                    <a:pt x="4676" y="5172"/>
                    <a:pt x="4760" y="4356"/>
                    <a:pt x="4584" y="3479"/>
                  </a:cubicBezTo>
                  <a:cubicBezTo>
                    <a:pt x="4409" y="2602"/>
                    <a:pt x="3211" y="1"/>
                    <a:pt x="321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36"/>
            <p:cNvSpPr/>
            <p:nvPr/>
          </p:nvSpPr>
          <p:spPr>
            <a:xfrm>
              <a:off x="6553893" y="1265796"/>
              <a:ext cx="780466" cy="1370323"/>
            </a:xfrm>
            <a:custGeom>
              <a:avLst/>
              <a:gdLst/>
              <a:ahLst/>
              <a:cxnLst/>
              <a:rect l="l" t="t" r="r" b="b"/>
              <a:pathLst>
                <a:path w="4783" h="8398" extrusionOk="0">
                  <a:moveTo>
                    <a:pt x="3158" y="107"/>
                  </a:moveTo>
                  <a:cubicBezTo>
                    <a:pt x="3295" y="397"/>
                    <a:pt x="4355" y="2731"/>
                    <a:pt x="4515" y="3539"/>
                  </a:cubicBezTo>
                  <a:cubicBezTo>
                    <a:pt x="4683" y="4394"/>
                    <a:pt x="4607" y="5202"/>
                    <a:pt x="4287" y="5812"/>
                  </a:cubicBezTo>
                  <a:cubicBezTo>
                    <a:pt x="4047" y="6274"/>
                    <a:pt x="3802" y="6318"/>
                    <a:pt x="3708" y="6318"/>
                  </a:cubicBezTo>
                  <a:cubicBezTo>
                    <a:pt x="3686" y="6318"/>
                    <a:pt x="3672" y="6316"/>
                    <a:pt x="3669" y="6316"/>
                  </a:cubicBezTo>
                  <a:cubicBezTo>
                    <a:pt x="3654" y="6316"/>
                    <a:pt x="3638" y="6316"/>
                    <a:pt x="3631" y="6323"/>
                  </a:cubicBezTo>
                  <a:cubicBezTo>
                    <a:pt x="3615" y="6331"/>
                    <a:pt x="3608" y="6346"/>
                    <a:pt x="3608" y="6361"/>
                  </a:cubicBezTo>
                  <a:lnTo>
                    <a:pt x="3608" y="8253"/>
                  </a:lnTo>
                  <a:cubicBezTo>
                    <a:pt x="2990" y="7757"/>
                    <a:pt x="2121" y="7048"/>
                    <a:pt x="2060" y="6949"/>
                  </a:cubicBezTo>
                  <a:cubicBezTo>
                    <a:pt x="1983" y="6819"/>
                    <a:pt x="1854" y="6598"/>
                    <a:pt x="1831" y="6552"/>
                  </a:cubicBezTo>
                  <a:cubicBezTo>
                    <a:pt x="1815" y="6430"/>
                    <a:pt x="1632" y="5240"/>
                    <a:pt x="1083" y="4867"/>
                  </a:cubicBezTo>
                  <a:cubicBezTo>
                    <a:pt x="1078" y="4861"/>
                    <a:pt x="1069" y="4856"/>
                    <a:pt x="1058" y="4856"/>
                  </a:cubicBezTo>
                  <a:cubicBezTo>
                    <a:pt x="1054" y="4856"/>
                    <a:pt x="1050" y="4857"/>
                    <a:pt x="1045" y="4859"/>
                  </a:cubicBezTo>
                  <a:cubicBezTo>
                    <a:pt x="1040" y="4859"/>
                    <a:pt x="996" y="4865"/>
                    <a:pt x="931" y="4865"/>
                  </a:cubicBezTo>
                  <a:cubicBezTo>
                    <a:pt x="729" y="4865"/>
                    <a:pt x="320" y="4808"/>
                    <a:pt x="199" y="4340"/>
                  </a:cubicBezTo>
                  <a:cubicBezTo>
                    <a:pt x="99" y="3982"/>
                    <a:pt x="99" y="3753"/>
                    <a:pt x="199" y="3616"/>
                  </a:cubicBezTo>
                  <a:cubicBezTo>
                    <a:pt x="267" y="3517"/>
                    <a:pt x="397" y="3456"/>
                    <a:pt x="595" y="3433"/>
                  </a:cubicBezTo>
                  <a:cubicBezTo>
                    <a:pt x="610" y="3433"/>
                    <a:pt x="626" y="3425"/>
                    <a:pt x="633" y="3410"/>
                  </a:cubicBezTo>
                  <a:cubicBezTo>
                    <a:pt x="641" y="3394"/>
                    <a:pt x="641" y="3379"/>
                    <a:pt x="633" y="3372"/>
                  </a:cubicBezTo>
                  <a:cubicBezTo>
                    <a:pt x="626" y="3356"/>
                    <a:pt x="252" y="2403"/>
                    <a:pt x="168" y="1770"/>
                  </a:cubicBezTo>
                  <a:cubicBezTo>
                    <a:pt x="115" y="1350"/>
                    <a:pt x="610" y="1129"/>
                    <a:pt x="1137" y="893"/>
                  </a:cubicBezTo>
                  <a:cubicBezTo>
                    <a:pt x="1358" y="794"/>
                    <a:pt x="1571" y="687"/>
                    <a:pt x="1785" y="565"/>
                  </a:cubicBezTo>
                  <a:cubicBezTo>
                    <a:pt x="2204" y="313"/>
                    <a:pt x="2670" y="161"/>
                    <a:pt x="3158" y="107"/>
                  </a:cubicBezTo>
                  <a:close/>
                  <a:moveTo>
                    <a:pt x="3188" y="0"/>
                  </a:moveTo>
                  <a:cubicBezTo>
                    <a:pt x="2670" y="54"/>
                    <a:pt x="2174" y="214"/>
                    <a:pt x="1732" y="481"/>
                  </a:cubicBezTo>
                  <a:cubicBezTo>
                    <a:pt x="1526" y="603"/>
                    <a:pt x="1312" y="710"/>
                    <a:pt x="1099" y="801"/>
                  </a:cubicBezTo>
                  <a:cubicBezTo>
                    <a:pt x="565" y="1045"/>
                    <a:pt x="8" y="1297"/>
                    <a:pt x="76" y="1785"/>
                  </a:cubicBezTo>
                  <a:cubicBezTo>
                    <a:pt x="153" y="2334"/>
                    <a:pt x="443" y="3128"/>
                    <a:pt x="526" y="3349"/>
                  </a:cubicBezTo>
                  <a:cubicBezTo>
                    <a:pt x="321" y="3379"/>
                    <a:pt x="191" y="3448"/>
                    <a:pt x="115" y="3562"/>
                  </a:cubicBezTo>
                  <a:cubicBezTo>
                    <a:pt x="8" y="3722"/>
                    <a:pt x="0" y="3967"/>
                    <a:pt x="107" y="4363"/>
                  </a:cubicBezTo>
                  <a:cubicBezTo>
                    <a:pt x="244" y="4886"/>
                    <a:pt x="701" y="4957"/>
                    <a:pt x="931" y="4957"/>
                  </a:cubicBezTo>
                  <a:cubicBezTo>
                    <a:pt x="983" y="4957"/>
                    <a:pt x="1023" y="4953"/>
                    <a:pt x="1045" y="4950"/>
                  </a:cubicBezTo>
                  <a:cubicBezTo>
                    <a:pt x="1564" y="5324"/>
                    <a:pt x="1739" y="6560"/>
                    <a:pt x="1739" y="6575"/>
                  </a:cubicBezTo>
                  <a:cubicBezTo>
                    <a:pt x="1739" y="6583"/>
                    <a:pt x="1739" y="6583"/>
                    <a:pt x="1747" y="6590"/>
                  </a:cubicBezTo>
                  <a:cubicBezTo>
                    <a:pt x="1747" y="6590"/>
                    <a:pt x="1892" y="6857"/>
                    <a:pt x="1976" y="7002"/>
                  </a:cubicBezTo>
                  <a:cubicBezTo>
                    <a:pt x="2067" y="7147"/>
                    <a:pt x="3471" y="8261"/>
                    <a:pt x="3623" y="8390"/>
                  </a:cubicBezTo>
                  <a:cubicBezTo>
                    <a:pt x="3631" y="8390"/>
                    <a:pt x="3646" y="8398"/>
                    <a:pt x="3654" y="8398"/>
                  </a:cubicBezTo>
                  <a:cubicBezTo>
                    <a:pt x="3661" y="8398"/>
                    <a:pt x="3669" y="8398"/>
                    <a:pt x="3676" y="8390"/>
                  </a:cubicBezTo>
                  <a:cubicBezTo>
                    <a:pt x="3692" y="8383"/>
                    <a:pt x="3699" y="8367"/>
                    <a:pt x="3699" y="8352"/>
                  </a:cubicBezTo>
                  <a:lnTo>
                    <a:pt x="3699" y="6415"/>
                  </a:lnTo>
                  <a:cubicBezTo>
                    <a:pt x="3829" y="6415"/>
                    <a:pt x="4111" y="6354"/>
                    <a:pt x="4371" y="5858"/>
                  </a:cubicBezTo>
                  <a:cubicBezTo>
                    <a:pt x="4706" y="5233"/>
                    <a:pt x="4782" y="4394"/>
                    <a:pt x="4607" y="3517"/>
                  </a:cubicBezTo>
                  <a:cubicBezTo>
                    <a:pt x="4432" y="2647"/>
                    <a:pt x="3280" y="138"/>
                    <a:pt x="3234" y="31"/>
                  </a:cubicBezTo>
                  <a:cubicBezTo>
                    <a:pt x="3226" y="16"/>
                    <a:pt x="3204" y="0"/>
                    <a:pt x="318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36"/>
            <p:cNvSpPr/>
            <p:nvPr/>
          </p:nvSpPr>
          <p:spPr>
            <a:xfrm>
              <a:off x="7057941" y="2267679"/>
              <a:ext cx="92194" cy="160725"/>
            </a:xfrm>
            <a:custGeom>
              <a:avLst/>
              <a:gdLst/>
              <a:ahLst/>
              <a:cxnLst/>
              <a:rect l="l" t="t" r="r" b="b"/>
              <a:pathLst>
                <a:path w="565" h="985" extrusionOk="0">
                  <a:moveTo>
                    <a:pt x="0" y="0"/>
                  </a:moveTo>
                  <a:lnTo>
                    <a:pt x="534" y="984"/>
                  </a:lnTo>
                  <a:lnTo>
                    <a:pt x="565" y="2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36"/>
            <p:cNvSpPr/>
            <p:nvPr/>
          </p:nvSpPr>
          <p:spPr>
            <a:xfrm>
              <a:off x="7050435" y="2260662"/>
              <a:ext cx="108348" cy="175084"/>
            </a:xfrm>
            <a:custGeom>
              <a:avLst/>
              <a:gdLst/>
              <a:ahLst/>
              <a:cxnLst/>
              <a:rect l="l" t="t" r="r" b="b"/>
              <a:pathLst>
                <a:path w="664" h="1073" extrusionOk="0">
                  <a:moveTo>
                    <a:pt x="153" y="135"/>
                  </a:moveTo>
                  <a:lnTo>
                    <a:pt x="565" y="295"/>
                  </a:lnTo>
                  <a:lnTo>
                    <a:pt x="542" y="852"/>
                  </a:lnTo>
                  <a:lnTo>
                    <a:pt x="153" y="135"/>
                  </a:lnTo>
                  <a:close/>
                  <a:moveTo>
                    <a:pt x="42" y="0"/>
                  </a:moveTo>
                  <a:cubicBezTo>
                    <a:pt x="30" y="0"/>
                    <a:pt x="20" y="4"/>
                    <a:pt x="16" y="13"/>
                  </a:cubicBezTo>
                  <a:cubicBezTo>
                    <a:pt x="0" y="28"/>
                    <a:pt x="0" y="51"/>
                    <a:pt x="8" y="66"/>
                  </a:cubicBezTo>
                  <a:lnTo>
                    <a:pt x="534" y="1050"/>
                  </a:lnTo>
                  <a:cubicBezTo>
                    <a:pt x="550" y="1065"/>
                    <a:pt x="565" y="1073"/>
                    <a:pt x="580" y="1073"/>
                  </a:cubicBezTo>
                  <a:lnTo>
                    <a:pt x="588" y="1073"/>
                  </a:lnTo>
                  <a:cubicBezTo>
                    <a:pt x="611" y="1073"/>
                    <a:pt x="626" y="1050"/>
                    <a:pt x="626" y="1027"/>
                  </a:cubicBezTo>
                  <a:lnTo>
                    <a:pt x="656" y="264"/>
                  </a:lnTo>
                  <a:cubicBezTo>
                    <a:pt x="664" y="249"/>
                    <a:pt x="649" y="226"/>
                    <a:pt x="633" y="219"/>
                  </a:cubicBezTo>
                  <a:lnTo>
                    <a:pt x="69" y="5"/>
                  </a:lnTo>
                  <a:cubicBezTo>
                    <a:pt x="60" y="2"/>
                    <a:pt x="50" y="0"/>
                    <a:pt x="4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36"/>
            <p:cNvSpPr/>
            <p:nvPr/>
          </p:nvSpPr>
          <p:spPr>
            <a:xfrm>
              <a:off x="6426943" y="1182741"/>
              <a:ext cx="743099" cy="708985"/>
            </a:xfrm>
            <a:custGeom>
              <a:avLst/>
              <a:gdLst/>
              <a:ahLst/>
              <a:cxnLst/>
              <a:rect l="l" t="t" r="r" b="b"/>
              <a:pathLst>
                <a:path w="4554" h="4345" extrusionOk="0">
                  <a:moveTo>
                    <a:pt x="3558" y="0"/>
                  </a:moveTo>
                  <a:cubicBezTo>
                    <a:pt x="2910" y="0"/>
                    <a:pt x="1080" y="780"/>
                    <a:pt x="549" y="1615"/>
                  </a:cubicBezTo>
                  <a:cubicBezTo>
                    <a:pt x="0" y="2492"/>
                    <a:pt x="115" y="2897"/>
                    <a:pt x="527" y="3423"/>
                  </a:cubicBezTo>
                  <a:cubicBezTo>
                    <a:pt x="931" y="3949"/>
                    <a:pt x="1312" y="4094"/>
                    <a:pt x="1312" y="4094"/>
                  </a:cubicBezTo>
                  <a:cubicBezTo>
                    <a:pt x="1312" y="4094"/>
                    <a:pt x="1425" y="4345"/>
                    <a:pt x="1652" y="4345"/>
                  </a:cubicBezTo>
                  <a:cubicBezTo>
                    <a:pt x="1682" y="4345"/>
                    <a:pt x="1713" y="4340"/>
                    <a:pt x="1747" y="4331"/>
                  </a:cubicBezTo>
                  <a:cubicBezTo>
                    <a:pt x="2044" y="4239"/>
                    <a:pt x="1693" y="4102"/>
                    <a:pt x="1549" y="3919"/>
                  </a:cubicBezTo>
                  <a:cubicBezTo>
                    <a:pt x="1396" y="3743"/>
                    <a:pt x="1808" y="3240"/>
                    <a:pt x="1838" y="2775"/>
                  </a:cubicBezTo>
                  <a:cubicBezTo>
                    <a:pt x="1869" y="2317"/>
                    <a:pt x="1427" y="2401"/>
                    <a:pt x="1373" y="2111"/>
                  </a:cubicBezTo>
                  <a:cubicBezTo>
                    <a:pt x="1316" y="1841"/>
                    <a:pt x="1921" y="1518"/>
                    <a:pt x="2288" y="1518"/>
                  </a:cubicBezTo>
                  <a:cubicBezTo>
                    <a:pt x="2315" y="1518"/>
                    <a:pt x="2341" y="1520"/>
                    <a:pt x="2365" y="1524"/>
                  </a:cubicBezTo>
                  <a:cubicBezTo>
                    <a:pt x="2715" y="1585"/>
                    <a:pt x="2395" y="1844"/>
                    <a:pt x="2395" y="1844"/>
                  </a:cubicBezTo>
                  <a:cubicBezTo>
                    <a:pt x="2921" y="1722"/>
                    <a:pt x="3425" y="1516"/>
                    <a:pt x="3882" y="1234"/>
                  </a:cubicBezTo>
                  <a:cubicBezTo>
                    <a:pt x="4554" y="792"/>
                    <a:pt x="4203" y="98"/>
                    <a:pt x="3646" y="6"/>
                  </a:cubicBezTo>
                  <a:cubicBezTo>
                    <a:pt x="3620" y="2"/>
                    <a:pt x="3590" y="0"/>
                    <a:pt x="355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36"/>
            <p:cNvSpPr/>
            <p:nvPr/>
          </p:nvSpPr>
          <p:spPr>
            <a:xfrm>
              <a:off x="6418132" y="1175071"/>
              <a:ext cx="717154" cy="724323"/>
            </a:xfrm>
            <a:custGeom>
              <a:avLst/>
              <a:gdLst/>
              <a:ahLst/>
              <a:cxnLst/>
              <a:rect l="l" t="t" r="r" b="b"/>
              <a:pathLst>
                <a:path w="4395" h="4439" extrusionOk="0">
                  <a:moveTo>
                    <a:pt x="3608" y="91"/>
                  </a:moveTo>
                  <a:cubicBezTo>
                    <a:pt x="3639" y="91"/>
                    <a:pt x="3662" y="91"/>
                    <a:pt x="3692" y="99"/>
                  </a:cubicBezTo>
                  <a:cubicBezTo>
                    <a:pt x="3959" y="137"/>
                    <a:pt x="4181" y="328"/>
                    <a:pt x="4242" y="587"/>
                  </a:cubicBezTo>
                  <a:cubicBezTo>
                    <a:pt x="4295" y="831"/>
                    <a:pt x="4181" y="1060"/>
                    <a:pt x="3914" y="1235"/>
                  </a:cubicBezTo>
                  <a:cubicBezTo>
                    <a:pt x="3502" y="1495"/>
                    <a:pt x="3052" y="1685"/>
                    <a:pt x="2586" y="1807"/>
                  </a:cubicBezTo>
                  <a:cubicBezTo>
                    <a:pt x="2617" y="1762"/>
                    <a:pt x="2632" y="1708"/>
                    <a:pt x="2625" y="1655"/>
                  </a:cubicBezTo>
                  <a:cubicBezTo>
                    <a:pt x="2609" y="1586"/>
                    <a:pt x="2541" y="1548"/>
                    <a:pt x="2426" y="1525"/>
                  </a:cubicBezTo>
                  <a:cubicBezTo>
                    <a:pt x="2397" y="1520"/>
                    <a:pt x="2366" y="1518"/>
                    <a:pt x="2334" y="1518"/>
                  </a:cubicBezTo>
                  <a:cubicBezTo>
                    <a:pt x="2065" y="1518"/>
                    <a:pt x="1686" y="1679"/>
                    <a:pt x="1496" y="1876"/>
                  </a:cubicBezTo>
                  <a:cubicBezTo>
                    <a:pt x="1412" y="1945"/>
                    <a:pt x="1366" y="2059"/>
                    <a:pt x="1374" y="2166"/>
                  </a:cubicBezTo>
                  <a:cubicBezTo>
                    <a:pt x="1412" y="2288"/>
                    <a:pt x="1496" y="2387"/>
                    <a:pt x="1610" y="2433"/>
                  </a:cubicBezTo>
                  <a:cubicBezTo>
                    <a:pt x="1740" y="2509"/>
                    <a:pt x="1862" y="2585"/>
                    <a:pt x="1847" y="2829"/>
                  </a:cubicBezTo>
                  <a:cubicBezTo>
                    <a:pt x="1816" y="3043"/>
                    <a:pt x="1747" y="3256"/>
                    <a:pt x="1656" y="3447"/>
                  </a:cubicBezTo>
                  <a:cubicBezTo>
                    <a:pt x="1542" y="3691"/>
                    <a:pt x="1465" y="3882"/>
                    <a:pt x="1557" y="3996"/>
                  </a:cubicBezTo>
                  <a:cubicBezTo>
                    <a:pt x="1610" y="4057"/>
                    <a:pt x="1664" y="4103"/>
                    <a:pt x="1732" y="4149"/>
                  </a:cubicBezTo>
                  <a:cubicBezTo>
                    <a:pt x="1770" y="4187"/>
                    <a:pt x="1869" y="4263"/>
                    <a:pt x="1869" y="4294"/>
                  </a:cubicBezTo>
                  <a:cubicBezTo>
                    <a:pt x="1869" y="4294"/>
                    <a:pt x="1862" y="4309"/>
                    <a:pt x="1786" y="4332"/>
                  </a:cubicBezTo>
                  <a:cubicBezTo>
                    <a:pt x="1756" y="4341"/>
                    <a:pt x="1728" y="4345"/>
                    <a:pt x="1702" y="4345"/>
                  </a:cubicBezTo>
                  <a:cubicBezTo>
                    <a:pt x="1512" y="4345"/>
                    <a:pt x="1411" y="4133"/>
                    <a:pt x="1404" y="4126"/>
                  </a:cubicBezTo>
                  <a:cubicBezTo>
                    <a:pt x="1404" y="4111"/>
                    <a:pt x="1397" y="4103"/>
                    <a:pt x="1381" y="4095"/>
                  </a:cubicBezTo>
                  <a:cubicBezTo>
                    <a:pt x="1374" y="4095"/>
                    <a:pt x="1015" y="3958"/>
                    <a:pt x="611" y="3439"/>
                  </a:cubicBezTo>
                  <a:cubicBezTo>
                    <a:pt x="207" y="2928"/>
                    <a:pt x="108" y="2524"/>
                    <a:pt x="642" y="1685"/>
                  </a:cubicBezTo>
                  <a:cubicBezTo>
                    <a:pt x="1160" y="869"/>
                    <a:pt x="2983" y="91"/>
                    <a:pt x="3608" y="91"/>
                  </a:cubicBezTo>
                  <a:close/>
                  <a:moveTo>
                    <a:pt x="3610" y="0"/>
                  </a:moveTo>
                  <a:cubicBezTo>
                    <a:pt x="2947" y="0"/>
                    <a:pt x="1108" y="778"/>
                    <a:pt x="565" y="1632"/>
                  </a:cubicBezTo>
                  <a:cubicBezTo>
                    <a:pt x="1" y="2517"/>
                    <a:pt x="115" y="2959"/>
                    <a:pt x="535" y="3501"/>
                  </a:cubicBezTo>
                  <a:cubicBezTo>
                    <a:pt x="901" y="3973"/>
                    <a:pt x="1244" y="4141"/>
                    <a:pt x="1328" y="4179"/>
                  </a:cubicBezTo>
                  <a:cubicBezTo>
                    <a:pt x="1397" y="4332"/>
                    <a:pt x="1542" y="4431"/>
                    <a:pt x="1702" y="4439"/>
                  </a:cubicBezTo>
                  <a:cubicBezTo>
                    <a:pt x="1740" y="4439"/>
                    <a:pt x="1778" y="4439"/>
                    <a:pt x="1816" y="4423"/>
                  </a:cubicBezTo>
                  <a:cubicBezTo>
                    <a:pt x="1869" y="4408"/>
                    <a:pt x="1938" y="4393"/>
                    <a:pt x="1961" y="4309"/>
                  </a:cubicBezTo>
                  <a:cubicBezTo>
                    <a:pt x="1976" y="4233"/>
                    <a:pt x="1885" y="4164"/>
                    <a:pt x="1786" y="4080"/>
                  </a:cubicBezTo>
                  <a:cubicBezTo>
                    <a:pt x="1732" y="4042"/>
                    <a:pt x="1679" y="3989"/>
                    <a:pt x="1633" y="3943"/>
                  </a:cubicBezTo>
                  <a:cubicBezTo>
                    <a:pt x="1572" y="3874"/>
                    <a:pt x="1648" y="3684"/>
                    <a:pt x="1732" y="3493"/>
                  </a:cubicBezTo>
                  <a:cubicBezTo>
                    <a:pt x="1839" y="3287"/>
                    <a:pt x="1908" y="3066"/>
                    <a:pt x="1931" y="2837"/>
                  </a:cubicBezTo>
                  <a:cubicBezTo>
                    <a:pt x="1953" y="2539"/>
                    <a:pt x="1786" y="2433"/>
                    <a:pt x="1656" y="2356"/>
                  </a:cubicBezTo>
                  <a:cubicBezTo>
                    <a:pt x="1564" y="2303"/>
                    <a:pt x="1488" y="2257"/>
                    <a:pt x="1465" y="2151"/>
                  </a:cubicBezTo>
                  <a:cubicBezTo>
                    <a:pt x="1465" y="2074"/>
                    <a:pt x="1496" y="1998"/>
                    <a:pt x="1564" y="1945"/>
                  </a:cubicBezTo>
                  <a:cubicBezTo>
                    <a:pt x="1736" y="1766"/>
                    <a:pt x="2093" y="1619"/>
                    <a:pt x="2335" y="1619"/>
                  </a:cubicBezTo>
                  <a:cubicBezTo>
                    <a:pt x="2362" y="1619"/>
                    <a:pt x="2387" y="1620"/>
                    <a:pt x="2411" y="1624"/>
                  </a:cubicBezTo>
                  <a:cubicBezTo>
                    <a:pt x="2480" y="1632"/>
                    <a:pt x="2525" y="1655"/>
                    <a:pt x="2533" y="1685"/>
                  </a:cubicBezTo>
                  <a:cubicBezTo>
                    <a:pt x="2541" y="1731"/>
                    <a:pt x="2472" y="1815"/>
                    <a:pt x="2419" y="1861"/>
                  </a:cubicBezTo>
                  <a:cubicBezTo>
                    <a:pt x="2396" y="1876"/>
                    <a:pt x="2396" y="1899"/>
                    <a:pt x="2403" y="1922"/>
                  </a:cubicBezTo>
                  <a:cubicBezTo>
                    <a:pt x="2410" y="1934"/>
                    <a:pt x="2426" y="1947"/>
                    <a:pt x="2444" y="1947"/>
                  </a:cubicBezTo>
                  <a:cubicBezTo>
                    <a:pt x="2448" y="1947"/>
                    <a:pt x="2453" y="1946"/>
                    <a:pt x="2457" y="1945"/>
                  </a:cubicBezTo>
                  <a:cubicBezTo>
                    <a:pt x="2983" y="1823"/>
                    <a:pt x="3494" y="1609"/>
                    <a:pt x="3959" y="1327"/>
                  </a:cubicBezTo>
                  <a:cubicBezTo>
                    <a:pt x="4257" y="1128"/>
                    <a:pt x="4394" y="854"/>
                    <a:pt x="4341" y="579"/>
                  </a:cubicBezTo>
                  <a:cubicBezTo>
                    <a:pt x="4264" y="274"/>
                    <a:pt x="4013" y="53"/>
                    <a:pt x="3708" y="7"/>
                  </a:cubicBezTo>
                  <a:cubicBezTo>
                    <a:pt x="3679" y="3"/>
                    <a:pt x="3646" y="0"/>
                    <a:pt x="361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36"/>
            <p:cNvSpPr/>
            <p:nvPr/>
          </p:nvSpPr>
          <p:spPr>
            <a:xfrm>
              <a:off x="6893624" y="1919304"/>
              <a:ext cx="91868" cy="73428"/>
            </a:xfrm>
            <a:custGeom>
              <a:avLst/>
              <a:gdLst/>
              <a:ahLst/>
              <a:cxnLst/>
              <a:rect l="l" t="t" r="r" b="b"/>
              <a:pathLst>
                <a:path w="563" h="450" extrusionOk="0">
                  <a:moveTo>
                    <a:pt x="497" y="1"/>
                  </a:moveTo>
                  <a:cubicBezTo>
                    <a:pt x="486" y="1"/>
                    <a:pt x="476" y="5"/>
                    <a:pt x="466" y="15"/>
                  </a:cubicBezTo>
                  <a:lnTo>
                    <a:pt x="23" y="366"/>
                  </a:lnTo>
                  <a:cubicBezTo>
                    <a:pt x="8" y="381"/>
                    <a:pt x="0" y="412"/>
                    <a:pt x="16" y="427"/>
                  </a:cubicBezTo>
                  <a:cubicBezTo>
                    <a:pt x="23" y="442"/>
                    <a:pt x="39" y="450"/>
                    <a:pt x="54" y="450"/>
                  </a:cubicBezTo>
                  <a:cubicBezTo>
                    <a:pt x="69" y="450"/>
                    <a:pt x="77" y="442"/>
                    <a:pt x="84" y="434"/>
                  </a:cubicBezTo>
                  <a:lnTo>
                    <a:pt x="527" y="84"/>
                  </a:lnTo>
                  <a:cubicBezTo>
                    <a:pt x="562" y="54"/>
                    <a:pt x="533" y="1"/>
                    <a:pt x="49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36"/>
            <p:cNvSpPr/>
            <p:nvPr/>
          </p:nvSpPr>
          <p:spPr>
            <a:xfrm>
              <a:off x="6930991" y="1958302"/>
              <a:ext cx="266465" cy="58089"/>
            </a:xfrm>
            <a:custGeom>
              <a:avLst/>
              <a:gdLst/>
              <a:ahLst/>
              <a:cxnLst/>
              <a:rect l="l" t="t" r="r" b="b"/>
              <a:pathLst>
                <a:path w="1633" h="356" extrusionOk="0">
                  <a:moveTo>
                    <a:pt x="61" y="0"/>
                  </a:moveTo>
                  <a:cubicBezTo>
                    <a:pt x="27" y="0"/>
                    <a:pt x="1" y="45"/>
                    <a:pt x="31" y="81"/>
                  </a:cubicBezTo>
                  <a:cubicBezTo>
                    <a:pt x="251" y="257"/>
                    <a:pt x="529" y="356"/>
                    <a:pt x="808" y="356"/>
                  </a:cubicBezTo>
                  <a:cubicBezTo>
                    <a:pt x="818" y="356"/>
                    <a:pt x="829" y="356"/>
                    <a:pt x="839" y="356"/>
                  </a:cubicBezTo>
                  <a:cubicBezTo>
                    <a:pt x="1106" y="348"/>
                    <a:pt x="1365" y="287"/>
                    <a:pt x="1602" y="173"/>
                  </a:cubicBezTo>
                  <a:cubicBezTo>
                    <a:pt x="1625" y="165"/>
                    <a:pt x="1632" y="134"/>
                    <a:pt x="1625" y="112"/>
                  </a:cubicBezTo>
                  <a:cubicBezTo>
                    <a:pt x="1614" y="95"/>
                    <a:pt x="1595" y="82"/>
                    <a:pt x="1577" y="82"/>
                  </a:cubicBezTo>
                  <a:cubicBezTo>
                    <a:pt x="1570" y="82"/>
                    <a:pt x="1563" y="84"/>
                    <a:pt x="1556" y="89"/>
                  </a:cubicBezTo>
                  <a:cubicBezTo>
                    <a:pt x="1279" y="215"/>
                    <a:pt x="1038" y="260"/>
                    <a:pt x="836" y="260"/>
                  </a:cubicBezTo>
                  <a:cubicBezTo>
                    <a:pt x="369" y="260"/>
                    <a:pt x="108" y="23"/>
                    <a:pt x="92" y="12"/>
                  </a:cubicBezTo>
                  <a:cubicBezTo>
                    <a:pt x="82" y="4"/>
                    <a:pt x="71" y="0"/>
                    <a:pt x="6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36"/>
            <p:cNvSpPr/>
            <p:nvPr/>
          </p:nvSpPr>
          <p:spPr>
            <a:xfrm>
              <a:off x="6974558" y="1993874"/>
              <a:ext cx="173292" cy="84034"/>
            </a:xfrm>
            <a:custGeom>
              <a:avLst/>
              <a:gdLst/>
              <a:ahLst/>
              <a:cxnLst/>
              <a:rect l="l" t="t" r="r" b="b"/>
              <a:pathLst>
                <a:path w="1062" h="515" extrusionOk="0">
                  <a:moveTo>
                    <a:pt x="0" y="0"/>
                  </a:moveTo>
                  <a:lnTo>
                    <a:pt x="0" y="0"/>
                  </a:lnTo>
                  <a:cubicBezTo>
                    <a:pt x="130" y="252"/>
                    <a:pt x="366" y="427"/>
                    <a:pt x="641" y="496"/>
                  </a:cubicBezTo>
                  <a:cubicBezTo>
                    <a:pt x="689" y="509"/>
                    <a:pt x="730" y="514"/>
                    <a:pt x="764" y="514"/>
                  </a:cubicBezTo>
                  <a:cubicBezTo>
                    <a:pt x="1061" y="514"/>
                    <a:pt x="877" y="92"/>
                    <a:pt x="877" y="92"/>
                  </a:cubicBezTo>
                  <a:cubicBezTo>
                    <a:pt x="877" y="92"/>
                    <a:pt x="229" y="92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36"/>
            <p:cNvSpPr/>
            <p:nvPr/>
          </p:nvSpPr>
          <p:spPr>
            <a:xfrm>
              <a:off x="6965747" y="1985879"/>
              <a:ext cx="178187" cy="100188"/>
            </a:xfrm>
            <a:custGeom>
              <a:avLst/>
              <a:gdLst/>
              <a:ahLst/>
              <a:cxnLst/>
              <a:rect l="l" t="t" r="r" b="b"/>
              <a:pathLst>
                <a:path w="1092" h="614" extrusionOk="0">
                  <a:moveTo>
                    <a:pt x="153" y="126"/>
                  </a:moveTo>
                  <a:lnTo>
                    <a:pt x="153" y="126"/>
                  </a:lnTo>
                  <a:cubicBezTo>
                    <a:pt x="397" y="164"/>
                    <a:pt x="649" y="187"/>
                    <a:pt x="893" y="187"/>
                  </a:cubicBezTo>
                  <a:cubicBezTo>
                    <a:pt x="924" y="263"/>
                    <a:pt x="962" y="415"/>
                    <a:pt x="916" y="484"/>
                  </a:cubicBezTo>
                  <a:cubicBezTo>
                    <a:pt x="893" y="507"/>
                    <a:pt x="859" y="515"/>
                    <a:pt x="821" y="515"/>
                  </a:cubicBezTo>
                  <a:cubicBezTo>
                    <a:pt x="783" y="515"/>
                    <a:pt x="741" y="507"/>
                    <a:pt x="702" y="499"/>
                  </a:cubicBezTo>
                  <a:cubicBezTo>
                    <a:pt x="481" y="446"/>
                    <a:pt x="291" y="316"/>
                    <a:pt x="153" y="126"/>
                  </a:cubicBezTo>
                  <a:close/>
                  <a:moveTo>
                    <a:pt x="53" y="1"/>
                  </a:moveTo>
                  <a:cubicBezTo>
                    <a:pt x="38" y="1"/>
                    <a:pt x="27" y="8"/>
                    <a:pt x="16" y="19"/>
                  </a:cubicBezTo>
                  <a:cubicBezTo>
                    <a:pt x="1" y="34"/>
                    <a:pt x="1" y="49"/>
                    <a:pt x="8" y="72"/>
                  </a:cubicBezTo>
                  <a:cubicBezTo>
                    <a:pt x="146" y="331"/>
                    <a:pt x="390" y="522"/>
                    <a:pt x="680" y="591"/>
                  </a:cubicBezTo>
                  <a:cubicBezTo>
                    <a:pt x="725" y="606"/>
                    <a:pt x="771" y="614"/>
                    <a:pt x="817" y="614"/>
                  </a:cubicBezTo>
                  <a:cubicBezTo>
                    <a:pt x="878" y="614"/>
                    <a:pt x="939" y="591"/>
                    <a:pt x="985" y="545"/>
                  </a:cubicBezTo>
                  <a:cubicBezTo>
                    <a:pt x="1091" y="408"/>
                    <a:pt x="985" y="148"/>
                    <a:pt x="969" y="118"/>
                  </a:cubicBezTo>
                  <a:cubicBezTo>
                    <a:pt x="962" y="103"/>
                    <a:pt x="947" y="87"/>
                    <a:pt x="924" y="87"/>
                  </a:cubicBezTo>
                  <a:cubicBezTo>
                    <a:pt x="924" y="87"/>
                    <a:pt x="291" y="87"/>
                    <a:pt x="69" y="4"/>
                  </a:cubicBezTo>
                  <a:cubicBezTo>
                    <a:pt x="63" y="1"/>
                    <a:pt x="58" y="1"/>
                    <a:pt x="5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36"/>
            <p:cNvSpPr/>
            <p:nvPr/>
          </p:nvSpPr>
          <p:spPr>
            <a:xfrm>
              <a:off x="6848751" y="1671281"/>
              <a:ext cx="51237" cy="83055"/>
            </a:xfrm>
            <a:custGeom>
              <a:avLst/>
              <a:gdLst/>
              <a:ahLst/>
              <a:cxnLst/>
              <a:rect l="l" t="t" r="r" b="b"/>
              <a:pathLst>
                <a:path w="314" h="509" extrusionOk="0">
                  <a:moveTo>
                    <a:pt x="91" y="0"/>
                  </a:moveTo>
                  <a:cubicBezTo>
                    <a:pt x="86" y="0"/>
                    <a:pt x="82" y="1"/>
                    <a:pt x="77" y="2"/>
                  </a:cubicBezTo>
                  <a:cubicBezTo>
                    <a:pt x="16" y="25"/>
                    <a:pt x="1" y="154"/>
                    <a:pt x="47" y="292"/>
                  </a:cubicBezTo>
                  <a:cubicBezTo>
                    <a:pt x="88" y="416"/>
                    <a:pt x="160" y="509"/>
                    <a:pt x="219" y="509"/>
                  </a:cubicBezTo>
                  <a:cubicBezTo>
                    <a:pt x="225" y="509"/>
                    <a:pt x="231" y="507"/>
                    <a:pt x="237" y="505"/>
                  </a:cubicBezTo>
                  <a:cubicBezTo>
                    <a:pt x="298" y="482"/>
                    <a:pt x="314" y="353"/>
                    <a:pt x="268" y="215"/>
                  </a:cubicBezTo>
                  <a:cubicBezTo>
                    <a:pt x="225" y="88"/>
                    <a:pt x="150" y="0"/>
                    <a:pt x="9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36"/>
            <p:cNvSpPr/>
            <p:nvPr/>
          </p:nvSpPr>
          <p:spPr>
            <a:xfrm>
              <a:off x="7097756" y="1601280"/>
              <a:ext cx="49932" cy="82076"/>
            </a:xfrm>
            <a:custGeom>
              <a:avLst/>
              <a:gdLst/>
              <a:ahLst/>
              <a:cxnLst/>
              <a:rect l="l" t="t" r="r" b="b"/>
              <a:pathLst>
                <a:path w="306" h="503" extrusionOk="0">
                  <a:moveTo>
                    <a:pt x="88" y="0"/>
                  </a:moveTo>
                  <a:cubicBezTo>
                    <a:pt x="82" y="0"/>
                    <a:pt x="75" y="1"/>
                    <a:pt x="69" y="4"/>
                  </a:cubicBezTo>
                  <a:cubicBezTo>
                    <a:pt x="8" y="19"/>
                    <a:pt x="0" y="149"/>
                    <a:pt x="38" y="286"/>
                  </a:cubicBezTo>
                  <a:cubicBezTo>
                    <a:pt x="80" y="410"/>
                    <a:pt x="152" y="503"/>
                    <a:pt x="211" y="503"/>
                  </a:cubicBezTo>
                  <a:cubicBezTo>
                    <a:pt x="217" y="503"/>
                    <a:pt x="223" y="502"/>
                    <a:pt x="229" y="500"/>
                  </a:cubicBezTo>
                  <a:cubicBezTo>
                    <a:pt x="290" y="477"/>
                    <a:pt x="305" y="355"/>
                    <a:pt x="260" y="217"/>
                  </a:cubicBezTo>
                  <a:cubicBezTo>
                    <a:pt x="219" y="87"/>
                    <a:pt x="147" y="0"/>
                    <a:pt x="8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36"/>
            <p:cNvSpPr/>
            <p:nvPr/>
          </p:nvSpPr>
          <p:spPr>
            <a:xfrm>
              <a:off x="6736812" y="1587247"/>
              <a:ext cx="311338" cy="228768"/>
            </a:xfrm>
            <a:custGeom>
              <a:avLst/>
              <a:gdLst/>
              <a:ahLst/>
              <a:cxnLst/>
              <a:rect l="l" t="t" r="r" b="b"/>
              <a:pathLst>
                <a:path w="1908" h="1402" extrusionOk="0">
                  <a:moveTo>
                    <a:pt x="1465" y="97"/>
                  </a:moveTo>
                  <a:cubicBezTo>
                    <a:pt x="1526" y="97"/>
                    <a:pt x="1587" y="136"/>
                    <a:pt x="1610" y="197"/>
                  </a:cubicBezTo>
                  <a:lnTo>
                    <a:pt x="1778" y="715"/>
                  </a:lnTo>
                  <a:cubicBezTo>
                    <a:pt x="1808" y="799"/>
                    <a:pt x="1762" y="883"/>
                    <a:pt x="1686" y="906"/>
                  </a:cubicBezTo>
                  <a:lnTo>
                    <a:pt x="489" y="1302"/>
                  </a:lnTo>
                  <a:cubicBezTo>
                    <a:pt x="474" y="1307"/>
                    <a:pt x="459" y="1309"/>
                    <a:pt x="444" y="1309"/>
                  </a:cubicBezTo>
                  <a:cubicBezTo>
                    <a:pt x="382" y="1309"/>
                    <a:pt x="324" y="1271"/>
                    <a:pt x="305" y="1203"/>
                  </a:cubicBezTo>
                  <a:lnTo>
                    <a:pt x="130" y="685"/>
                  </a:lnTo>
                  <a:cubicBezTo>
                    <a:pt x="122" y="647"/>
                    <a:pt x="122" y="608"/>
                    <a:pt x="138" y="570"/>
                  </a:cubicBezTo>
                  <a:cubicBezTo>
                    <a:pt x="161" y="540"/>
                    <a:pt x="191" y="509"/>
                    <a:pt x="229" y="502"/>
                  </a:cubicBezTo>
                  <a:lnTo>
                    <a:pt x="1419" y="105"/>
                  </a:lnTo>
                  <a:cubicBezTo>
                    <a:pt x="1434" y="97"/>
                    <a:pt x="1450" y="97"/>
                    <a:pt x="1465" y="97"/>
                  </a:cubicBezTo>
                  <a:close/>
                  <a:moveTo>
                    <a:pt x="1466" y="0"/>
                  </a:moveTo>
                  <a:cubicBezTo>
                    <a:pt x="1441" y="0"/>
                    <a:pt x="1414" y="4"/>
                    <a:pt x="1389" y="13"/>
                  </a:cubicBezTo>
                  <a:lnTo>
                    <a:pt x="199" y="410"/>
                  </a:lnTo>
                  <a:cubicBezTo>
                    <a:pt x="69" y="448"/>
                    <a:pt x="0" y="586"/>
                    <a:pt x="46" y="715"/>
                  </a:cubicBezTo>
                  <a:lnTo>
                    <a:pt x="214" y="1234"/>
                  </a:lnTo>
                  <a:cubicBezTo>
                    <a:pt x="244" y="1333"/>
                    <a:pt x="344" y="1402"/>
                    <a:pt x="443" y="1402"/>
                  </a:cubicBezTo>
                  <a:cubicBezTo>
                    <a:pt x="473" y="1402"/>
                    <a:pt x="496" y="1402"/>
                    <a:pt x="519" y="1394"/>
                  </a:cubicBezTo>
                  <a:lnTo>
                    <a:pt x="1716" y="997"/>
                  </a:lnTo>
                  <a:cubicBezTo>
                    <a:pt x="1839" y="952"/>
                    <a:pt x="1907" y="814"/>
                    <a:pt x="1869" y="692"/>
                  </a:cubicBezTo>
                  <a:lnTo>
                    <a:pt x="1694" y="166"/>
                  </a:lnTo>
                  <a:cubicBezTo>
                    <a:pt x="1663" y="68"/>
                    <a:pt x="1569" y="0"/>
                    <a:pt x="14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36"/>
            <p:cNvSpPr/>
            <p:nvPr/>
          </p:nvSpPr>
          <p:spPr>
            <a:xfrm>
              <a:off x="6993160" y="1570440"/>
              <a:ext cx="85993" cy="38998"/>
            </a:xfrm>
            <a:custGeom>
              <a:avLst/>
              <a:gdLst/>
              <a:ahLst/>
              <a:cxnLst/>
              <a:rect l="l" t="t" r="r" b="b"/>
              <a:pathLst>
                <a:path w="527" h="239" extrusionOk="0">
                  <a:moveTo>
                    <a:pt x="474" y="0"/>
                  </a:moveTo>
                  <a:cubicBezTo>
                    <a:pt x="469" y="0"/>
                    <a:pt x="464" y="1"/>
                    <a:pt x="458" y="2"/>
                  </a:cubicBezTo>
                  <a:lnTo>
                    <a:pt x="39" y="147"/>
                  </a:lnTo>
                  <a:cubicBezTo>
                    <a:pt x="16" y="155"/>
                    <a:pt x="1" y="177"/>
                    <a:pt x="8" y="200"/>
                  </a:cubicBezTo>
                  <a:cubicBezTo>
                    <a:pt x="16" y="223"/>
                    <a:pt x="31" y="239"/>
                    <a:pt x="54" y="239"/>
                  </a:cubicBezTo>
                  <a:lnTo>
                    <a:pt x="69" y="231"/>
                  </a:lnTo>
                  <a:lnTo>
                    <a:pt x="489" y="94"/>
                  </a:lnTo>
                  <a:cubicBezTo>
                    <a:pt x="519" y="86"/>
                    <a:pt x="527" y="55"/>
                    <a:pt x="519" y="33"/>
                  </a:cubicBezTo>
                  <a:cubicBezTo>
                    <a:pt x="513" y="14"/>
                    <a:pt x="496" y="0"/>
                    <a:pt x="4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36"/>
            <p:cNvSpPr/>
            <p:nvPr/>
          </p:nvSpPr>
          <p:spPr>
            <a:xfrm>
              <a:off x="6616063" y="1693636"/>
              <a:ext cx="143268" cy="138533"/>
            </a:xfrm>
            <a:custGeom>
              <a:avLst/>
              <a:gdLst/>
              <a:ahLst/>
              <a:cxnLst/>
              <a:rect l="l" t="t" r="r" b="b"/>
              <a:pathLst>
                <a:path w="878" h="849" extrusionOk="0">
                  <a:moveTo>
                    <a:pt x="831" y="0"/>
                  </a:moveTo>
                  <a:cubicBezTo>
                    <a:pt x="819" y="0"/>
                    <a:pt x="805" y="6"/>
                    <a:pt x="794" y="17"/>
                  </a:cubicBezTo>
                  <a:lnTo>
                    <a:pt x="31" y="765"/>
                  </a:lnTo>
                  <a:cubicBezTo>
                    <a:pt x="1" y="795"/>
                    <a:pt x="23" y="849"/>
                    <a:pt x="69" y="849"/>
                  </a:cubicBezTo>
                  <a:cubicBezTo>
                    <a:pt x="77" y="849"/>
                    <a:pt x="92" y="841"/>
                    <a:pt x="100" y="834"/>
                  </a:cubicBezTo>
                  <a:lnTo>
                    <a:pt x="862" y="78"/>
                  </a:lnTo>
                  <a:cubicBezTo>
                    <a:pt x="878" y="63"/>
                    <a:pt x="878" y="33"/>
                    <a:pt x="862" y="17"/>
                  </a:cubicBezTo>
                  <a:cubicBezTo>
                    <a:pt x="855" y="6"/>
                    <a:pt x="843" y="0"/>
                    <a:pt x="83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36"/>
            <p:cNvSpPr/>
            <p:nvPr/>
          </p:nvSpPr>
          <p:spPr>
            <a:xfrm>
              <a:off x="7205941" y="1497991"/>
              <a:ext cx="110959" cy="93987"/>
            </a:xfrm>
            <a:custGeom>
              <a:avLst/>
              <a:gdLst/>
              <a:ahLst/>
              <a:cxnLst/>
              <a:rect l="l" t="t" r="r" b="b"/>
              <a:pathLst>
                <a:path w="680" h="576" extrusionOk="0">
                  <a:moveTo>
                    <a:pt x="623" y="1"/>
                  </a:moveTo>
                  <a:cubicBezTo>
                    <a:pt x="613" y="1"/>
                    <a:pt x="603" y="4"/>
                    <a:pt x="596" y="11"/>
                  </a:cubicBezTo>
                  <a:lnTo>
                    <a:pt x="24" y="492"/>
                  </a:lnTo>
                  <a:cubicBezTo>
                    <a:pt x="8" y="507"/>
                    <a:pt x="1" y="538"/>
                    <a:pt x="24" y="560"/>
                  </a:cubicBezTo>
                  <a:cubicBezTo>
                    <a:pt x="31" y="568"/>
                    <a:pt x="47" y="576"/>
                    <a:pt x="54" y="576"/>
                  </a:cubicBezTo>
                  <a:cubicBezTo>
                    <a:pt x="69" y="576"/>
                    <a:pt x="77" y="568"/>
                    <a:pt x="85" y="560"/>
                  </a:cubicBezTo>
                  <a:lnTo>
                    <a:pt x="657" y="88"/>
                  </a:lnTo>
                  <a:cubicBezTo>
                    <a:pt x="672" y="72"/>
                    <a:pt x="680" y="42"/>
                    <a:pt x="657" y="19"/>
                  </a:cubicBezTo>
                  <a:cubicBezTo>
                    <a:pt x="648" y="6"/>
                    <a:pt x="635" y="1"/>
                    <a:pt x="6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36"/>
            <p:cNvSpPr/>
            <p:nvPr/>
          </p:nvSpPr>
          <p:spPr>
            <a:xfrm>
              <a:off x="7051740" y="1491790"/>
              <a:ext cx="308727" cy="229584"/>
            </a:xfrm>
            <a:custGeom>
              <a:avLst/>
              <a:gdLst/>
              <a:ahLst/>
              <a:cxnLst/>
              <a:rect l="l" t="t" r="r" b="b"/>
              <a:pathLst>
                <a:path w="1892" h="1407" extrusionOk="0">
                  <a:moveTo>
                    <a:pt x="1464" y="95"/>
                  </a:moveTo>
                  <a:cubicBezTo>
                    <a:pt x="1487" y="95"/>
                    <a:pt x="1503" y="103"/>
                    <a:pt x="1525" y="110"/>
                  </a:cubicBezTo>
                  <a:cubicBezTo>
                    <a:pt x="1564" y="126"/>
                    <a:pt x="1586" y="156"/>
                    <a:pt x="1602" y="194"/>
                  </a:cubicBezTo>
                  <a:lnTo>
                    <a:pt x="1777" y="713"/>
                  </a:lnTo>
                  <a:cubicBezTo>
                    <a:pt x="1800" y="797"/>
                    <a:pt x="1762" y="881"/>
                    <a:pt x="1678" y="904"/>
                  </a:cubicBezTo>
                  <a:lnTo>
                    <a:pt x="488" y="1308"/>
                  </a:lnTo>
                  <a:cubicBezTo>
                    <a:pt x="475" y="1312"/>
                    <a:pt x="461" y="1314"/>
                    <a:pt x="448" y="1314"/>
                  </a:cubicBezTo>
                  <a:cubicBezTo>
                    <a:pt x="384" y="1314"/>
                    <a:pt x="324" y="1272"/>
                    <a:pt x="305" y="1209"/>
                  </a:cubicBezTo>
                  <a:lnTo>
                    <a:pt x="130" y="690"/>
                  </a:lnTo>
                  <a:cubicBezTo>
                    <a:pt x="114" y="652"/>
                    <a:pt x="122" y="614"/>
                    <a:pt x="137" y="576"/>
                  </a:cubicBezTo>
                  <a:cubicBezTo>
                    <a:pt x="153" y="545"/>
                    <a:pt x="183" y="515"/>
                    <a:pt x="221" y="507"/>
                  </a:cubicBezTo>
                  <a:lnTo>
                    <a:pt x="1419" y="103"/>
                  </a:lnTo>
                  <a:cubicBezTo>
                    <a:pt x="1434" y="103"/>
                    <a:pt x="1449" y="95"/>
                    <a:pt x="1464" y="95"/>
                  </a:cubicBezTo>
                  <a:close/>
                  <a:moveTo>
                    <a:pt x="1457" y="1"/>
                  </a:moveTo>
                  <a:cubicBezTo>
                    <a:pt x="1434" y="1"/>
                    <a:pt x="1411" y="4"/>
                    <a:pt x="1388" y="11"/>
                  </a:cubicBezTo>
                  <a:lnTo>
                    <a:pt x="198" y="408"/>
                  </a:lnTo>
                  <a:cubicBezTo>
                    <a:pt x="69" y="454"/>
                    <a:pt x="0" y="591"/>
                    <a:pt x="38" y="713"/>
                  </a:cubicBezTo>
                  <a:lnTo>
                    <a:pt x="214" y="1239"/>
                  </a:lnTo>
                  <a:cubicBezTo>
                    <a:pt x="244" y="1338"/>
                    <a:pt x="336" y="1407"/>
                    <a:pt x="442" y="1407"/>
                  </a:cubicBezTo>
                  <a:cubicBezTo>
                    <a:pt x="473" y="1407"/>
                    <a:pt x="496" y="1399"/>
                    <a:pt x="526" y="1392"/>
                  </a:cubicBezTo>
                  <a:lnTo>
                    <a:pt x="1716" y="1003"/>
                  </a:lnTo>
                  <a:cubicBezTo>
                    <a:pt x="1777" y="980"/>
                    <a:pt x="1823" y="934"/>
                    <a:pt x="1853" y="881"/>
                  </a:cubicBezTo>
                  <a:cubicBezTo>
                    <a:pt x="1884" y="820"/>
                    <a:pt x="1892" y="759"/>
                    <a:pt x="1869" y="698"/>
                  </a:cubicBezTo>
                  <a:lnTo>
                    <a:pt x="1693" y="171"/>
                  </a:lnTo>
                  <a:cubicBezTo>
                    <a:pt x="1656" y="66"/>
                    <a:pt x="1558" y="1"/>
                    <a:pt x="145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36"/>
            <p:cNvSpPr/>
            <p:nvPr/>
          </p:nvSpPr>
          <p:spPr>
            <a:xfrm>
              <a:off x="6770427" y="1548575"/>
              <a:ext cx="182266" cy="94477"/>
            </a:xfrm>
            <a:custGeom>
              <a:avLst/>
              <a:gdLst/>
              <a:ahLst/>
              <a:cxnLst/>
              <a:rect l="l" t="t" r="r" b="b"/>
              <a:pathLst>
                <a:path w="1117" h="579" extrusionOk="0">
                  <a:moveTo>
                    <a:pt x="895" y="1"/>
                  </a:moveTo>
                  <a:cubicBezTo>
                    <a:pt x="382" y="1"/>
                    <a:pt x="52" y="404"/>
                    <a:pt x="31" y="418"/>
                  </a:cubicBezTo>
                  <a:cubicBezTo>
                    <a:pt x="0" y="464"/>
                    <a:pt x="8" y="525"/>
                    <a:pt x="46" y="556"/>
                  </a:cubicBezTo>
                  <a:cubicBezTo>
                    <a:pt x="69" y="571"/>
                    <a:pt x="84" y="578"/>
                    <a:pt x="107" y="578"/>
                  </a:cubicBezTo>
                  <a:cubicBezTo>
                    <a:pt x="138" y="578"/>
                    <a:pt x="160" y="563"/>
                    <a:pt x="183" y="540"/>
                  </a:cubicBezTo>
                  <a:cubicBezTo>
                    <a:pt x="183" y="540"/>
                    <a:pt x="471" y="192"/>
                    <a:pt x="890" y="192"/>
                  </a:cubicBezTo>
                  <a:cubicBezTo>
                    <a:pt x="918" y="192"/>
                    <a:pt x="947" y="194"/>
                    <a:pt x="977" y="197"/>
                  </a:cubicBezTo>
                  <a:cubicBezTo>
                    <a:pt x="981" y="198"/>
                    <a:pt x="986" y="198"/>
                    <a:pt x="990" y="198"/>
                  </a:cubicBezTo>
                  <a:cubicBezTo>
                    <a:pt x="1100" y="198"/>
                    <a:pt x="1117" y="21"/>
                    <a:pt x="999" y="6"/>
                  </a:cubicBezTo>
                  <a:cubicBezTo>
                    <a:pt x="964" y="3"/>
                    <a:pt x="929" y="1"/>
                    <a:pt x="89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36"/>
            <p:cNvSpPr/>
            <p:nvPr/>
          </p:nvSpPr>
          <p:spPr>
            <a:xfrm>
              <a:off x="7032975" y="1487548"/>
              <a:ext cx="144573" cy="55968"/>
            </a:xfrm>
            <a:custGeom>
              <a:avLst/>
              <a:gdLst/>
              <a:ahLst/>
              <a:cxnLst/>
              <a:rect l="l" t="t" r="r" b="b"/>
              <a:pathLst>
                <a:path w="886" h="343" extrusionOk="0">
                  <a:moveTo>
                    <a:pt x="536" y="1"/>
                  </a:moveTo>
                  <a:cubicBezTo>
                    <a:pt x="217" y="1"/>
                    <a:pt x="45" y="168"/>
                    <a:pt x="39" y="174"/>
                  </a:cubicBezTo>
                  <a:cubicBezTo>
                    <a:pt x="1" y="213"/>
                    <a:pt x="1" y="274"/>
                    <a:pt x="39" y="312"/>
                  </a:cubicBezTo>
                  <a:cubicBezTo>
                    <a:pt x="54" y="327"/>
                    <a:pt x="85" y="342"/>
                    <a:pt x="107" y="342"/>
                  </a:cubicBezTo>
                  <a:cubicBezTo>
                    <a:pt x="130" y="342"/>
                    <a:pt x="153" y="327"/>
                    <a:pt x="176" y="312"/>
                  </a:cubicBezTo>
                  <a:cubicBezTo>
                    <a:pt x="176" y="312"/>
                    <a:pt x="301" y="192"/>
                    <a:pt x="543" y="192"/>
                  </a:cubicBezTo>
                  <a:cubicBezTo>
                    <a:pt x="606" y="192"/>
                    <a:pt x="677" y="200"/>
                    <a:pt x="756" y="220"/>
                  </a:cubicBezTo>
                  <a:cubicBezTo>
                    <a:pt x="761" y="221"/>
                    <a:pt x="767" y="222"/>
                    <a:pt x="773" y="222"/>
                  </a:cubicBezTo>
                  <a:cubicBezTo>
                    <a:pt x="814" y="222"/>
                    <a:pt x="857" y="198"/>
                    <a:pt x="870" y="152"/>
                  </a:cubicBezTo>
                  <a:cubicBezTo>
                    <a:pt x="885" y="98"/>
                    <a:pt x="855" y="45"/>
                    <a:pt x="801" y="37"/>
                  </a:cubicBezTo>
                  <a:cubicBezTo>
                    <a:pt x="704" y="11"/>
                    <a:pt x="616" y="1"/>
                    <a:pt x="53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36"/>
            <p:cNvSpPr/>
            <p:nvPr/>
          </p:nvSpPr>
          <p:spPr>
            <a:xfrm>
              <a:off x="7064142" y="1617923"/>
              <a:ext cx="143268" cy="303501"/>
            </a:xfrm>
            <a:custGeom>
              <a:avLst/>
              <a:gdLst/>
              <a:ahLst/>
              <a:cxnLst/>
              <a:rect l="l" t="t" r="r" b="b"/>
              <a:pathLst>
                <a:path w="878" h="1860" extrusionOk="0">
                  <a:moveTo>
                    <a:pt x="0" y="1"/>
                  </a:moveTo>
                  <a:lnTo>
                    <a:pt x="122" y="1809"/>
                  </a:lnTo>
                  <a:cubicBezTo>
                    <a:pt x="122" y="1809"/>
                    <a:pt x="380" y="1859"/>
                    <a:pt x="579" y="1859"/>
                  </a:cubicBezTo>
                  <a:cubicBezTo>
                    <a:pt x="678" y="1859"/>
                    <a:pt x="763" y="1847"/>
                    <a:pt x="794" y="1809"/>
                  </a:cubicBezTo>
                  <a:cubicBezTo>
                    <a:pt x="877" y="1694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36"/>
            <p:cNvSpPr/>
            <p:nvPr/>
          </p:nvSpPr>
          <p:spPr>
            <a:xfrm>
              <a:off x="7054514" y="1609112"/>
              <a:ext cx="159096" cy="320144"/>
            </a:xfrm>
            <a:custGeom>
              <a:avLst/>
              <a:gdLst/>
              <a:ahLst/>
              <a:cxnLst/>
              <a:rect l="l" t="t" r="r" b="b"/>
              <a:pathLst>
                <a:path w="975" h="1962" extrusionOk="0">
                  <a:moveTo>
                    <a:pt x="66" y="1"/>
                  </a:moveTo>
                  <a:cubicBezTo>
                    <a:pt x="33" y="1"/>
                    <a:pt x="0" y="34"/>
                    <a:pt x="21" y="70"/>
                  </a:cubicBezTo>
                  <a:cubicBezTo>
                    <a:pt x="425" y="856"/>
                    <a:pt x="830" y="1740"/>
                    <a:pt x="814" y="1832"/>
                  </a:cubicBezTo>
                  <a:cubicBezTo>
                    <a:pt x="795" y="1855"/>
                    <a:pt x="726" y="1865"/>
                    <a:pt x="632" y="1865"/>
                  </a:cubicBezTo>
                  <a:cubicBezTo>
                    <a:pt x="508" y="1865"/>
                    <a:pt x="341" y="1847"/>
                    <a:pt x="189" y="1817"/>
                  </a:cubicBezTo>
                  <a:cubicBezTo>
                    <a:pt x="185" y="1816"/>
                    <a:pt x="180" y="1815"/>
                    <a:pt x="177" y="1815"/>
                  </a:cubicBezTo>
                  <a:cubicBezTo>
                    <a:pt x="125" y="1815"/>
                    <a:pt x="110" y="1901"/>
                    <a:pt x="174" y="1908"/>
                  </a:cubicBezTo>
                  <a:cubicBezTo>
                    <a:pt x="319" y="1939"/>
                    <a:pt x="471" y="1962"/>
                    <a:pt x="624" y="1962"/>
                  </a:cubicBezTo>
                  <a:cubicBezTo>
                    <a:pt x="746" y="1962"/>
                    <a:pt x="853" y="1946"/>
                    <a:pt x="891" y="1893"/>
                  </a:cubicBezTo>
                  <a:cubicBezTo>
                    <a:pt x="975" y="1771"/>
                    <a:pt x="509" y="810"/>
                    <a:pt x="105" y="24"/>
                  </a:cubicBezTo>
                  <a:cubicBezTo>
                    <a:pt x="95" y="8"/>
                    <a:pt x="81" y="1"/>
                    <a:pt x="6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36"/>
            <p:cNvSpPr/>
            <p:nvPr/>
          </p:nvSpPr>
          <p:spPr>
            <a:xfrm>
              <a:off x="6029938" y="2704493"/>
              <a:ext cx="557732" cy="1017870"/>
            </a:xfrm>
            <a:custGeom>
              <a:avLst/>
              <a:gdLst/>
              <a:ahLst/>
              <a:cxnLst/>
              <a:rect l="l" t="t" r="r" b="b"/>
              <a:pathLst>
                <a:path w="3418" h="6238" extrusionOk="0">
                  <a:moveTo>
                    <a:pt x="2166" y="0"/>
                  </a:moveTo>
                  <a:cubicBezTo>
                    <a:pt x="2166" y="0"/>
                    <a:pt x="1671" y="0"/>
                    <a:pt x="1518" y="435"/>
                  </a:cubicBezTo>
                  <a:cubicBezTo>
                    <a:pt x="1373" y="877"/>
                    <a:pt x="0" y="5873"/>
                    <a:pt x="145" y="6018"/>
                  </a:cubicBezTo>
                  <a:cubicBezTo>
                    <a:pt x="265" y="6138"/>
                    <a:pt x="1554" y="6237"/>
                    <a:pt x="2109" y="6237"/>
                  </a:cubicBezTo>
                  <a:cubicBezTo>
                    <a:pt x="2223" y="6237"/>
                    <a:pt x="2306" y="6233"/>
                    <a:pt x="2342" y="6224"/>
                  </a:cubicBezTo>
                  <a:cubicBezTo>
                    <a:pt x="2548" y="6163"/>
                    <a:pt x="3417" y="2807"/>
                    <a:pt x="3417" y="2807"/>
                  </a:cubicBezTo>
                  <a:lnTo>
                    <a:pt x="216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36"/>
            <p:cNvSpPr/>
            <p:nvPr/>
          </p:nvSpPr>
          <p:spPr>
            <a:xfrm>
              <a:off x="6017374" y="2696987"/>
              <a:ext cx="578945" cy="1033698"/>
            </a:xfrm>
            <a:custGeom>
              <a:avLst/>
              <a:gdLst/>
              <a:ahLst/>
              <a:cxnLst/>
              <a:rect l="l" t="t" r="r" b="b"/>
              <a:pathLst>
                <a:path w="3548" h="6335" extrusionOk="0">
                  <a:moveTo>
                    <a:pt x="2243" y="1"/>
                  </a:moveTo>
                  <a:cubicBezTo>
                    <a:pt x="2236" y="1"/>
                    <a:pt x="1709" y="8"/>
                    <a:pt x="1549" y="473"/>
                  </a:cubicBezTo>
                  <a:cubicBezTo>
                    <a:pt x="1534" y="519"/>
                    <a:pt x="1" y="5904"/>
                    <a:pt x="192" y="6095"/>
                  </a:cubicBezTo>
                  <a:cubicBezTo>
                    <a:pt x="321" y="6232"/>
                    <a:pt x="1572" y="6331"/>
                    <a:pt x="2152" y="6331"/>
                  </a:cubicBezTo>
                  <a:cubicBezTo>
                    <a:pt x="2179" y="6333"/>
                    <a:pt x="2205" y="6334"/>
                    <a:pt x="2232" y="6334"/>
                  </a:cubicBezTo>
                  <a:cubicBezTo>
                    <a:pt x="2297" y="6334"/>
                    <a:pt x="2362" y="6329"/>
                    <a:pt x="2426" y="6323"/>
                  </a:cubicBezTo>
                  <a:cubicBezTo>
                    <a:pt x="2640" y="6262"/>
                    <a:pt x="3281" y="3883"/>
                    <a:pt x="3548" y="2868"/>
                  </a:cubicBezTo>
                  <a:cubicBezTo>
                    <a:pt x="3548" y="2846"/>
                    <a:pt x="3532" y="2815"/>
                    <a:pt x="3509" y="2807"/>
                  </a:cubicBezTo>
                  <a:cubicBezTo>
                    <a:pt x="3505" y="2806"/>
                    <a:pt x="3501" y="2805"/>
                    <a:pt x="3497" y="2805"/>
                  </a:cubicBezTo>
                  <a:cubicBezTo>
                    <a:pt x="3477" y="2805"/>
                    <a:pt x="3455" y="2820"/>
                    <a:pt x="3448" y="2846"/>
                  </a:cubicBezTo>
                  <a:cubicBezTo>
                    <a:pt x="3120" y="4096"/>
                    <a:pt x="2548" y="6133"/>
                    <a:pt x="2403" y="6232"/>
                  </a:cubicBezTo>
                  <a:cubicBezTo>
                    <a:pt x="2371" y="6240"/>
                    <a:pt x="2298" y="6244"/>
                    <a:pt x="2198" y="6244"/>
                  </a:cubicBezTo>
                  <a:cubicBezTo>
                    <a:pt x="1671" y="6244"/>
                    <a:pt x="395" y="6137"/>
                    <a:pt x="260" y="6041"/>
                  </a:cubicBezTo>
                  <a:cubicBezTo>
                    <a:pt x="192" y="5736"/>
                    <a:pt x="1442" y="1099"/>
                    <a:pt x="1641" y="504"/>
                  </a:cubicBezTo>
                  <a:cubicBezTo>
                    <a:pt x="1778" y="100"/>
                    <a:pt x="2220" y="100"/>
                    <a:pt x="2243" y="100"/>
                  </a:cubicBezTo>
                  <a:cubicBezTo>
                    <a:pt x="2266" y="100"/>
                    <a:pt x="2289" y="77"/>
                    <a:pt x="2289" y="46"/>
                  </a:cubicBezTo>
                  <a:cubicBezTo>
                    <a:pt x="2289" y="23"/>
                    <a:pt x="2266" y="1"/>
                    <a:pt x="224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36"/>
            <p:cNvSpPr/>
            <p:nvPr/>
          </p:nvSpPr>
          <p:spPr>
            <a:xfrm>
              <a:off x="6010031" y="3542387"/>
              <a:ext cx="511554" cy="441218"/>
            </a:xfrm>
            <a:custGeom>
              <a:avLst/>
              <a:gdLst/>
              <a:ahLst/>
              <a:cxnLst/>
              <a:rect l="l" t="t" r="r" b="b"/>
              <a:pathLst>
                <a:path w="3135" h="2704" extrusionOk="0">
                  <a:moveTo>
                    <a:pt x="1893" y="0"/>
                  </a:moveTo>
                  <a:cubicBezTo>
                    <a:pt x="1513" y="0"/>
                    <a:pt x="1114" y="104"/>
                    <a:pt x="824" y="326"/>
                  </a:cubicBezTo>
                  <a:cubicBezTo>
                    <a:pt x="328" y="708"/>
                    <a:pt x="244" y="616"/>
                    <a:pt x="122" y="1348"/>
                  </a:cubicBezTo>
                  <a:cubicBezTo>
                    <a:pt x="0" y="2088"/>
                    <a:pt x="504" y="2546"/>
                    <a:pt x="915" y="2637"/>
                  </a:cubicBezTo>
                  <a:cubicBezTo>
                    <a:pt x="1072" y="2670"/>
                    <a:pt x="1223" y="2704"/>
                    <a:pt x="1376" y="2704"/>
                  </a:cubicBezTo>
                  <a:cubicBezTo>
                    <a:pt x="1618" y="2704"/>
                    <a:pt x="1868" y="2620"/>
                    <a:pt x="2166" y="2317"/>
                  </a:cubicBezTo>
                  <a:cubicBezTo>
                    <a:pt x="2662" y="1821"/>
                    <a:pt x="3013" y="967"/>
                    <a:pt x="3013" y="967"/>
                  </a:cubicBezTo>
                  <a:cubicBezTo>
                    <a:pt x="3013" y="967"/>
                    <a:pt x="3135" y="387"/>
                    <a:pt x="2632" y="151"/>
                  </a:cubicBezTo>
                  <a:cubicBezTo>
                    <a:pt x="2425" y="53"/>
                    <a:pt x="2164" y="0"/>
                    <a:pt x="189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36"/>
            <p:cNvSpPr/>
            <p:nvPr/>
          </p:nvSpPr>
          <p:spPr>
            <a:xfrm>
              <a:off x="6001220" y="3536023"/>
              <a:ext cx="527871" cy="455414"/>
            </a:xfrm>
            <a:custGeom>
              <a:avLst/>
              <a:gdLst/>
              <a:ahLst/>
              <a:cxnLst/>
              <a:rect l="l" t="t" r="r" b="b"/>
              <a:pathLst>
                <a:path w="3235" h="2791" extrusionOk="0">
                  <a:moveTo>
                    <a:pt x="1993" y="90"/>
                  </a:moveTo>
                  <a:cubicBezTo>
                    <a:pt x="2228" y="90"/>
                    <a:pt x="2456" y="143"/>
                    <a:pt x="2670" y="236"/>
                  </a:cubicBezTo>
                  <a:cubicBezTo>
                    <a:pt x="3113" y="442"/>
                    <a:pt x="3036" y="937"/>
                    <a:pt x="3021" y="998"/>
                  </a:cubicBezTo>
                  <a:cubicBezTo>
                    <a:pt x="2998" y="1059"/>
                    <a:pt x="2655" y="1853"/>
                    <a:pt x="2190" y="2318"/>
                  </a:cubicBezTo>
                  <a:cubicBezTo>
                    <a:pt x="1900" y="2612"/>
                    <a:pt x="1667" y="2697"/>
                    <a:pt x="1435" y="2697"/>
                  </a:cubicBezTo>
                  <a:cubicBezTo>
                    <a:pt x="1294" y="2697"/>
                    <a:pt x="1153" y="2665"/>
                    <a:pt x="1000" y="2631"/>
                  </a:cubicBezTo>
                  <a:lnTo>
                    <a:pt x="977" y="2631"/>
                  </a:lnTo>
                  <a:cubicBezTo>
                    <a:pt x="596" y="2547"/>
                    <a:pt x="108" y="2112"/>
                    <a:pt x="222" y="1395"/>
                  </a:cubicBezTo>
                  <a:cubicBezTo>
                    <a:pt x="313" y="823"/>
                    <a:pt x="382" y="777"/>
                    <a:pt x="672" y="579"/>
                  </a:cubicBezTo>
                  <a:cubicBezTo>
                    <a:pt x="741" y="533"/>
                    <a:pt x="809" y="480"/>
                    <a:pt x="908" y="403"/>
                  </a:cubicBezTo>
                  <a:cubicBezTo>
                    <a:pt x="1203" y="197"/>
                    <a:pt x="1548" y="90"/>
                    <a:pt x="1908" y="90"/>
                  </a:cubicBezTo>
                  <a:cubicBezTo>
                    <a:pt x="1921" y="90"/>
                    <a:pt x="1933" y="91"/>
                    <a:pt x="1946" y="91"/>
                  </a:cubicBezTo>
                  <a:cubicBezTo>
                    <a:pt x="1962" y="90"/>
                    <a:pt x="1977" y="90"/>
                    <a:pt x="1993" y="90"/>
                  </a:cubicBezTo>
                  <a:close/>
                  <a:moveTo>
                    <a:pt x="1953" y="0"/>
                  </a:moveTo>
                  <a:cubicBezTo>
                    <a:pt x="1567" y="0"/>
                    <a:pt x="1155" y="102"/>
                    <a:pt x="847" y="335"/>
                  </a:cubicBezTo>
                  <a:cubicBezTo>
                    <a:pt x="756" y="403"/>
                    <a:pt x="680" y="457"/>
                    <a:pt x="611" y="503"/>
                  </a:cubicBezTo>
                  <a:cubicBezTo>
                    <a:pt x="321" y="709"/>
                    <a:pt x="230" y="770"/>
                    <a:pt x="130" y="1387"/>
                  </a:cubicBezTo>
                  <a:cubicBezTo>
                    <a:pt x="1" y="2158"/>
                    <a:pt x="542" y="2631"/>
                    <a:pt x="954" y="2722"/>
                  </a:cubicBezTo>
                  <a:lnTo>
                    <a:pt x="985" y="2730"/>
                  </a:lnTo>
                  <a:cubicBezTo>
                    <a:pt x="1130" y="2760"/>
                    <a:pt x="1274" y="2783"/>
                    <a:pt x="1427" y="2791"/>
                  </a:cubicBezTo>
                  <a:cubicBezTo>
                    <a:pt x="1679" y="2791"/>
                    <a:pt x="1938" y="2707"/>
                    <a:pt x="2258" y="2394"/>
                  </a:cubicBezTo>
                  <a:cubicBezTo>
                    <a:pt x="2754" y="1891"/>
                    <a:pt x="3105" y="1067"/>
                    <a:pt x="3120" y="1037"/>
                  </a:cubicBezTo>
                  <a:lnTo>
                    <a:pt x="3120" y="1021"/>
                  </a:lnTo>
                  <a:cubicBezTo>
                    <a:pt x="3120" y="1021"/>
                    <a:pt x="3235" y="403"/>
                    <a:pt x="2708" y="152"/>
                  </a:cubicBezTo>
                  <a:cubicBezTo>
                    <a:pt x="2505" y="55"/>
                    <a:pt x="2236" y="0"/>
                    <a:pt x="195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36"/>
            <p:cNvSpPr/>
            <p:nvPr/>
          </p:nvSpPr>
          <p:spPr>
            <a:xfrm>
              <a:off x="6847608" y="3193523"/>
              <a:ext cx="843941" cy="1030924"/>
            </a:xfrm>
            <a:custGeom>
              <a:avLst/>
              <a:gdLst/>
              <a:ahLst/>
              <a:cxnLst/>
              <a:rect l="l" t="t" r="r" b="b"/>
              <a:pathLst>
                <a:path w="5172" h="6318" extrusionOk="0">
                  <a:moveTo>
                    <a:pt x="5171" y="1"/>
                  </a:moveTo>
                  <a:cubicBezTo>
                    <a:pt x="5171" y="1"/>
                    <a:pt x="4904" y="207"/>
                    <a:pt x="3417" y="291"/>
                  </a:cubicBezTo>
                  <a:cubicBezTo>
                    <a:pt x="3245" y="301"/>
                    <a:pt x="3079" y="306"/>
                    <a:pt x="2922" y="306"/>
                  </a:cubicBezTo>
                  <a:cubicBezTo>
                    <a:pt x="1713" y="306"/>
                    <a:pt x="961" y="31"/>
                    <a:pt x="961" y="31"/>
                  </a:cubicBezTo>
                  <a:cubicBezTo>
                    <a:pt x="961" y="31"/>
                    <a:pt x="755" y="4501"/>
                    <a:pt x="0" y="6171"/>
                  </a:cubicBezTo>
                  <a:cubicBezTo>
                    <a:pt x="0" y="6171"/>
                    <a:pt x="464" y="6318"/>
                    <a:pt x="1263" y="6318"/>
                  </a:cubicBezTo>
                  <a:cubicBezTo>
                    <a:pt x="1462" y="6318"/>
                    <a:pt x="1683" y="6308"/>
                    <a:pt x="1922" y="6286"/>
                  </a:cubicBezTo>
                  <a:cubicBezTo>
                    <a:pt x="3120" y="6163"/>
                    <a:pt x="4233" y="5523"/>
                    <a:pt x="4233" y="5523"/>
                  </a:cubicBezTo>
                  <a:cubicBezTo>
                    <a:pt x="4233" y="5523"/>
                    <a:pt x="4645" y="3067"/>
                    <a:pt x="4843" y="1869"/>
                  </a:cubicBezTo>
                  <a:cubicBezTo>
                    <a:pt x="5049" y="672"/>
                    <a:pt x="5171" y="1"/>
                    <a:pt x="517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36"/>
            <p:cNvSpPr/>
            <p:nvPr/>
          </p:nvSpPr>
          <p:spPr>
            <a:xfrm>
              <a:off x="6838797" y="3186670"/>
              <a:ext cx="860259" cy="1044957"/>
            </a:xfrm>
            <a:custGeom>
              <a:avLst/>
              <a:gdLst/>
              <a:ahLst/>
              <a:cxnLst/>
              <a:rect l="l" t="t" r="r" b="b"/>
              <a:pathLst>
                <a:path w="5272" h="6404" extrusionOk="0">
                  <a:moveTo>
                    <a:pt x="5157" y="127"/>
                  </a:moveTo>
                  <a:lnTo>
                    <a:pt x="5157" y="127"/>
                  </a:lnTo>
                  <a:cubicBezTo>
                    <a:pt x="5119" y="348"/>
                    <a:pt x="5012" y="966"/>
                    <a:pt x="4852" y="1904"/>
                  </a:cubicBezTo>
                  <a:cubicBezTo>
                    <a:pt x="4661" y="3033"/>
                    <a:pt x="4287" y="5290"/>
                    <a:pt x="4241" y="5534"/>
                  </a:cubicBezTo>
                  <a:cubicBezTo>
                    <a:pt x="4089" y="5618"/>
                    <a:pt x="3059" y="6175"/>
                    <a:pt x="1976" y="6282"/>
                  </a:cubicBezTo>
                  <a:cubicBezTo>
                    <a:pt x="1746" y="6303"/>
                    <a:pt x="1533" y="6311"/>
                    <a:pt x="1339" y="6311"/>
                  </a:cubicBezTo>
                  <a:cubicBezTo>
                    <a:pt x="691" y="6311"/>
                    <a:pt x="256" y="6216"/>
                    <a:pt x="115" y="6175"/>
                  </a:cubicBezTo>
                  <a:cubicBezTo>
                    <a:pt x="802" y="4596"/>
                    <a:pt x="1030" y="683"/>
                    <a:pt x="1061" y="142"/>
                  </a:cubicBezTo>
                  <a:cubicBezTo>
                    <a:pt x="1681" y="318"/>
                    <a:pt x="2325" y="402"/>
                    <a:pt x="2973" y="402"/>
                  </a:cubicBezTo>
                  <a:cubicBezTo>
                    <a:pt x="3139" y="402"/>
                    <a:pt x="3305" y="397"/>
                    <a:pt x="3471" y="386"/>
                  </a:cubicBezTo>
                  <a:cubicBezTo>
                    <a:pt x="4547" y="317"/>
                    <a:pt x="4989" y="195"/>
                    <a:pt x="5157" y="127"/>
                  </a:cubicBezTo>
                  <a:close/>
                  <a:moveTo>
                    <a:pt x="5222" y="1"/>
                  </a:moveTo>
                  <a:cubicBezTo>
                    <a:pt x="5212" y="1"/>
                    <a:pt x="5203" y="5"/>
                    <a:pt x="5195" y="12"/>
                  </a:cubicBezTo>
                  <a:cubicBezTo>
                    <a:pt x="5187" y="12"/>
                    <a:pt x="4905" y="211"/>
                    <a:pt x="3464" y="295"/>
                  </a:cubicBezTo>
                  <a:cubicBezTo>
                    <a:pt x="3305" y="304"/>
                    <a:pt x="3152" y="308"/>
                    <a:pt x="3006" y="308"/>
                  </a:cubicBezTo>
                  <a:cubicBezTo>
                    <a:pt x="1807" y="308"/>
                    <a:pt x="1037" y="35"/>
                    <a:pt x="1030" y="35"/>
                  </a:cubicBezTo>
                  <a:cubicBezTo>
                    <a:pt x="1023" y="31"/>
                    <a:pt x="1015" y="29"/>
                    <a:pt x="1008" y="29"/>
                  </a:cubicBezTo>
                  <a:cubicBezTo>
                    <a:pt x="1000" y="29"/>
                    <a:pt x="992" y="31"/>
                    <a:pt x="985" y="35"/>
                  </a:cubicBezTo>
                  <a:cubicBezTo>
                    <a:pt x="977" y="43"/>
                    <a:pt x="969" y="58"/>
                    <a:pt x="969" y="73"/>
                  </a:cubicBezTo>
                  <a:cubicBezTo>
                    <a:pt x="962" y="119"/>
                    <a:pt x="756" y="4550"/>
                    <a:pt x="8" y="6190"/>
                  </a:cubicBezTo>
                  <a:cubicBezTo>
                    <a:pt x="1" y="6205"/>
                    <a:pt x="1" y="6213"/>
                    <a:pt x="8" y="6228"/>
                  </a:cubicBezTo>
                  <a:cubicBezTo>
                    <a:pt x="8" y="6244"/>
                    <a:pt x="24" y="6251"/>
                    <a:pt x="39" y="6251"/>
                  </a:cubicBezTo>
                  <a:cubicBezTo>
                    <a:pt x="62" y="6267"/>
                    <a:pt x="519" y="6404"/>
                    <a:pt x="1313" y="6404"/>
                  </a:cubicBezTo>
                  <a:cubicBezTo>
                    <a:pt x="1519" y="6404"/>
                    <a:pt x="1747" y="6396"/>
                    <a:pt x="1984" y="6373"/>
                  </a:cubicBezTo>
                  <a:cubicBezTo>
                    <a:pt x="3181" y="6259"/>
                    <a:pt x="4303" y="5618"/>
                    <a:pt x="4310" y="5611"/>
                  </a:cubicBezTo>
                  <a:cubicBezTo>
                    <a:pt x="4325" y="5603"/>
                    <a:pt x="4333" y="5595"/>
                    <a:pt x="4333" y="5580"/>
                  </a:cubicBezTo>
                  <a:cubicBezTo>
                    <a:pt x="4341" y="5550"/>
                    <a:pt x="4745" y="3109"/>
                    <a:pt x="4951" y="1927"/>
                  </a:cubicBezTo>
                  <a:cubicBezTo>
                    <a:pt x="5149" y="722"/>
                    <a:pt x="5271" y="58"/>
                    <a:pt x="5271" y="58"/>
                  </a:cubicBezTo>
                  <a:cubicBezTo>
                    <a:pt x="5271" y="35"/>
                    <a:pt x="5264" y="20"/>
                    <a:pt x="5248" y="12"/>
                  </a:cubicBezTo>
                  <a:cubicBezTo>
                    <a:pt x="5241" y="5"/>
                    <a:pt x="5231" y="1"/>
                    <a:pt x="522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36"/>
            <p:cNvSpPr/>
            <p:nvPr/>
          </p:nvSpPr>
          <p:spPr>
            <a:xfrm>
              <a:off x="6130617" y="3624137"/>
              <a:ext cx="1191341" cy="415927"/>
            </a:xfrm>
            <a:custGeom>
              <a:avLst/>
              <a:gdLst/>
              <a:ahLst/>
              <a:cxnLst/>
              <a:rect l="l" t="t" r="r" b="b"/>
              <a:pathLst>
                <a:path w="7301" h="2549" extrusionOk="0">
                  <a:moveTo>
                    <a:pt x="5729" y="1"/>
                  </a:moveTo>
                  <a:cubicBezTo>
                    <a:pt x="5431" y="1"/>
                    <a:pt x="3883" y="1053"/>
                    <a:pt x="3883" y="1053"/>
                  </a:cubicBezTo>
                  <a:lnTo>
                    <a:pt x="3448" y="1053"/>
                  </a:lnTo>
                  <a:cubicBezTo>
                    <a:pt x="3448" y="1053"/>
                    <a:pt x="1748" y="8"/>
                    <a:pt x="1519" y="8"/>
                  </a:cubicBezTo>
                  <a:cubicBezTo>
                    <a:pt x="1282" y="8"/>
                    <a:pt x="581" y="237"/>
                    <a:pt x="291" y="908"/>
                  </a:cubicBezTo>
                  <a:cubicBezTo>
                    <a:pt x="1" y="1580"/>
                    <a:pt x="24" y="1930"/>
                    <a:pt x="405" y="2052"/>
                  </a:cubicBezTo>
                  <a:cubicBezTo>
                    <a:pt x="787" y="2175"/>
                    <a:pt x="3243" y="2403"/>
                    <a:pt x="3532" y="2403"/>
                  </a:cubicBezTo>
                  <a:cubicBezTo>
                    <a:pt x="3830" y="2403"/>
                    <a:pt x="4524" y="2548"/>
                    <a:pt x="4936" y="2548"/>
                  </a:cubicBezTo>
                  <a:cubicBezTo>
                    <a:pt x="5348" y="2548"/>
                    <a:pt x="6423" y="2434"/>
                    <a:pt x="6568" y="2197"/>
                  </a:cubicBezTo>
                  <a:cubicBezTo>
                    <a:pt x="6666" y="2050"/>
                    <a:pt x="6204" y="2032"/>
                    <a:pt x="5837" y="2032"/>
                  </a:cubicBezTo>
                  <a:cubicBezTo>
                    <a:pt x="5721" y="2032"/>
                    <a:pt x="5615" y="2034"/>
                    <a:pt x="5538" y="2034"/>
                  </a:cubicBezTo>
                  <a:cubicBezTo>
                    <a:pt x="5480" y="2034"/>
                    <a:pt x="5439" y="2033"/>
                    <a:pt x="5424" y="2030"/>
                  </a:cubicBezTo>
                  <a:cubicBezTo>
                    <a:pt x="5332" y="1999"/>
                    <a:pt x="6522" y="1770"/>
                    <a:pt x="6682" y="1732"/>
                  </a:cubicBezTo>
                  <a:cubicBezTo>
                    <a:pt x="6843" y="1694"/>
                    <a:pt x="7064" y="1473"/>
                    <a:pt x="6743" y="1381"/>
                  </a:cubicBezTo>
                  <a:cubicBezTo>
                    <a:pt x="6743" y="1381"/>
                    <a:pt x="7300" y="1122"/>
                    <a:pt x="6949" y="886"/>
                  </a:cubicBezTo>
                  <a:lnTo>
                    <a:pt x="5325" y="596"/>
                  </a:lnTo>
                  <a:lnTo>
                    <a:pt x="5828" y="489"/>
                  </a:lnTo>
                  <a:cubicBezTo>
                    <a:pt x="5828" y="489"/>
                    <a:pt x="6289" y="612"/>
                    <a:pt x="6620" y="612"/>
                  </a:cubicBezTo>
                  <a:cubicBezTo>
                    <a:pt x="6810" y="612"/>
                    <a:pt x="6958" y="571"/>
                    <a:pt x="6949" y="443"/>
                  </a:cubicBezTo>
                  <a:cubicBezTo>
                    <a:pt x="6949" y="298"/>
                    <a:pt x="6019" y="1"/>
                    <a:pt x="572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36"/>
            <p:cNvSpPr/>
            <p:nvPr/>
          </p:nvSpPr>
          <p:spPr>
            <a:xfrm>
              <a:off x="6130617" y="3616794"/>
              <a:ext cx="1161480" cy="430612"/>
            </a:xfrm>
            <a:custGeom>
              <a:avLst/>
              <a:gdLst/>
              <a:ahLst/>
              <a:cxnLst/>
              <a:rect l="l" t="t" r="r" b="b"/>
              <a:pathLst>
                <a:path w="7118" h="2639" extrusionOk="0">
                  <a:moveTo>
                    <a:pt x="1519" y="92"/>
                  </a:moveTo>
                  <a:cubicBezTo>
                    <a:pt x="1679" y="92"/>
                    <a:pt x="2770" y="732"/>
                    <a:pt x="3433" y="1144"/>
                  </a:cubicBezTo>
                  <a:cubicBezTo>
                    <a:pt x="3441" y="1152"/>
                    <a:pt x="3448" y="1152"/>
                    <a:pt x="3456" y="1152"/>
                  </a:cubicBezTo>
                  <a:lnTo>
                    <a:pt x="3898" y="1152"/>
                  </a:lnTo>
                  <a:cubicBezTo>
                    <a:pt x="3906" y="1152"/>
                    <a:pt x="3914" y="1152"/>
                    <a:pt x="3921" y="1144"/>
                  </a:cubicBezTo>
                  <a:cubicBezTo>
                    <a:pt x="4539" y="717"/>
                    <a:pt x="5531" y="99"/>
                    <a:pt x="5737" y="99"/>
                  </a:cubicBezTo>
                  <a:cubicBezTo>
                    <a:pt x="6057" y="99"/>
                    <a:pt x="6881" y="397"/>
                    <a:pt x="6911" y="488"/>
                  </a:cubicBezTo>
                  <a:cubicBezTo>
                    <a:pt x="6911" y="511"/>
                    <a:pt x="6904" y="542"/>
                    <a:pt x="6881" y="557"/>
                  </a:cubicBezTo>
                  <a:cubicBezTo>
                    <a:pt x="6833" y="593"/>
                    <a:pt x="6742" y="607"/>
                    <a:pt x="6631" y="607"/>
                  </a:cubicBezTo>
                  <a:cubicBezTo>
                    <a:pt x="6373" y="607"/>
                    <a:pt x="6009" y="531"/>
                    <a:pt x="5843" y="488"/>
                  </a:cubicBezTo>
                  <a:lnTo>
                    <a:pt x="5820" y="488"/>
                  </a:lnTo>
                  <a:lnTo>
                    <a:pt x="5317" y="595"/>
                  </a:lnTo>
                  <a:cubicBezTo>
                    <a:pt x="5294" y="595"/>
                    <a:pt x="5279" y="618"/>
                    <a:pt x="5279" y="641"/>
                  </a:cubicBezTo>
                  <a:cubicBezTo>
                    <a:pt x="5279" y="664"/>
                    <a:pt x="5294" y="679"/>
                    <a:pt x="5317" y="686"/>
                  </a:cubicBezTo>
                  <a:lnTo>
                    <a:pt x="6942" y="969"/>
                  </a:lnTo>
                  <a:cubicBezTo>
                    <a:pt x="7003" y="1014"/>
                    <a:pt x="7026" y="1060"/>
                    <a:pt x="7026" y="1106"/>
                  </a:cubicBezTo>
                  <a:cubicBezTo>
                    <a:pt x="7018" y="1220"/>
                    <a:pt x="6812" y="1342"/>
                    <a:pt x="6736" y="1381"/>
                  </a:cubicBezTo>
                  <a:cubicBezTo>
                    <a:pt x="6713" y="1388"/>
                    <a:pt x="6705" y="1411"/>
                    <a:pt x="6705" y="1426"/>
                  </a:cubicBezTo>
                  <a:cubicBezTo>
                    <a:pt x="6705" y="1449"/>
                    <a:pt x="6720" y="1464"/>
                    <a:pt x="6743" y="1472"/>
                  </a:cubicBezTo>
                  <a:cubicBezTo>
                    <a:pt x="6789" y="1480"/>
                    <a:pt x="6881" y="1503"/>
                    <a:pt x="6873" y="1564"/>
                  </a:cubicBezTo>
                  <a:cubicBezTo>
                    <a:pt x="6865" y="1625"/>
                    <a:pt x="6774" y="1708"/>
                    <a:pt x="6682" y="1724"/>
                  </a:cubicBezTo>
                  <a:cubicBezTo>
                    <a:pt x="6644" y="1731"/>
                    <a:pt x="6583" y="1747"/>
                    <a:pt x="6492" y="1762"/>
                  </a:cubicBezTo>
                  <a:cubicBezTo>
                    <a:pt x="5378" y="1991"/>
                    <a:pt x="5378" y="2006"/>
                    <a:pt x="5378" y="2059"/>
                  </a:cubicBezTo>
                  <a:cubicBezTo>
                    <a:pt x="5378" y="2082"/>
                    <a:pt x="5393" y="2105"/>
                    <a:pt x="5416" y="2113"/>
                  </a:cubicBezTo>
                  <a:cubicBezTo>
                    <a:pt x="5481" y="2118"/>
                    <a:pt x="5546" y="2124"/>
                    <a:pt x="5608" y="2124"/>
                  </a:cubicBezTo>
                  <a:cubicBezTo>
                    <a:pt x="5633" y="2124"/>
                    <a:pt x="5659" y="2123"/>
                    <a:pt x="5683" y="2120"/>
                  </a:cubicBezTo>
                  <a:cubicBezTo>
                    <a:pt x="6232" y="2120"/>
                    <a:pt x="6515" y="2143"/>
                    <a:pt x="6537" y="2204"/>
                  </a:cubicBezTo>
                  <a:cubicBezTo>
                    <a:pt x="6537" y="2204"/>
                    <a:pt x="6537" y="2212"/>
                    <a:pt x="6537" y="2220"/>
                  </a:cubicBezTo>
                  <a:cubicBezTo>
                    <a:pt x="6415" y="2410"/>
                    <a:pt x="5431" y="2547"/>
                    <a:pt x="4943" y="2547"/>
                  </a:cubicBezTo>
                  <a:cubicBezTo>
                    <a:pt x="4669" y="2532"/>
                    <a:pt x="4402" y="2502"/>
                    <a:pt x="4135" y="2456"/>
                  </a:cubicBezTo>
                  <a:cubicBezTo>
                    <a:pt x="3937" y="2425"/>
                    <a:pt x="3731" y="2403"/>
                    <a:pt x="3532" y="2395"/>
                  </a:cubicBezTo>
                  <a:cubicBezTo>
                    <a:pt x="3273" y="2395"/>
                    <a:pt x="802" y="2166"/>
                    <a:pt x="420" y="2044"/>
                  </a:cubicBezTo>
                  <a:cubicBezTo>
                    <a:pt x="314" y="2021"/>
                    <a:pt x="222" y="1953"/>
                    <a:pt x="176" y="1853"/>
                  </a:cubicBezTo>
                  <a:cubicBezTo>
                    <a:pt x="100" y="1686"/>
                    <a:pt x="154" y="1396"/>
                    <a:pt x="337" y="969"/>
                  </a:cubicBezTo>
                  <a:cubicBezTo>
                    <a:pt x="619" y="313"/>
                    <a:pt x="1313" y="92"/>
                    <a:pt x="1519" y="92"/>
                  </a:cubicBezTo>
                  <a:close/>
                  <a:moveTo>
                    <a:pt x="1519" y="0"/>
                  </a:moveTo>
                  <a:cubicBezTo>
                    <a:pt x="1290" y="0"/>
                    <a:pt x="558" y="221"/>
                    <a:pt x="253" y="938"/>
                  </a:cubicBezTo>
                  <a:cubicBezTo>
                    <a:pt x="54" y="1396"/>
                    <a:pt x="1" y="1701"/>
                    <a:pt x="93" y="1899"/>
                  </a:cubicBezTo>
                  <a:cubicBezTo>
                    <a:pt x="154" y="2021"/>
                    <a:pt x="268" y="2105"/>
                    <a:pt x="398" y="2143"/>
                  </a:cubicBezTo>
                  <a:cubicBezTo>
                    <a:pt x="802" y="2265"/>
                    <a:pt x="3273" y="2494"/>
                    <a:pt x="3540" y="2494"/>
                  </a:cubicBezTo>
                  <a:cubicBezTo>
                    <a:pt x="3731" y="2502"/>
                    <a:pt x="3929" y="2525"/>
                    <a:pt x="4120" y="2555"/>
                  </a:cubicBezTo>
                  <a:cubicBezTo>
                    <a:pt x="4394" y="2601"/>
                    <a:pt x="4669" y="2631"/>
                    <a:pt x="4943" y="2639"/>
                  </a:cubicBezTo>
                  <a:cubicBezTo>
                    <a:pt x="5241" y="2639"/>
                    <a:pt x="6438" y="2547"/>
                    <a:pt x="6614" y="2265"/>
                  </a:cubicBezTo>
                  <a:cubicBezTo>
                    <a:pt x="6637" y="2235"/>
                    <a:pt x="6637" y="2189"/>
                    <a:pt x="6621" y="2158"/>
                  </a:cubicBezTo>
                  <a:cubicBezTo>
                    <a:pt x="6560" y="2044"/>
                    <a:pt x="6255" y="2029"/>
                    <a:pt x="5721" y="2029"/>
                  </a:cubicBezTo>
                  <a:cubicBezTo>
                    <a:pt x="5973" y="1968"/>
                    <a:pt x="6339" y="1892"/>
                    <a:pt x="6515" y="1861"/>
                  </a:cubicBezTo>
                  <a:lnTo>
                    <a:pt x="6705" y="1823"/>
                  </a:lnTo>
                  <a:cubicBezTo>
                    <a:pt x="6827" y="1792"/>
                    <a:pt x="6965" y="1686"/>
                    <a:pt x="6965" y="1571"/>
                  </a:cubicBezTo>
                  <a:cubicBezTo>
                    <a:pt x="6965" y="1503"/>
                    <a:pt x="6926" y="1442"/>
                    <a:pt x="6865" y="1419"/>
                  </a:cubicBezTo>
                  <a:cubicBezTo>
                    <a:pt x="6965" y="1358"/>
                    <a:pt x="7109" y="1243"/>
                    <a:pt x="7117" y="1114"/>
                  </a:cubicBezTo>
                  <a:cubicBezTo>
                    <a:pt x="7117" y="1014"/>
                    <a:pt x="7064" y="931"/>
                    <a:pt x="6980" y="885"/>
                  </a:cubicBezTo>
                  <a:cubicBezTo>
                    <a:pt x="6980" y="885"/>
                    <a:pt x="6972" y="877"/>
                    <a:pt x="6965" y="877"/>
                  </a:cubicBezTo>
                  <a:lnTo>
                    <a:pt x="5576" y="633"/>
                  </a:lnTo>
                  <a:lnTo>
                    <a:pt x="5828" y="580"/>
                  </a:lnTo>
                  <a:cubicBezTo>
                    <a:pt x="5918" y="606"/>
                    <a:pt x="6313" y="706"/>
                    <a:pt x="6620" y="706"/>
                  </a:cubicBezTo>
                  <a:cubicBezTo>
                    <a:pt x="6756" y="706"/>
                    <a:pt x="6874" y="687"/>
                    <a:pt x="6942" y="633"/>
                  </a:cubicBezTo>
                  <a:cubicBezTo>
                    <a:pt x="6980" y="595"/>
                    <a:pt x="7010" y="542"/>
                    <a:pt x="7003" y="488"/>
                  </a:cubicBezTo>
                  <a:cubicBezTo>
                    <a:pt x="6995" y="282"/>
                    <a:pt x="5988" y="0"/>
                    <a:pt x="5729" y="0"/>
                  </a:cubicBezTo>
                  <a:cubicBezTo>
                    <a:pt x="5439" y="0"/>
                    <a:pt x="4081" y="908"/>
                    <a:pt x="3876" y="1053"/>
                  </a:cubicBezTo>
                  <a:lnTo>
                    <a:pt x="3464" y="1053"/>
                  </a:lnTo>
                  <a:cubicBezTo>
                    <a:pt x="3235" y="915"/>
                    <a:pt x="1755" y="0"/>
                    <a:pt x="151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36"/>
            <p:cNvSpPr/>
            <p:nvPr/>
          </p:nvSpPr>
          <p:spPr>
            <a:xfrm>
              <a:off x="6978638" y="3822066"/>
              <a:ext cx="263528" cy="35082"/>
            </a:xfrm>
            <a:custGeom>
              <a:avLst/>
              <a:gdLst/>
              <a:ahLst/>
              <a:cxnLst/>
              <a:rect l="l" t="t" r="r" b="b"/>
              <a:pathLst>
                <a:path w="1615" h="215" extrusionOk="0">
                  <a:moveTo>
                    <a:pt x="67" y="0"/>
                  </a:moveTo>
                  <a:cubicBezTo>
                    <a:pt x="5" y="0"/>
                    <a:pt x="1" y="92"/>
                    <a:pt x="67" y="92"/>
                  </a:cubicBezTo>
                  <a:lnTo>
                    <a:pt x="1554" y="206"/>
                  </a:lnTo>
                  <a:lnTo>
                    <a:pt x="1554" y="214"/>
                  </a:lnTo>
                  <a:cubicBezTo>
                    <a:pt x="1615" y="214"/>
                    <a:pt x="1615" y="115"/>
                    <a:pt x="1554" y="115"/>
                  </a:cubicBezTo>
                  <a:lnTo>
                    <a:pt x="74" y="0"/>
                  </a:lnTo>
                  <a:cubicBezTo>
                    <a:pt x="72" y="0"/>
                    <a:pt x="69" y="0"/>
                    <a:pt x="6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36"/>
            <p:cNvSpPr/>
            <p:nvPr/>
          </p:nvSpPr>
          <p:spPr>
            <a:xfrm>
              <a:off x="7441239" y="612450"/>
              <a:ext cx="972197" cy="1127685"/>
            </a:xfrm>
            <a:custGeom>
              <a:avLst/>
              <a:gdLst/>
              <a:ahLst/>
              <a:cxnLst/>
              <a:rect l="l" t="t" r="r" b="b"/>
              <a:pathLst>
                <a:path w="5958" h="6911" extrusionOk="0">
                  <a:moveTo>
                    <a:pt x="2975" y="0"/>
                  </a:moveTo>
                  <a:cubicBezTo>
                    <a:pt x="1327" y="0"/>
                    <a:pt x="0" y="1129"/>
                    <a:pt x="0" y="2525"/>
                  </a:cubicBezTo>
                  <a:cubicBezTo>
                    <a:pt x="0" y="3608"/>
                    <a:pt x="801" y="4531"/>
                    <a:pt x="1930" y="4889"/>
                  </a:cubicBezTo>
                  <a:lnTo>
                    <a:pt x="778" y="6910"/>
                  </a:lnTo>
                  <a:lnTo>
                    <a:pt x="778" y="6910"/>
                  </a:lnTo>
                  <a:lnTo>
                    <a:pt x="2914" y="5049"/>
                  </a:lnTo>
                  <a:lnTo>
                    <a:pt x="2975" y="5049"/>
                  </a:lnTo>
                  <a:cubicBezTo>
                    <a:pt x="4622" y="5049"/>
                    <a:pt x="5957" y="3921"/>
                    <a:pt x="5957" y="2525"/>
                  </a:cubicBezTo>
                  <a:cubicBezTo>
                    <a:pt x="5957" y="1129"/>
                    <a:pt x="4622" y="0"/>
                    <a:pt x="2975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36"/>
            <p:cNvSpPr/>
            <p:nvPr/>
          </p:nvSpPr>
          <p:spPr>
            <a:xfrm>
              <a:off x="7629217" y="978774"/>
              <a:ext cx="125808" cy="108020"/>
            </a:xfrm>
            <a:custGeom>
              <a:avLst/>
              <a:gdLst/>
              <a:ahLst/>
              <a:cxnLst/>
              <a:rect l="l" t="t" r="r" b="b"/>
              <a:pathLst>
                <a:path w="771" h="662" extrusionOk="0">
                  <a:moveTo>
                    <a:pt x="436" y="0"/>
                  </a:moveTo>
                  <a:cubicBezTo>
                    <a:pt x="355" y="0"/>
                    <a:pt x="272" y="30"/>
                    <a:pt x="206" y="97"/>
                  </a:cubicBezTo>
                  <a:cubicBezTo>
                    <a:pt x="0" y="310"/>
                    <a:pt x="145" y="661"/>
                    <a:pt x="442" y="661"/>
                  </a:cubicBezTo>
                  <a:cubicBezTo>
                    <a:pt x="625" y="661"/>
                    <a:pt x="770" y="516"/>
                    <a:pt x="770" y="333"/>
                  </a:cubicBezTo>
                  <a:cubicBezTo>
                    <a:pt x="770" y="132"/>
                    <a:pt x="606" y="0"/>
                    <a:pt x="4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36"/>
            <p:cNvSpPr/>
            <p:nvPr/>
          </p:nvSpPr>
          <p:spPr>
            <a:xfrm>
              <a:off x="7869410" y="978774"/>
              <a:ext cx="125808" cy="108020"/>
            </a:xfrm>
            <a:custGeom>
              <a:avLst/>
              <a:gdLst/>
              <a:ahLst/>
              <a:cxnLst/>
              <a:rect l="l" t="t" r="r" b="b"/>
              <a:pathLst>
                <a:path w="771" h="662" extrusionOk="0">
                  <a:moveTo>
                    <a:pt x="439" y="0"/>
                  </a:moveTo>
                  <a:cubicBezTo>
                    <a:pt x="358" y="0"/>
                    <a:pt x="275" y="30"/>
                    <a:pt x="206" y="97"/>
                  </a:cubicBezTo>
                  <a:cubicBezTo>
                    <a:pt x="0" y="310"/>
                    <a:pt x="145" y="661"/>
                    <a:pt x="442" y="661"/>
                  </a:cubicBezTo>
                  <a:cubicBezTo>
                    <a:pt x="625" y="661"/>
                    <a:pt x="770" y="516"/>
                    <a:pt x="770" y="333"/>
                  </a:cubicBezTo>
                  <a:cubicBezTo>
                    <a:pt x="770" y="132"/>
                    <a:pt x="610" y="0"/>
                    <a:pt x="4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36"/>
            <p:cNvSpPr/>
            <p:nvPr/>
          </p:nvSpPr>
          <p:spPr>
            <a:xfrm>
              <a:off x="8128206" y="978285"/>
              <a:ext cx="107206" cy="108510"/>
            </a:xfrm>
            <a:custGeom>
              <a:avLst/>
              <a:gdLst/>
              <a:ahLst/>
              <a:cxnLst/>
              <a:rect l="l" t="t" r="r" b="b"/>
              <a:pathLst>
                <a:path w="657" h="665" extrusionOk="0">
                  <a:moveTo>
                    <a:pt x="328" y="1"/>
                  </a:moveTo>
                  <a:cubicBezTo>
                    <a:pt x="145" y="1"/>
                    <a:pt x="1" y="153"/>
                    <a:pt x="1" y="336"/>
                  </a:cubicBezTo>
                  <a:cubicBezTo>
                    <a:pt x="1" y="519"/>
                    <a:pt x="145" y="664"/>
                    <a:pt x="328" y="664"/>
                  </a:cubicBezTo>
                  <a:cubicBezTo>
                    <a:pt x="512" y="664"/>
                    <a:pt x="656" y="519"/>
                    <a:pt x="656" y="336"/>
                  </a:cubicBezTo>
                  <a:cubicBezTo>
                    <a:pt x="656" y="153"/>
                    <a:pt x="512" y="1"/>
                    <a:pt x="3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40" name="Google Shape;1540;p36"/>
          <p:cNvSpPr txBox="1">
            <a:spLocks noGrp="1"/>
          </p:cNvSpPr>
          <p:nvPr>
            <p:ph type="title"/>
          </p:nvPr>
        </p:nvSpPr>
        <p:spPr>
          <a:xfrm flipH="1">
            <a:off x="4036893" y="2578836"/>
            <a:ext cx="3839163" cy="53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 to Stats</a:t>
            </a:r>
            <a:endParaRPr dirty="0"/>
          </a:p>
        </p:txBody>
      </p:sp>
      <p:sp>
        <p:nvSpPr>
          <p:cNvPr id="1541" name="Google Shape;1541;p36"/>
          <p:cNvSpPr/>
          <p:nvPr/>
        </p:nvSpPr>
        <p:spPr>
          <a:xfrm flipH="1">
            <a:off x="4995650" y="1398713"/>
            <a:ext cx="1921800" cy="10104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2" name="Google Shape;1542;p36"/>
          <p:cNvSpPr txBox="1">
            <a:spLocks noGrp="1"/>
          </p:cNvSpPr>
          <p:nvPr>
            <p:ph type="title" idx="2"/>
          </p:nvPr>
        </p:nvSpPr>
        <p:spPr>
          <a:xfrm flipH="1">
            <a:off x="5197325" y="1479925"/>
            <a:ext cx="1518300" cy="84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543" name="Google Shape;1543;p3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30" name="Google Shape;1930;p52"/>
          <p:cNvGrpSpPr/>
          <p:nvPr/>
        </p:nvGrpSpPr>
        <p:grpSpPr>
          <a:xfrm>
            <a:off x="1204448" y="1398736"/>
            <a:ext cx="2628058" cy="2998583"/>
            <a:chOff x="5076219" y="600200"/>
            <a:chExt cx="3337217" cy="3807724"/>
          </a:xfrm>
        </p:grpSpPr>
        <p:grpSp>
          <p:nvGrpSpPr>
            <p:cNvPr id="1931" name="Google Shape;1931;p52"/>
            <p:cNvGrpSpPr/>
            <p:nvPr/>
          </p:nvGrpSpPr>
          <p:grpSpPr>
            <a:xfrm rot="-615709" flipH="1">
              <a:off x="5208565" y="2456902"/>
              <a:ext cx="1338507" cy="1606115"/>
              <a:chOff x="7241678" y="3995311"/>
              <a:chExt cx="952278" cy="1142587"/>
            </a:xfrm>
          </p:grpSpPr>
          <p:sp>
            <p:nvSpPr>
              <p:cNvPr id="1932" name="Google Shape;1932;p52"/>
              <p:cNvSpPr/>
              <p:nvPr/>
            </p:nvSpPr>
            <p:spPr>
              <a:xfrm>
                <a:off x="7241678" y="4183425"/>
                <a:ext cx="152638" cy="119477"/>
              </a:xfrm>
              <a:custGeom>
                <a:avLst/>
                <a:gdLst/>
                <a:ahLst/>
                <a:cxnLst/>
                <a:rect l="l" t="t" r="r" b="b"/>
                <a:pathLst>
                  <a:path w="1252" h="980" extrusionOk="0">
                    <a:moveTo>
                      <a:pt x="385" y="0"/>
                    </a:moveTo>
                    <a:cubicBezTo>
                      <a:pt x="371" y="0"/>
                      <a:pt x="357" y="1"/>
                      <a:pt x="344" y="3"/>
                    </a:cubicBezTo>
                    <a:cubicBezTo>
                      <a:pt x="138" y="33"/>
                      <a:pt x="1" y="247"/>
                      <a:pt x="62" y="453"/>
                    </a:cubicBezTo>
                    <a:cubicBezTo>
                      <a:pt x="108" y="659"/>
                      <a:pt x="321" y="811"/>
                      <a:pt x="504" y="895"/>
                    </a:cubicBezTo>
                    <a:cubicBezTo>
                      <a:pt x="694" y="974"/>
                      <a:pt x="1107" y="979"/>
                      <a:pt x="1222" y="979"/>
                    </a:cubicBezTo>
                    <a:cubicBezTo>
                      <a:pt x="1241" y="979"/>
                      <a:pt x="1252" y="979"/>
                      <a:pt x="1252" y="979"/>
                    </a:cubicBezTo>
                    <a:cubicBezTo>
                      <a:pt x="1252" y="979"/>
                      <a:pt x="1137" y="628"/>
                      <a:pt x="1130" y="605"/>
                    </a:cubicBezTo>
                    <a:cubicBezTo>
                      <a:pt x="1020" y="372"/>
                      <a:pt x="675" y="0"/>
                      <a:pt x="38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3" name="Google Shape;1933;p52"/>
              <p:cNvSpPr/>
              <p:nvPr/>
            </p:nvSpPr>
            <p:spPr>
              <a:xfrm>
                <a:off x="7249115" y="3995311"/>
                <a:ext cx="944841" cy="1142587"/>
              </a:xfrm>
              <a:custGeom>
                <a:avLst/>
                <a:gdLst/>
                <a:ahLst/>
                <a:cxnLst/>
                <a:rect l="l" t="t" r="r" b="b"/>
                <a:pathLst>
                  <a:path w="7750" h="9372" extrusionOk="0">
                    <a:moveTo>
                      <a:pt x="1643" y="0"/>
                    </a:moveTo>
                    <a:cubicBezTo>
                      <a:pt x="1591" y="0"/>
                      <a:pt x="1538" y="12"/>
                      <a:pt x="1488" y="36"/>
                    </a:cubicBezTo>
                    <a:cubicBezTo>
                      <a:pt x="1221" y="173"/>
                      <a:pt x="1152" y="715"/>
                      <a:pt x="1191" y="982"/>
                    </a:cubicBezTo>
                    <a:cubicBezTo>
                      <a:pt x="1191" y="1004"/>
                      <a:pt x="1297" y="1355"/>
                      <a:pt x="1305" y="1355"/>
                    </a:cubicBezTo>
                    <a:cubicBezTo>
                      <a:pt x="1290" y="1439"/>
                      <a:pt x="1282" y="1531"/>
                      <a:pt x="1267" y="1630"/>
                    </a:cubicBezTo>
                    <a:cubicBezTo>
                      <a:pt x="1252" y="1821"/>
                      <a:pt x="1229" y="2026"/>
                      <a:pt x="1229" y="2255"/>
                    </a:cubicBezTo>
                    <a:cubicBezTo>
                      <a:pt x="1221" y="2507"/>
                      <a:pt x="1221" y="2751"/>
                      <a:pt x="1244" y="2995"/>
                    </a:cubicBezTo>
                    <a:cubicBezTo>
                      <a:pt x="1267" y="3270"/>
                      <a:pt x="1313" y="3544"/>
                      <a:pt x="1381" y="3811"/>
                    </a:cubicBezTo>
                    <a:lnTo>
                      <a:pt x="1381" y="3826"/>
                    </a:lnTo>
                    <a:cubicBezTo>
                      <a:pt x="1336" y="3750"/>
                      <a:pt x="1191" y="3544"/>
                      <a:pt x="1183" y="3529"/>
                    </a:cubicBezTo>
                    <a:cubicBezTo>
                      <a:pt x="1035" y="3355"/>
                      <a:pt x="681" y="3122"/>
                      <a:pt x="409" y="3122"/>
                    </a:cubicBezTo>
                    <a:cubicBezTo>
                      <a:pt x="358" y="3122"/>
                      <a:pt x="311" y="3130"/>
                      <a:pt x="268" y="3148"/>
                    </a:cubicBezTo>
                    <a:cubicBezTo>
                      <a:pt x="77" y="3239"/>
                      <a:pt x="1" y="3476"/>
                      <a:pt x="108" y="3659"/>
                    </a:cubicBezTo>
                    <a:cubicBezTo>
                      <a:pt x="184" y="3849"/>
                      <a:pt x="428" y="3941"/>
                      <a:pt x="626" y="3971"/>
                    </a:cubicBezTo>
                    <a:cubicBezTo>
                      <a:pt x="649" y="3974"/>
                      <a:pt x="674" y="3976"/>
                      <a:pt x="701" y="3976"/>
                    </a:cubicBezTo>
                    <a:cubicBezTo>
                      <a:pt x="945" y="3976"/>
                      <a:pt x="1332" y="3864"/>
                      <a:pt x="1366" y="3857"/>
                    </a:cubicBezTo>
                    <a:cubicBezTo>
                      <a:pt x="1442" y="4124"/>
                      <a:pt x="1534" y="4391"/>
                      <a:pt x="1648" y="4650"/>
                    </a:cubicBezTo>
                    <a:cubicBezTo>
                      <a:pt x="1709" y="4803"/>
                      <a:pt x="1778" y="4948"/>
                      <a:pt x="1854" y="5100"/>
                    </a:cubicBezTo>
                    <a:cubicBezTo>
                      <a:pt x="1816" y="5039"/>
                      <a:pt x="1778" y="4978"/>
                      <a:pt x="1770" y="4970"/>
                    </a:cubicBezTo>
                    <a:cubicBezTo>
                      <a:pt x="1621" y="4802"/>
                      <a:pt x="1261" y="4566"/>
                      <a:pt x="988" y="4566"/>
                    </a:cubicBezTo>
                    <a:cubicBezTo>
                      <a:pt x="941" y="4566"/>
                      <a:pt x="896" y="4573"/>
                      <a:pt x="855" y="4589"/>
                    </a:cubicBezTo>
                    <a:cubicBezTo>
                      <a:pt x="657" y="4681"/>
                      <a:pt x="588" y="4917"/>
                      <a:pt x="695" y="5100"/>
                    </a:cubicBezTo>
                    <a:cubicBezTo>
                      <a:pt x="794" y="5291"/>
                      <a:pt x="1046" y="5382"/>
                      <a:pt x="1244" y="5405"/>
                    </a:cubicBezTo>
                    <a:cubicBezTo>
                      <a:pt x="1268" y="5409"/>
                      <a:pt x="1296" y="5411"/>
                      <a:pt x="1326" y="5411"/>
                    </a:cubicBezTo>
                    <a:cubicBezTo>
                      <a:pt x="1539" y="5411"/>
                      <a:pt x="1867" y="5325"/>
                      <a:pt x="1961" y="5298"/>
                    </a:cubicBezTo>
                    <a:lnTo>
                      <a:pt x="2045" y="5474"/>
                    </a:lnTo>
                    <a:cubicBezTo>
                      <a:pt x="2182" y="5741"/>
                      <a:pt x="2319" y="6015"/>
                      <a:pt x="2441" y="6282"/>
                    </a:cubicBezTo>
                    <a:cubicBezTo>
                      <a:pt x="2487" y="6382"/>
                      <a:pt x="2533" y="6473"/>
                      <a:pt x="2571" y="6572"/>
                    </a:cubicBezTo>
                    <a:cubicBezTo>
                      <a:pt x="2533" y="6519"/>
                      <a:pt x="2502" y="6465"/>
                      <a:pt x="2495" y="6465"/>
                    </a:cubicBezTo>
                    <a:cubicBezTo>
                      <a:pt x="2347" y="6292"/>
                      <a:pt x="1992" y="6058"/>
                      <a:pt x="1720" y="6058"/>
                    </a:cubicBezTo>
                    <a:cubicBezTo>
                      <a:pt x="1670" y="6058"/>
                      <a:pt x="1622" y="6066"/>
                      <a:pt x="1580" y="6084"/>
                    </a:cubicBezTo>
                    <a:cubicBezTo>
                      <a:pt x="1381" y="6176"/>
                      <a:pt x="1313" y="6412"/>
                      <a:pt x="1419" y="6595"/>
                    </a:cubicBezTo>
                    <a:cubicBezTo>
                      <a:pt x="1526" y="6786"/>
                      <a:pt x="1770" y="6870"/>
                      <a:pt x="1969" y="6900"/>
                    </a:cubicBezTo>
                    <a:cubicBezTo>
                      <a:pt x="1994" y="6904"/>
                      <a:pt x="2023" y="6906"/>
                      <a:pt x="2054" y="6906"/>
                    </a:cubicBezTo>
                    <a:cubicBezTo>
                      <a:pt x="2260" y="6906"/>
                      <a:pt x="2557" y="6828"/>
                      <a:pt x="2663" y="6801"/>
                    </a:cubicBezTo>
                    <a:cubicBezTo>
                      <a:pt x="2701" y="6893"/>
                      <a:pt x="2739" y="6999"/>
                      <a:pt x="2777" y="7091"/>
                    </a:cubicBezTo>
                    <a:cubicBezTo>
                      <a:pt x="2800" y="7159"/>
                      <a:pt x="2823" y="7220"/>
                      <a:pt x="2838" y="7297"/>
                    </a:cubicBezTo>
                    <a:cubicBezTo>
                      <a:pt x="2853" y="7365"/>
                      <a:pt x="2876" y="7426"/>
                      <a:pt x="2899" y="7495"/>
                    </a:cubicBezTo>
                    <a:cubicBezTo>
                      <a:pt x="2930" y="7625"/>
                      <a:pt x="2960" y="7754"/>
                      <a:pt x="2991" y="7884"/>
                    </a:cubicBezTo>
                    <a:cubicBezTo>
                      <a:pt x="3013" y="7968"/>
                      <a:pt x="3029" y="8052"/>
                      <a:pt x="3044" y="8143"/>
                    </a:cubicBezTo>
                    <a:cubicBezTo>
                      <a:pt x="2998" y="8044"/>
                      <a:pt x="2914" y="7854"/>
                      <a:pt x="2907" y="7846"/>
                    </a:cubicBezTo>
                    <a:cubicBezTo>
                      <a:pt x="2775" y="7638"/>
                      <a:pt x="2425" y="7324"/>
                      <a:pt x="2138" y="7324"/>
                    </a:cubicBezTo>
                    <a:cubicBezTo>
                      <a:pt x="2109" y="7324"/>
                      <a:pt x="2080" y="7328"/>
                      <a:pt x="2052" y="7335"/>
                    </a:cubicBezTo>
                    <a:cubicBezTo>
                      <a:pt x="1854" y="7388"/>
                      <a:pt x="1740" y="7609"/>
                      <a:pt x="1824" y="7808"/>
                    </a:cubicBezTo>
                    <a:cubicBezTo>
                      <a:pt x="1892" y="8014"/>
                      <a:pt x="2121" y="8136"/>
                      <a:pt x="2319" y="8197"/>
                    </a:cubicBezTo>
                    <a:cubicBezTo>
                      <a:pt x="2388" y="8220"/>
                      <a:pt x="2486" y="8227"/>
                      <a:pt x="2589" y="8227"/>
                    </a:cubicBezTo>
                    <a:cubicBezTo>
                      <a:pt x="2795" y="8227"/>
                      <a:pt x="3019" y="8197"/>
                      <a:pt x="3059" y="8197"/>
                    </a:cubicBezTo>
                    <a:cubicBezTo>
                      <a:pt x="3082" y="8342"/>
                      <a:pt x="3113" y="8479"/>
                      <a:pt x="3136" y="8609"/>
                    </a:cubicBezTo>
                    <a:cubicBezTo>
                      <a:pt x="3181" y="8891"/>
                      <a:pt x="3219" y="9150"/>
                      <a:pt x="3250" y="9364"/>
                    </a:cubicBezTo>
                    <a:lnTo>
                      <a:pt x="3448" y="9364"/>
                    </a:lnTo>
                    <a:cubicBezTo>
                      <a:pt x="3418" y="9143"/>
                      <a:pt x="3372" y="8876"/>
                      <a:pt x="3311" y="8570"/>
                    </a:cubicBezTo>
                    <a:cubicBezTo>
                      <a:pt x="3280" y="8433"/>
                      <a:pt x="3250" y="8281"/>
                      <a:pt x="3212" y="8120"/>
                    </a:cubicBezTo>
                    <a:cubicBezTo>
                      <a:pt x="3357" y="8067"/>
                      <a:pt x="3494" y="8006"/>
                      <a:pt x="3624" y="7930"/>
                    </a:cubicBezTo>
                    <a:cubicBezTo>
                      <a:pt x="3784" y="8098"/>
                      <a:pt x="4180" y="8296"/>
                      <a:pt x="4226" y="8319"/>
                    </a:cubicBezTo>
                    <a:cubicBezTo>
                      <a:pt x="4173" y="8456"/>
                      <a:pt x="4119" y="8578"/>
                      <a:pt x="4066" y="8700"/>
                    </a:cubicBezTo>
                    <a:cubicBezTo>
                      <a:pt x="3959" y="8952"/>
                      <a:pt x="3852" y="9181"/>
                      <a:pt x="3761" y="9371"/>
                    </a:cubicBezTo>
                    <a:lnTo>
                      <a:pt x="3974" y="9371"/>
                    </a:lnTo>
                    <a:cubicBezTo>
                      <a:pt x="4058" y="9196"/>
                      <a:pt x="4142" y="8998"/>
                      <a:pt x="4234" y="8776"/>
                    </a:cubicBezTo>
                    <a:cubicBezTo>
                      <a:pt x="4287" y="8639"/>
                      <a:pt x="4348" y="8494"/>
                      <a:pt x="4402" y="8342"/>
                    </a:cubicBezTo>
                    <a:cubicBezTo>
                      <a:pt x="4444" y="8354"/>
                      <a:pt x="4753" y="8415"/>
                      <a:pt x="4988" y="8415"/>
                    </a:cubicBezTo>
                    <a:cubicBezTo>
                      <a:pt x="5045" y="8415"/>
                      <a:pt x="5098" y="8412"/>
                      <a:pt x="5141" y="8403"/>
                    </a:cubicBezTo>
                    <a:cubicBezTo>
                      <a:pt x="5340" y="8357"/>
                      <a:pt x="5576" y="8250"/>
                      <a:pt x="5660" y="8052"/>
                    </a:cubicBezTo>
                    <a:cubicBezTo>
                      <a:pt x="5759" y="7861"/>
                      <a:pt x="5668" y="7632"/>
                      <a:pt x="5469" y="7556"/>
                    </a:cubicBezTo>
                    <a:cubicBezTo>
                      <a:pt x="5435" y="7545"/>
                      <a:pt x="5398" y="7540"/>
                      <a:pt x="5359" y="7540"/>
                    </a:cubicBezTo>
                    <a:cubicBezTo>
                      <a:pt x="5079" y="7540"/>
                      <a:pt x="4726" y="7811"/>
                      <a:pt x="4585" y="8006"/>
                    </a:cubicBezTo>
                    <a:cubicBezTo>
                      <a:pt x="4569" y="8014"/>
                      <a:pt x="4486" y="8166"/>
                      <a:pt x="4432" y="8265"/>
                    </a:cubicBezTo>
                    <a:cubicBezTo>
                      <a:pt x="4455" y="8204"/>
                      <a:pt x="4478" y="8143"/>
                      <a:pt x="4501" y="8082"/>
                    </a:cubicBezTo>
                    <a:cubicBezTo>
                      <a:pt x="4547" y="7953"/>
                      <a:pt x="4585" y="7831"/>
                      <a:pt x="4630" y="7701"/>
                    </a:cubicBezTo>
                    <a:lnTo>
                      <a:pt x="4691" y="7495"/>
                    </a:lnTo>
                    <a:cubicBezTo>
                      <a:pt x="4714" y="7434"/>
                      <a:pt x="4730" y="7358"/>
                      <a:pt x="4745" y="7289"/>
                    </a:cubicBezTo>
                    <a:cubicBezTo>
                      <a:pt x="4783" y="7129"/>
                      <a:pt x="4821" y="6961"/>
                      <a:pt x="4844" y="6786"/>
                    </a:cubicBezTo>
                    <a:cubicBezTo>
                      <a:pt x="4945" y="6829"/>
                      <a:pt x="5298" y="6947"/>
                      <a:pt x="5510" y="6947"/>
                    </a:cubicBezTo>
                    <a:cubicBezTo>
                      <a:pt x="5522" y="6947"/>
                      <a:pt x="5534" y="6947"/>
                      <a:pt x="5546" y="6946"/>
                    </a:cubicBezTo>
                    <a:cubicBezTo>
                      <a:pt x="5744" y="6938"/>
                      <a:pt x="5996" y="6862"/>
                      <a:pt x="6118" y="6687"/>
                    </a:cubicBezTo>
                    <a:cubicBezTo>
                      <a:pt x="6240" y="6511"/>
                      <a:pt x="6179" y="6267"/>
                      <a:pt x="5996" y="6168"/>
                    </a:cubicBezTo>
                    <a:cubicBezTo>
                      <a:pt x="5941" y="6138"/>
                      <a:pt x="5878" y="6126"/>
                      <a:pt x="5810" y="6126"/>
                    </a:cubicBezTo>
                    <a:cubicBezTo>
                      <a:pt x="5545" y="6126"/>
                      <a:pt x="5209" y="6321"/>
                      <a:pt x="5058" y="6473"/>
                    </a:cubicBezTo>
                    <a:cubicBezTo>
                      <a:pt x="5042" y="6481"/>
                      <a:pt x="4920" y="6633"/>
                      <a:pt x="4852" y="6717"/>
                    </a:cubicBezTo>
                    <a:cubicBezTo>
                      <a:pt x="4874" y="6618"/>
                      <a:pt x="4890" y="6519"/>
                      <a:pt x="4897" y="6412"/>
                    </a:cubicBezTo>
                    <a:cubicBezTo>
                      <a:pt x="4936" y="6115"/>
                      <a:pt x="4966" y="5809"/>
                      <a:pt x="4997" y="5504"/>
                    </a:cubicBezTo>
                    <a:cubicBezTo>
                      <a:pt x="5004" y="5413"/>
                      <a:pt x="5012" y="5321"/>
                      <a:pt x="5027" y="5230"/>
                    </a:cubicBezTo>
                    <a:cubicBezTo>
                      <a:pt x="5064" y="5244"/>
                      <a:pt x="5484" y="5399"/>
                      <a:pt x="5721" y="5399"/>
                    </a:cubicBezTo>
                    <a:cubicBezTo>
                      <a:pt x="5731" y="5399"/>
                      <a:pt x="5742" y="5398"/>
                      <a:pt x="5752" y="5398"/>
                    </a:cubicBezTo>
                    <a:cubicBezTo>
                      <a:pt x="5950" y="5382"/>
                      <a:pt x="6202" y="5306"/>
                      <a:pt x="6324" y="5131"/>
                    </a:cubicBezTo>
                    <a:cubicBezTo>
                      <a:pt x="6446" y="4955"/>
                      <a:pt x="6385" y="4711"/>
                      <a:pt x="6202" y="4612"/>
                    </a:cubicBezTo>
                    <a:cubicBezTo>
                      <a:pt x="6148" y="4585"/>
                      <a:pt x="6087" y="4573"/>
                      <a:pt x="6020" y="4573"/>
                    </a:cubicBezTo>
                    <a:cubicBezTo>
                      <a:pt x="5754" y="4573"/>
                      <a:pt x="5416" y="4764"/>
                      <a:pt x="5263" y="4917"/>
                    </a:cubicBezTo>
                    <a:cubicBezTo>
                      <a:pt x="5248" y="4932"/>
                      <a:pt x="5073" y="5154"/>
                      <a:pt x="5027" y="5207"/>
                    </a:cubicBezTo>
                    <a:cubicBezTo>
                      <a:pt x="5050" y="5001"/>
                      <a:pt x="5073" y="4795"/>
                      <a:pt x="5103" y="4597"/>
                    </a:cubicBezTo>
                    <a:cubicBezTo>
                      <a:pt x="5149" y="4330"/>
                      <a:pt x="5202" y="4063"/>
                      <a:pt x="5279" y="3804"/>
                    </a:cubicBezTo>
                    <a:cubicBezTo>
                      <a:pt x="5293" y="3811"/>
                      <a:pt x="5720" y="3973"/>
                      <a:pt x="5967" y="3973"/>
                    </a:cubicBezTo>
                    <a:cubicBezTo>
                      <a:pt x="5982" y="3973"/>
                      <a:pt x="5997" y="3973"/>
                      <a:pt x="6011" y="3971"/>
                    </a:cubicBezTo>
                    <a:cubicBezTo>
                      <a:pt x="6209" y="3956"/>
                      <a:pt x="6461" y="3887"/>
                      <a:pt x="6583" y="3704"/>
                    </a:cubicBezTo>
                    <a:cubicBezTo>
                      <a:pt x="6705" y="3529"/>
                      <a:pt x="6644" y="3293"/>
                      <a:pt x="6461" y="3186"/>
                    </a:cubicBezTo>
                    <a:cubicBezTo>
                      <a:pt x="6409" y="3159"/>
                      <a:pt x="6348" y="3147"/>
                      <a:pt x="6283" y="3147"/>
                    </a:cubicBezTo>
                    <a:cubicBezTo>
                      <a:pt x="6017" y="3147"/>
                      <a:pt x="5676" y="3344"/>
                      <a:pt x="5523" y="3491"/>
                    </a:cubicBezTo>
                    <a:cubicBezTo>
                      <a:pt x="5508" y="3506"/>
                      <a:pt x="5317" y="3743"/>
                      <a:pt x="5286" y="3788"/>
                    </a:cubicBezTo>
                    <a:cubicBezTo>
                      <a:pt x="5286" y="3773"/>
                      <a:pt x="5294" y="3758"/>
                      <a:pt x="5294" y="3743"/>
                    </a:cubicBezTo>
                    <a:cubicBezTo>
                      <a:pt x="5378" y="3483"/>
                      <a:pt x="5485" y="3232"/>
                      <a:pt x="5614" y="2987"/>
                    </a:cubicBezTo>
                    <a:cubicBezTo>
                      <a:pt x="5683" y="2858"/>
                      <a:pt x="5752" y="2728"/>
                      <a:pt x="5828" y="2606"/>
                    </a:cubicBezTo>
                    <a:cubicBezTo>
                      <a:pt x="5912" y="2652"/>
                      <a:pt x="6308" y="2843"/>
                      <a:pt x="6522" y="2850"/>
                    </a:cubicBezTo>
                    <a:cubicBezTo>
                      <a:pt x="6536" y="2851"/>
                      <a:pt x="6550" y="2851"/>
                      <a:pt x="6565" y="2851"/>
                    </a:cubicBezTo>
                    <a:cubicBezTo>
                      <a:pt x="6762" y="2851"/>
                      <a:pt x="6989" y="2801"/>
                      <a:pt x="7117" y="2644"/>
                    </a:cubicBezTo>
                    <a:cubicBezTo>
                      <a:pt x="7254" y="2484"/>
                      <a:pt x="7224" y="2240"/>
                      <a:pt x="7048" y="2118"/>
                    </a:cubicBezTo>
                    <a:cubicBezTo>
                      <a:pt x="6982" y="2074"/>
                      <a:pt x="6898" y="2056"/>
                      <a:pt x="6807" y="2056"/>
                    </a:cubicBezTo>
                    <a:cubicBezTo>
                      <a:pt x="6549" y="2056"/>
                      <a:pt x="6231" y="2200"/>
                      <a:pt x="6080" y="2324"/>
                    </a:cubicBezTo>
                    <a:cubicBezTo>
                      <a:pt x="6072" y="2332"/>
                      <a:pt x="5965" y="2438"/>
                      <a:pt x="5889" y="2515"/>
                    </a:cubicBezTo>
                    <a:cubicBezTo>
                      <a:pt x="5927" y="2461"/>
                      <a:pt x="5958" y="2400"/>
                      <a:pt x="5996" y="2354"/>
                    </a:cubicBezTo>
                    <a:cubicBezTo>
                      <a:pt x="6118" y="2164"/>
                      <a:pt x="6247" y="1996"/>
                      <a:pt x="6362" y="1851"/>
                    </a:cubicBezTo>
                    <a:cubicBezTo>
                      <a:pt x="6430" y="1767"/>
                      <a:pt x="6491" y="1691"/>
                      <a:pt x="6545" y="1622"/>
                    </a:cubicBezTo>
                    <a:cubicBezTo>
                      <a:pt x="6652" y="1622"/>
                      <a:pt x="7079" y="1607"/>
                      <a:pt x="7269" y="1523"/>
                    </a:cubicBezTo>
                    <a:cubicBezTo>
                      <a:pt x="7452" y="1432"/>
                      <a:pt x="7658" y="1271"/>
                      <a:pt x="7704" y="1065"/>
                    </a:cubicBezTo>
                    <a:cubicBezTo>
                      <a:pt x="7750" y="859"/>
                      <a:pt x="7613" y="654"/>
                      <a:pt x="7399" y="623"/>
                    </a:cubicBezTo>
                    <a:cubicBezTo>
                      <a:pt x="7389" y="622"/>
                      <a:pt x="7378" y="621"/>
                      <a:pt x="7367" y="621"/>
                    </a:cubicBezTo>
                    <a:cubicBezTo>
                      <a:pt x="7077" y="621"/>
                      <a:pt x="6739" y="1013"/>
                      <a:pt x="6636" y="1248"/>
                    </a:cubicBezTo>
                    <a:cubicBezTo>
                      <a:pt x="6629" y="1271"/>
                      <a:pt x="6522" y="1622"/>
                      <a:pt x="6530" y="1622"/>
                    </a:cubicBezTo>
                    <a:cubicBezTo>
                      <a:pt x="6476" y="1691"/>
                      <a:pt x="6415" y="1759"/>
                      <a:pt x="6354" y="1836"/>
                    </a:cubicBezTo>
                    <a:cubicBezTo>
                      <a:pt x="6232" y="1981"/>
                      <a:pt x="6102" y="2141"/>
                      <a:pt x="5973" y="2332"/>
                    </a:cubicBezTo>
                    <a:cubicBezTo>
                      <a:pt x="5828" y="2530"/>
                      <a:pt x="5698" y="2743"/>
                      <a:pt x="5576" y="2957"/>
                    </a:cubicBezTo>
                    <a:cubicBezTo>
                      <a:pt x="5439" y="3201"/>
                      <a:pt x="5332" y="3453"/>
                      <a:pt x="5241" y="3720"/>
                    </a:cubicBezTo>
                    <a:lnTo>
                      <a:pt x="5241" y="3369"/>
                    </a:lnTo>
                    <a:cubicBezTo>
                      <a:pt x="5202" y="3102"/>
                      <a:pt x="4981" y="2606"/>
                      <a:pt x="4684" y="2553"/>
                    </a:cubicBezTo>
                    <a:cubicBezTo>
                      <a:pt x="4665" y="2550"/>
                      <a:pt x="4647" y="2549"/>
                      <a:pt x="4629" y="2549"/>
                    </a:cubicBezTo>
                    <a:cubicBezTo>
                      <a:pt x="4439" y="2549"/>
                      <a:pt x="4279" y="2693"/>
                      <a:pt x="4272" y="2888"/>
                    </a:cubicBezTo>
                    <a:cubicBezTo>
                      <a:pt x="4257" y="3102"/>
                      <a:pt x="4409" y="3315"/>
                      <a:pt x="4554" y="3445"/>
                    </a:cubicBezTo>
                    <a:cubicBezTo>
                      <a:pt x="4730" y="3598"/>
                      <a:pt x="5195" y="3750"/>
                      <a:pt x="5233" y="3758"/>
                    </a:cubicBezTo>
                    <a:cubicBezTo>
                      <a:pt x="5149" y="4025"/>
                      <a:pt x="5080" y="4299"/>
                      <a:pt x="5035" y="4582"/>
                    </a:cubicBezTo>
                    <a:cubicBezTo>
                      <a:pt x="5004" y="4742"/>
                      <a:pt x="4981" y="4902"/>
                      <a:pt x="4958" y="5070"/>
                    </a:cubicBezTo>
                    <a:lnTo>
                      <a:pt x="4958" y="4917"/>
                    </a:lnTo>
                    <a:cubicBezTo>
                      <a:pt x="4928" y="4650"/>
                      <a:pt x="4699" y="4154"/>
                      <a:pt x="4402" y="4093"/>
                    </a:cubicBezTo>
                    <a:cubicBezTo>
                      <a:pt x="4384" y="4091"/>
                      <a:pt x="4366" y="4089"/>
                      <a:pt x="4349" y="4089"/>
                    </a:cubicBezTo>
                    <a:cubicBezTo>
                      <a:pt x="4164" y="4089"/>
                      <a:pt x="4004" y="4234"/>
                      <a:pt x="3990" y="4429"/>
                    </a:cubicBezTo>
                    <a:cubicBezTo>
                      <a:pt x="3974" y="4643"/>
                      <a:pt x="4127" y="4856"/>
                      <a:pt x="4280" y="4993"/>
                    </a:cubicBezTo>
                    <a:cubicBezTo>
                      <a:pt x="4424" y="5123"/>
                      <a:pt x="4829" y="5260"/>
                      <a:pt x="4936" y="5291"/>
                    </a:cubicBezTo>
                    <a:cubicBezTo>
                      <a:pt x="4928" y="5359"/>
                      <a:pt x="4920" y="5420"/>
                      <a:pt x="4913" y="5482"/>
                    </a:cubicBezTo>
                    <a:cubicBezTo>
                      <a:pt x="4874" y="5787"/>
                      <a:pt x="4836" y="6092"/>
                      <a:pt x="4798" y="6389"/>
                    </a:cubicBezTo>
                    <a:cubicBezTo>
                      <a:pt x="4783" y="6488"/>
                      <a:pt x="4760" y="6595"/>
                      <a:pt x="4745" y="6694"/>
                    </a:cubicBezTo>
                    <a:lnTo>
                      <a:pt x="4745" y="6565"/>
                    </a:lnTo>
                    <a:cubicBezTo>
                      <a:pt x="4707" y="6298"/>
                      <a:pt x="4486" y="5802"/>
                      <a:pt x="4188" y="5741"/>
                    </a:cubicBezTo>
                    <a:cubicBezTo>
                      <a:pt x="4170" y="5738"/>
                      <a:pt x="4153" y="5737"/>
                      <a:pt x="4135" y="5737"/>
                    </a:cubicBezTo>
                    <a:cubicBezTo>
                      <a:pt x="3950" y="5737"/>
                      <a:pt x="3783" y="5881"/>
                      <a:pt x="3776" y="6076"/>
                    </a:cubicBezTo>
                    <a:cubicBezTo>
                      <a:pt x="3761" y="6290"/>
                      <a:pt x="3913" y="6504"/>
                      <a:pt x="4058" y="6641"/>
                    </a:cubicBezTo>
                    <a:cubicBezTo>
                      <a:pt x="4211" y="6770"/>
                      <a:pt x="4577" y="6893"/>
                      <a:pt x="4699" y="6938"/>
                    </a:cubicBezTo>
                    <a:cubicBezTo>
                      <a:pt x="4676" y="7037"/>
                      <a:pt x="4653" y="7144"/>
                      <a:pt x="4630" y="7243"/>
                    </a:cubicBezTo>
                    <a:cubicBezTo>
                      <a:pt x="4608" y="7312"/>
                      <a:pt x="4600" y="7381"/>
                      <a:pt x="4577" y="7442"/>
                    </a:cubicBezTo>
                    <a:cubicBezTo>
                      <a:pt x="4554" y="7510"/>
                      <a:pt x="4531" y="7579"/>
                      <a:pt x="4508" y="7648"/>
                    </a:cubicBezTo>
                    <a:cubicBezTo>
                      <a:pt x="4463" y="7770"/>
                      <a:pt x="4417" y="7899"/>
                      <a:pt x="4371" y="8021"/>
                    </a:cubicBezTo>
                    <a:cubicBezTo>
                      <a:pt x="4341" y="8105"/>
                      <a:pt x="4302" y="8181"/>
                      <a:pt x="4272" y="8265"/>
                    </a:cubicBezTo>
                    <a:cubicBezTo>
                      <a:pt x="4295" y="8159"/>
                      <a:pt x="4318" y="7953"/>
                      <a:pt x="4318" y="7937"/>
                    </a:cubicBezTo>
                    <a:cubicBezTo>
                      <a:pt x="4318" y="7701"/>
                      <a:pt x="4257" y="7465"/>
                      <a:pt x="4135" y="7266"/>
                    </a:cubicBezTo>
                    <a:cubicBezTo>
                      <a:pt x="4135" y="7236"/>
                      <a:pt x="4135" y="7213"/>
                      <a:pt x="4127" y="7182"/>
                    </a:cubicBezTo>
                    <a:cubicBezTo>
                      <a:pt x="4107" y="6997"/>
                      <a:pt x="3949" y="6868"/>
                      <a:pt x="3772" y="6868"/>
                    </a:cubicBezTo>
                    <a:cubicBezTo>
                      <a:pt x="3746" y="6868"/>
                      <a:pt x="3719" y="6871"/>
                      <a:pt x="3692" y="6877"/>
                    </a:cubicBezTo>
                    <a:cubicBezTo>
                      <a:pt x="3402" y="6961"/>
                      <a:pt x="3212" y="7472"/>
                      <a:pt x="3204" y="7739"/>
                    </a:cubicBezTo>
                    <a:cubicBezTo>
                      <a:pt x="3204" y="7754"/>
                      <a:pt x="3212" y="7930"/>
                      <a:pt x="3219" y="8037"/>
                    </a:cubicBezTo>
                    <a:cubicBezTo>
                      <a:pt x="3204" y="7976"/>
                      <a:pt x="3189" y="7915"/>
                      <a:pt x="3174" y="7846"/>
                    </a:cubicBezTo>
                    <a:cubicBezTo>
                      <a:pt x="3143" y="7716"/>
                      <a:pt x="3113" y="7587"/>
                      <a:pt x="3074" y="7449"/>
                    </a:cubicBezTo>
                    <a:lnTo>
                      <a:pt x="3013" y="7251"/>
                    </a:lnTo>
                    <a:cubicBezTo>
                      <a:pt x="2991" y="7182"/>
                      <a:pt x="2968" y="7114"/>
                      <a:pt x="2945" y="7045"/>
                    </a:cubicBezTo>
                    <a:cubicBezTo>
                      <a:pt x="2884" y="6885"/>
                      <a:pt x="2815" y="6732"/>
                      <a:pt x="2754" y="6572"/>
                    </a:cubicBezTo>
                    <a:cubicBezTo>
                      <a:pt x="2869" y="6549"/>
                      <a:pt x="3265" y="6443"/>
                      <a:pt x="3425" y="6320"/>
                    </a:cubicBezTo>
                    <a:cubicBezTo>
                      <a:pt x="3586" y="6198"/>
                      <a:pt x="3753" y="6000"/>
                      <a:pt x="3753" y="5787"/>
                    </a:cubicBezTo>
                    <a:cubicBezTo>
                      <a:pt x="3761" y="5582"/>
                      <a:pt x="3593" y="5420"/>
                      <a:pt x="3391" y="5420"/>
                    </a:cubicBezTo>
                    <a:cubicBezTo>
                      <a:pt x="3382" y="5420"/>
                      <a:pt x="3373" y="5420"/>
                      <a:pt x="3364" y="5420"/>
                    </a:cubicBezTo>
                    <a:cubicBezTo>
                      <a:pt x="3067" y="5451"/>
                      <a:pt x="2808" y="5932"/>
                      <a:pt x="2754" y="6191"/>
                    </a:cubicBezTo>
                    <a:cubicBezTo>
                      <a:pt x="2754" y="6214"/>
                      <a:pt x="2731" y="6404"/>
                      <a:pt x="2724" y="6511"/>
                    </a:cubicBezTo>
                    <a:cubicBezTo>
                      <a:pt x="2678" y="6420"/>
                      <a:pt x="2640" y="6320"/>
                      <a:pt x="2594" y="6229"/>
                    </a:cubicBezTo>
                    <a:cubicBezTo>
                      <a:pt x="2457" y="5962"/>
                      <a:pt x="2312" y="5687"/>
                      <a:pt x="2167" y="5420"/>
                    </a:cubicBezTo>
                    <a:lnTo>
                      <a:pt x="2037" y="5176"/>
                    </a:lnTo>
                    <a:cubicBezTo>
                      <a:pt x="2083" y="5161"/>
                      <a:pt x="2556" y="5054"/>
                      <a:pt x="2739" y="4917"/>
                    </a:cubicBezTo>
                    <a:cubicBezTo>
                      <a:pt x="2899" y="4795"/>
                      <a:pt x="3067" y="4589"/>
                      <a:pt x="3067" y="4376"/>
                    </a:cubicBezTo>
                    <a:cubicBezTo>
                      <a:pt x="3074" y="4171"/>
                      <a:pt x="2907" y="4009"/>
                      <a:pt x="2705" y="4009"/>
                    </a:cubicBezTo>
                    <a:cubicBezTo>
                      <a:pt x="2696" y="4009"/>
                      <a:pt x="2687" y="4009"/>
                      <a:pt x="2678" y="4009"/>
                    </a:cubicBezTo>
                    <a:cubicBezTo>
                      <a:pt x="2380" y="4048"/>
                      <a:pt x="2121" y="4520"/>
                      <a:pt x="2068" y="4787"/>
                    </a:cubicBezTo>
                    <a:cubicBezTo>
                      <a:pt x="2068" y="4810"/>
                      <a:pt x="2037" y="5085"/>
                      <a:pt x="2030" y="5161"/>
                    </a:cubicBezTo>
                    <a:cubicBezTo>
                      <a:pt x="1938" y="4978"/>
                      <a:pt x="1839" y="4795"/>
                      <a:pt x="1763" y="4612"/>
                    </a:cubicBezTo>
                    <a:cubicBezTo>
                      <a:pt x="1648" y="4360"/>
                      <a:pt x="1549" y="4109"/>
                      <a:pt x="1465" y="3849"/>
                    </a:cubicBezTo>
                    <a:cubicBezTo>
                      <a:pt x="1488" y="3849"/>
                      <a:pt x="1984" y="3727"/>
                      <a:pt x="2167" y="3590"/>
                    </a:cubicBezTo>
                    <a:cubicBezTo>
                      <a:pt x="2327" y="3468"/>
                      <a:pt x="2495" y="3262"/>
                      <a:pt x="2495" y="3048"/>
                    </a:cubicBezTo>
                    <a:cubicBezTo>
                      <a:pt x="2502" y="2847"/>
                      <a:pt x="2335" y="2682"/>
                      <a:pt x="2127" y="2682"/>
                    </a:cubicBezTo>
                    <a:cubicBezTo>
                      <a:pt x="2123" y="2682"/>
                      <a:pt x="2118" y="2682"/>
                      <a:pt x="2113" y="2682"/>
                    </a:cubicBezTo>
                    <a:cubicBezTo>
                      <a:pt x="1816" y="2721"/>
                      <a:pt x="1557" y="3193"/>
                      <a:pt x="1503" y="3460"/>
                    </a:cubicBezTo>
                    <a:cubicBezTo>
                      <a:pt x="1503" y="3483"/>
                      <a:pt x="1465" y="3781"/>
                      <a:pt x="1465" y="3834"/>
                    </a:cubicBezTo>
                    <a:cubicBezTo>
                      <a:pt x="1465" y="3819"/>
                      <a:pt x="1458" y="3804"/>
                      <a:pt x="1450" y="3788"/>
                    </a:cubicBezTo>
                    <a:cubicBezTo>
                      <a:pt x="1381" y="3529"/>
                      <a:pt x="1328" y="3262"/>
                      <a:pt x="1297" y="2987"/>
                    </a:cubicBezTo>
                    <a:cubicBezTo>
                      <a:pt x="1282" y="2835"/>
                      <a:pt x="1274" y="2690"/>
                      <a:pt x="1267" y="2553"/>
                    </a:cubicBezTo>
                    <a:cubicBezTo>
                      <a:pt x="1366" y="2537"/>
                      <a:pt x="1801" y="2484"/>
                      <a:pt x="1976" y="2377"/>
                    </a:cubicBezTo>
                    <a:cubicBezTo>
                      <a:pt x="2159" y="2263"/>
                      <a:pt x="2342" y="2087"/>
                      <a:pt x="2358" y="1874"/>
                    </a:cubicBezTo>
                    <a:cubicBezTo>
                      <a:pt x="2388" y="1668"/>
                      <a:pt x="2228" y="1477"/>
                      <a:pt x="2014" y="1470"/>
                    </a:cubicBezTo>
                    <a:cubicBezTo>
                      <a:pt x="1717" y="1470"/>
                      <a:pt x="1404" y="1920"/>
                      <a:pt x="1320" y="2171"/>
                    </a:cubicBezTo>
                    <a:cubicBezTo>
                      <a:pt x="1320" y="2187"/>
                      <a:pt x="1282" y="2332"/>
                      <a:pt x="1267" y="2438"/>
                    </a:cubicBezTo>
                    <a:lnTo>
                      <a:pt x="1267" y="2248"/>
                    </a:lnTo>
                    <a:cubicBezTo>
                      <a:pt x="1267" y="2019"/>
                      <a:pt x="1282" y="1813"/>
                      <a:pt x="1297" y="1630"/>
                    </a:cubicBezTo>
                    <a:cubicBezTo>
                      <a:pt x="1305" y="1523"/>
                      <a:pt x="1313" y="1432"/>
                      <a:pt x="1320" y="1340"/>
                    </a:cubicBezTo>
                    <a:cubicBezTo>
                      <a:pt x="1412" y="1279"/>
                      <a:pt x="1763" y="1035"/>
                      <a:pt x="1869" y="859"/>
                    </a:cubicBezTo>
                    <a:cubicBezTo>
                      <a:pt x="1976" y="684"/>
                      <a:pt x="2060" y="440"/>
                      <a:pt x="1984" y="242"/>
                    </a:cubicBezTo>
                    <a:cubicBezTo>
                      <a:pt x="1928" y="90"/>
                      <a:pt x="1789" y="0"/>
                      <a:pt x="164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4" name="Google Shape;1934;p52"/>
              <p:cNvSpPr/>
              <p:nvPr/>
            </p:nvSpPr>
            <p:spPr>
              <a:xfrm>
                <a:off x="7861980" y="4142462"/>
                <a:ext cx="111674" cy="164098"/>
              </a:xfrm>
              <a:custGeom>
                <a:avLst/>
                <a:gdLst/>
                <a:ahLst/>
                <a:cxnLst/>
                <a:rect l="l" t="t" r="r" b="b"/>
                <a:pathLst>
                  <a:path w="916" h="1346" extrusionOk="0">
                    <a:moveTo>
                      <a:pt x="411" y="1"/>
                    </a:moveTo>
                    <a:cubicBezTo>
                      <a:pt x="263" y="1"/>
                      <a:pt x="120" y="98"/>
                      <a:pt x="69" y="247"/>
                    </a:cubicBezTo>
                    <a:cubicBezTo>
                      <a:pt x="0" y="446"/>
                      <a:pt x="92" y="697"/>
                      <a:pt x="198" y="865"/>
                    </a:cubicBezTo>
                    <a:cubicBezTo>
                      <a:pt x="336" y="1064"/>
                      <a:pt x="778" y="1346"/>
                      <a:pt x="778" y="1346"/>
                    </a:cubicBezTo>
                    <a:cubicBezTo>
                      <a:pt x="778" y="1346"/>
                      <a:pt x="877" y="995"/>
                      <a:pt x="877" y="972"/>
                    </a:cubicBezTo>
                    <a:cubicBezTo>
                      <a:pt x="915" y="705"/>
                      <a:pt x="831" y="164"/>
                      <a:pt x="557" y="34"/>
                    </a:cubicBezTo>
                    <a:cubicBezTo>
                      <a:pt x="510" y="11"/>
                      <a:pt x="460" y="1"/>
                      <a:pt x="41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935" name="Google Shape;1935;p52"/>
            <p:cNvSpPr/>
            <p:nvPr/>
          </p:nvSpPr>
          <p:spPr>
            <a:xfrm rot="5400000">
              <a:off x="5042654" y="1319353"/>
              <a:ext cx="3807724" cy="2369418"/>
            </a:xfrm>
            <a:custGeom>
              <a:avLst/>
              <a:gdLst/>
              <a:ahLst/>
              <a:cxnLst/>
              <a:rect l="l" t="t" r="r" b="b"/>
              <a:pathLst>
                <a:path w="31448" h="19435" extrusionOk="0">
                  <a:moveTo>
                    <a:pt x="916" y="0"/>
                  </a:moveTo>
                  <a:cubicBezTo>
                    <a:pt x="413" y="0"/>
                    <a:pt x="1" y="412"/>
                    <a:pt x="1" y="916"/>
                  </a:cubicBezTo>
                  <a:lnTo>
                    <a:pt x="1" y="18527"/>
                  </a:lnTo>
                  <a:cubicBezTo>
                    <a:pt x="1" y="19030"/>
                    <a:pt x="413" y="19434"/>
                    <a:pt x="916" y="19434"/>
                  </a:cubicBezTo>
                  <a:lnTo>
                    <a:pt x="30532" y="19434"/>
                  </a:lnTo>
                  <a:cubicBezTo>
                    <a:pt x="31036" y="19434"/>
                    <a:pt x="31448" y="19030"/>
                    <a:pt x="31448" y="18527"/>
                  </a:cubicBezTo>
                  <a:lnTo>
                    <a:pt x="31448" y="916"/>
                  </a:lnTo>
                  <a:cubicBezTo>
                    <a:pt x="31448" y="412"/>
                    <a:pt x="31036" y="0"/>
                    <a:pt x="3053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52"/>
            <p:cNvSpPr/>
            <p:nvPr/>
          </p:nvSpPr>
          <p:spPr>
            <a:xfrm rot="5400000">
              <a:off x="5177165" y="1448978"/>
              <a:ext cx="3538713" cy="2109008"/>
            </a:xfrm>
            <a:custGeom>
              <a:avLst/>
              <a:gdLst/>
              <a:ahLst/>
              <a:cxnLst/>
              <a:rect l="l" t="t" r="r" b="b"/>
              <a:pathLst>
                <a:path w="29251" h="17299" extrusionOk="0">
                  <a:moveTo>
                    <a:pt x="916" y="0"/>
                  </a:moveTo>
                  <a:cubicBezTo>
                    <a:pt x="412" y="0"/>
                    <a:pt x="0" y="412"/>
                    <a:pt x="0" y="915"/>
                  </a:cubicBezTo>
                  <a:lnTo>
                    <a:pt x="0" y="16383"/>
                  </a:lnTo>
                  <a:cubicBezTo>
                    <a:pt x="0" y="16894"/>
                    <a:pt x="412" y="17298"/>
                    <a:pt x="916" y="17298"/>
                  </a:cubicBezTo>
                  <a:lnTo>
                    <a:pt x="28335" y="17298"/>
                  </a:lnTo>
                  <a:cubicBezTo>
                    <a:pt x="28838" y="17298"/>
                    <a:pt x="29250" y="16894"/>
                    <a:pt x="29250" y="16383"/>
                  </a:cubicBezTo>
                  <a:lnTo>
                    <a:pt x="29250" y="915"/>
                  </a:lnTo>
                  <a:cubicBezTo>
                    <a:pt x="29250" y="412"/>
                    <a:pt x="28838" y="0"/>
                    <a:pt x="283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52"/>
            <p:cNvSpPr/>
            <p:nvPr/>
          </p:nvSpPr>
          <p:spPr>
            <a:xfrm>
              <a:off x="6324796" y="2419430"/>
              <a:ext cx="1603194" cy="1854619"/>
            </a:xfrm>
            <a:custGeom>
              <a:avLst/>
              <a:gdLst/>
              <a:ahLst/>
              <a:cxnLst/>
              <a:rect l="l" t="t" r="r" b="b"/>
              <a:pathLst>
                <a:path w="9825" h="11366" extrusionOk="0">
                  <a:moveTo>
                    <a:pt x="4768" y="1"/>
                  </a:moveTo>
                  <a:cubicBezTo>
                    <a:pt x="4676" y="1"/>
                    <a:pt x="2891" y="176"/>
                    <a:pt x="2891" y="176"/>
                  </a:cubicBezTo>
                  <a:lnTo>
                    <a:pt x="1" y="1930"/>
                  </a:lnTo>
                  <a:lnTo>
                    <a:pt x="436" y="11365"/>
                  </a:lnTo>
                  <a:lnTo>
                    <a:pt x="7575" y="11357"/>
                  </a:lnTo>
                  <a:lnTo>
                    <a:pt x="7750" y="8642"/>
                  </a:lnTo>
                  <a:cubicBezTo>
                    <a:pt x="7803" y="8863"/>
                    <a:pt x="7872" y="9077"/>
                    <a:pt x="7956" y="9283"/>
                  </a:cubicBezTo>
                  <a:cubicBezTo>
                    <a:pt x="7964" y="9300"/>
                    <a:pt x="7988" y="9308"/>
                    <a:pt x="8025" y="9308"/>
                  </a:cubicBezTo>
                  <a:cubicBezTo>
                    <a:pt x="8369" y="9308"/>
                    <a:pt x="9825" y="8642"/>
                    <a:pt x="9825" y="8642"/>
                  </a:cubicBezTo>
                  <a:cubicBezTo>
                    <a:pt x="9825" y="8642"/>
                    <a:pt x="9352" y="5485"/>
                    <a:pt x="9062" y="4356"/>
                  </a:cubicBezTo>
                  <a:cubicBezTo>
                    <a:pt x="8764" y="3219"/>
                    <a:pt x="8680" y="1724"/>
                    <a:pt x="8414" y="1633"/>
                  </a:cubicBezTo>
                  <a:cubicBezTo>
                    <a:pt x="8154" y="1549"/>
                    <a:pt x="4852" y="1"/>
                    <a:pt x="47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52"/>
            <p:cNvSpPr/>
            <p:nvPr/>
          </p:nvSpPr>
          <p:spPr>
            <a:xfrm>
              <a:off x="6317453" y="2410782"/>
              <a:ext cx="1618043" cy="1870610"/>
            </a:xfrm>
            <a:custGeom>
              <a:avLst/>
              <a:gdLst/>
              <a:ahLst/>
              <a:cxnLst/>
              <a:rect l="l" t="t" r="r" b="b"/>
              <a:pathLst>
                <a:path w="9916" h="11464" extrusionOk="0">
                  <a:moveTo>
                    <a:pt x="4805" y="100"/>
                  </a:moveTo>
                  <a:cubicBezTo>
                    <a:pt x="4881" y="115"/>
                    <a:pt x="5842" y="557"/>
                    <a:pt x="6689" y="938"/>
                  </a:cubicBezTo>
                  <a:cubicBezTo>
                    <a:pt x="7528" y="1327"/>
                    <a:pt x="8321" y="1686"/>
                    <a:pt x="8451" y="1732"/>
                  </a:cubicBezTo>
                  <a:cubicBezTo>
                    <a:pt x="8581" y="1777"/>
                    <a:pt x="8687" y="2411"/>
                    <a:pt x="8786" y="3021"/>
                  </a:cubicBezTo>
                  <a:cubicBezTo>
                    <a:pt x="8863" y="3463"/>
                    <a:pt x="8947" y="3966"/>
                    <a:pt x="9061" y="4416"/>
                  </a:cubicBezTo>
                  <a:cubicBezTo>
                    <a:pt x="9336" y="5477"/>
                    <a:pt x="9763" y="8322"/>
                    <a:pt x="9816" y="8672"/>
                  </a:cubicBezTo>
                  <a:cubicBezTo>
                    <a:pt x="9071" y="9006"/>
                    <a:pt x="8260" y="9326"/>
                    <a:pt x="8071" y="9326"/>
                  </a:cubicBezTo>
                  <a:cubicBezTo>
                    <a:pt x="8057" y="9326"/>
                    <a:pt x="8046" y="9324"/>
                    <a:pt x="8039" y="9321"/>
                  </a:cubicBezTo>
                  <a:cubicBezTo>
                    <a:pt x="7955" y="9115"/>
                    <a:pt x="7894" y="8901"/>
                    <a:pt x="7841" y="8688"/>
                  </a:cubicBezTo>
                  <a:cubicBezTo>
                    <a:pt x="7833" y="8665"/>
                    <a:pt x="7810" y="8649"/>
                    <a:pt x="7787" y="8649"/>
                  </a:cubicBezTo>
                  <a:cubicBezTo>
                    <a:pt x="7764" y="8649"/>
                    <a:pt x="7749" y="8672"/>
                    <a:pt x="7749" y="8695"/>
                  </a:cubicBezTo>
                  <a:lnTo>
                    <a:pt x="7574" y="11365"/>
                  </a:lnTo>
                  <a:lnTo>
                    <a:pt x="526" y="11365"/>
                  </a:lnTo>
                  <a:lnTo>
                    <a:pt x="99" y="2006"/>
                  </a:lnTo>
                  <a:lnTo>
                    <a:pt x="2959" y="275"/>
                  </a:lnTo>
                  <a:cubicBezTo>
                    <a:pt x="3463" y="222"/>
                    <a:pt x="4744" y="100"/>
                    <a:pt x="4805" y="100"/>
                  </a:cubicBezTo>
                  <a:close/>
                  <a:moveTo>
                    <a:pt x="4813" y="0"/>
                  </a:moveTo>
                  <a:cubicBezTo>
                    <a:pt x="4721" y="0"/>
                    <a:pt x="3013" y="168"/>
                    <a:pt x="2936" y="176"/>
                  </a:cubicBezTo>
                  <a:cubicBezTo>
                    <a:pt x="2929" y="176"/>
                    <a:pt x="2921" y="176"/>
                    <a:pt x="2921" y="183"/>
                  </a:cubicBezTo>
                  <a:lnTo>
                    <a:pt x="23" y="1930"/>
                  </a:lnTo>
                  <a:cubicBezTo>
                    <a:pt x="8" y="1945"/>
                    <a:pt x="0" y="1961"/>
                    <a:pt x="0" y="1976"/>
                  </a:cubicBezTo>
                  <a:lnTo>
                    <a:pt x="435" y="11418"/>
                  </a:lnTo>
                  <a:cubicBezTo>
                    <a:pt x="435" y="11441"/>
                    <a:pt x="458" y="11464"/>
                    <a:pt x="481" y="11464"/>
                  </a:cubicBezTo>
                  <a:lnTo>
                    <a:pt x="7620" y="11464"/>
                  </a:lnTo>
                  <a:cubicBezTo>
                    <a:pt x="7642" y="11464"/>
                    <a:pt x="7665" y="11441"/>
                    <a:pt x="7665" y="11418"/>
                  </a:cubicBezTo>
                  <a:lnTo>
                    <a:pt x="7825" y="8985"/>
                  </a:lnTo>
                  <a:cubicBezTo>
                    <a:pt x="7856" y="9107"/>
                    <a:pt x="7902" y="9237"/>
                    <a:pt x="7955" y="9359"/>
                  </a:cubicBezTo>
                  <a:cubicBezTo>
                    <a:pt x="7970" y="9387"/>
                    <a:pt x="8008" y="9400"/>
                    <a:pt x="8066" y="9400"/>
                  </a:cubicBezTo>
                  <a:cubicBezTo>
                    <a:pt x="8367" y="9400"/>
                    <a:pt x="9189" y="9053"/>
                    <a:pt x="9892" y="8733"/>
                  </a:cubicBezTo>
                  <a:cubicBezTo>
                    <a:pt x="9908" y="8726"/>
                    <a:pt x="9915" y="8711"/>
                    <a:pt x="9915" y="8688"/>
                  </a:cubicBezTo>
                  <a:cubicBezTo>
                    <a:pt x="9908" y="8657"/>
                    <a:pt x="9442" y="5515"/>
                    <a:pt x="9153" y="4386"/>
                  </a:cubicBezTo>
                  <a:cubicBezTo>
                    <a:pt x="9038" y="3944"/>
                    <a:pt x="8954" y="3440"/>
                    <a:pt x="8886" y="2998"/>
                  </a:cubicBezTo>
                  <a:cubicBezTo>
                    <a:pt x="8748" y="2166"/>
                    <a:pt x="8657" y="1694"/>
                    <a:pt x="8481" y="1633"/>
                  </a:cubicBezTo>
                  <a:cubicBezTo>
                    <a:pt x="8359" y="1594"/>
                    <a:pt x="7528" y="1213"/>
                    <a:pt x="6727" y="847"/>
                  </a:cubicBezTo>
                  <a:cubicBezTo>
                    <a:pt x="5309" y="199"/>
                    <a:pt x="4859" y="0"/>
                    <a:pt x="481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52"/>
            <p:cNvSpPr/>
            <p:nvPr/>
          </p:nvSpPr>
          <p:spPr>
            <a:xfrm>
              <a:off x="7176080" y="3074080"/>
              <a:ext cx="18928" cy="61190"/>
            </a:xfrm>
            <a:custGeom>
              <a:avLst/>
              <a:gdLst/>
              <a:ahLst/>
              <a:cxnLst/>
              <a:rect l="l" t="t" r="r" b="b"/>
              <a:pathLst>
                <a:path w="116" h="375" extrusionOk="0">
                  <a:moveTo>
                    <a:pt x="69" y="1"/>
                  </a:moveTo>
                  <a:cubicBezTo>
                    <a:pt x="47" y="1"/>
                    <a:pt x="24" y="16"/>
                    <a:pt x="24" y="46"/>
                  </a:cubicBezTo>
                  <a:cubicBezTo>
                    <a:pt x="16" y="138"/>
                    <a:pt x="16" y="237"/>
                    <a:pt x="8" y="321"/>
                  </a:cubicBezTo>
                  <a:cubicBezTo>
                    <a:pt x="1" y="351"/>
                    <a:pt x="24" y="374"/>
                    <a:pt x="47" y="374"/>
                  </a:cubicBezTo>
                  <a:cubicBezTo>
                    <a:pt x="77" y="374"/>
                    <a:pt x="100" y="359"/>
                    <a:pt x="100" y="336"/>
                  </a:cubicBezTo>
                  <a:cubicBezTo>
                    <a:pt x="108" y="237"/>
                    <a:pt x="115" y="146"/>
                    <a:pt x="115" y="46"/>
                  </a:cubicBezTo>
                  <a:cubicBezTo>
                    <a:pt x="115" y="23"/>
                    <a:pt x="100" y="1"/>
                    <a:pt x="6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52"/>
            <p:cNvSpPr/>
            <p:nvPr/>
          </p:nvSpPr>
          <p:spPr>
            <a:xfrm>
              <a:off x="7149972" y="2662231"/>
              <a:ext cx="45036" cy="359795"/>
            </a:xfrm>
            <a:custGeom>
              <a:avLst/>
              <a:gdLst/>
              <a:ahLst/>
              <a:cxnLst/>
              <a:rect l="l" t="t" r="r" b="b"/>
              <a:pathLst>
                <a:path w="276" h="2205" extrusionOk="0">
                  <a:moveTo>
                    <a:pt x="46" y="0"/>
                  </a:moveTo>
                  <a:cubicBezTo>
                    <a:pt x="16" y="8"/>
                    <a:pt x="1" y="31"/>
                    <a:pt x="1" y="61"/>
                  </a:cubicBezTo>
                  <a:cubicBezTo>
                    <a:pt x="107" y="755"/>
                    <a:pt x="161" y="1449"/>
                    <a:pt x="184" y="2159"/>
                  </a:cubicBezTo>
                  <a:cubicBezTo>
                    <a:pt x="184" y="2181"/>
                    <a:pt x="207" y="2204"/>
                    <a:pt x="229" y="2204"/>
                  </a:cubicBezTo>
                  <a:lnTo>
                    <a:pt x="229" y="2197"/>
                  </a:lnTo>
                  <a:cubicBezTo>
                    <a:pt x="260" y="2197"/>
                    <a:pt x="275" y="2174"/>
                    <a:pt x="275" y="2151"/>
                  </a:cubicBezTo>
                  <a:cubicBezTo>
                    <a:pt x="260" y="1442"/>
                    <a:pt x="199" y="740"/>
                    <a:pt x="100" y="46"/>
                  </a:cubicBezTo>
                  <a:cubicBezTo>
                    <a:pt x="92" y="15"/>
                    <a:pt x="69" y="0"/>
                    <a:pt x="4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52"/>
            <p:cNvSpPr/>
            <p:nvPr/>
          </p:nvSpPr>
          <p:spPr>
            <a:xfrm>
              <a:off x="7527069" y="2958391"/>
              <a:ext cx="17623" cy="91050"/>
            </a:xfrm>
            <a:custGeom>
              <a:avLst/>
              <a:gdLst/>
              <a:ahLst/>
              <a:cxnLst/>
              <a:rect l="l" t="t" r="r" b="b"/>
              <a:pathLst>
                <a:path w="108" h="558" extrusionOk="0">
                  <a:moveTo>
                    <a:pt x="62" y="0"/>
                  </a:moveTo>
                  <a:cubicBezTo>
                    <a:pt x="39" y="0"/>
                    <a:pt x="16" y="16"/>
                    <a:pt x="16" y="46"/>
                  </a:cubicBezTo>
                  <a:lnTo>
                    <a:pt x="1" y="511"/>
                  </a:lnTo>
                  <a:cubicBezTo>
                    <a:pt x="1" y="534"/>
                    <a:pt x="23" y="557"/>
                    <a:pt x="54" y="557"/>
                  </a:cubicBezTo>
                  <a:cubicBezTo>
                    <a:pt x="77" y="557"/>
                    <a:pt x="100" y="542"/>
                    <a:pt x="100" y="511"/>
                  </a:cubicBezTo>
                  <a:lnTo>
                    <a:pt x="107" y="46"/>
                  </a:lnTo>
                  <a:cubicBezTo>
                    <a:pt x="107" y="16"/>
                    <a:pt x="85" y="0"/>
                    <a:pt x="6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52"/>
            <p:cNvSpPr/>
            <p:nvPr/>
          </p:nvSpPr>
          <p:spPr>
            <a:xfrm>
              <a:off x="7513362" y="3090234"/>
              <a:ext cx="28882" cy="719591"/>
            </a:xfrm>
            <a:custGeom>
              <a:avLst/>
              <a:gdLst/>
              <a:ahLst/>
              <a:cxnLst/>
              <a:rect l="l" t="t" r="r" b="b"/>
              <a:pathLst>
                <a:path w="177" h="4410" extrusionOk="0">
                  <a:moveTo>
                    <a:pt x="130" y="1"/>
                  </a:moveTo>
                  <a:cubicBezTo>
                    <a:pt x="100" y="1"/>
                    <a:pt x="77" y="24"/>
                    <a:pt x="85" y="47"/>
                  </a:cubicBezTo>
                  <a:lnTo>
                    <a:pt x="1" y="4356"/>
                  </a:lnTo>
                  <a:cubicBezTo>
                    <a:pt x="1" y="4386"/>
                    <a:pt x="24" y="4409"/>
                    <a:pt x="46" y="4409"/>
                  </a:cubicBezTo>
                  <a:cubicBezTo>
                    <a:pt x="77" y="4409"/>
                    <a:pt x="92" y="4386"/>
                    <a:pt x="100" y="4356"/>
                  </a:cubicBezTo>
                  <a:lnTo>
                    <a:pt x="176" y="47"/>
                  </a:lnTo>
                  <a:cubicBezTo>
                    <a:pt x="176" y="24"/>
                    <a:pt x="153" y="1"/>
                    <a:pt x="13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52"/>
            <p:cNvSpPr/>
            <p:nvPr/>
          </p:nvSpPr>
          <p:spPr>
            <a:xfrm>
              <a:off x="7625464" y="3982628"/>
              <a:ext cx="361106" cy="290121"/>
            </a:xfrm>
            <a:custGeom>
              <a:avLst/>
              <a:gdLst/>
              <a:ahLst/>
              <a:cxnLst/>
              <a:rect l="l" t="t" r="r" b="b"/>
              <a:pathLst>
                <a:path w="2213" h="1778" extrusionOk="0">
                  <a:moveTo>
                    <a:pt x="1998" y="0"/>
                  </a:moveTo>
                  <a:lnTo>
                    <a:pt x="0" y="382"/>
                  </a:lnTo>
                  <a:lnTo>
                    <a:pt x="679" y="1777"/>
                  </a:lnTo>
                  <a:lnTo>
                    <a:pt x="2212" y="1777"/>
                  </a:lnTo>
                  <a:lnTo>
                    <a:pt x="19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52"/>
            <p:cNvSpPr/>
            <p:nvPr/>
          </p:nvSpPr>
          <p:spPr>
            <a:xfrm>
              <a:off x="7617958" y="3974633"/>
              <a:ext cx="377261" cy="306764"/>
            </a:xfrm>
            <a:custGeom>
              <a:avLst/>
              <a:gdLst/>
              <a:ahLst/>
              <a:cxnLst/>
              <a:rect l="l" t="t" r="r" b="b"/>
              <a:pathLst>
                <a:path w="2312" h="1880" extrusionOk="0">
                  <a:moveTo>
                    <a:pt x="2006" y="103"/>
                  </a:moveTo>
                  <a:lnTo>
                    <a:pt x="2205" y="1781"/>
                  </a:lnTo>
                  <a:lnTo>
                    <a:pt x="755" y="1781"/>
                  </a:lnTo>
                  <a:lnTo>
                    <a:pt x="115" y="469"/>
                  </a:lnTo>
                  <a:lnTo>
                    <a:pt x="2006" y="103"/>
                  </a:lnTo>
                  <a:close/>
                  <a:moveTo>
                    <a:pt x="2050" y="0"/>
                  </a:moveTo>
                  <a:cubicBezTo>
                    <a:pt x="2046" y="0"/>
                    <a:pt x="2041" y="1"/>
                    <a:pt x="2037" y="4"/>
                  </a:cubicBezTo>
                  <a:lnTo>
                    <a:pt x="39" y="385"/>
                  </a:lnTo>
                  <a:cubicBezTo>
                    <a:pt x="23" y="385"/>
                    <a:pt x="8" y="393"/>
                    <a:pt x="0" y="408"/>
                  </a:cubicBezTo>
                  <a:cubicBezTo>
                    <a:pt x="0" y="423"/>
                    <a:pt x="0" y="438"/>
                    <a:pt x="0" y="454"/>
                  </a:cubicBezTo>
                  <a:lnTo>
                    <a:pt x="687" y="1849"/>
                  </a:lnTo>
                  <a:cubicBezTo>
                    <a:pt x="694" y="1865"/>
                    <a:pt x="710" y="1872"/>
                    <a:pt x="733" y="1880"/>
                  </a:cubicBezTo>
                  <a:lnTo>
                    <a:pt x="2258" y="1880"/>
                  </a:lnTo>
                  <a:cubicBezTo>
                    <a:pt x="2273" y="1880"/>
                    <a:pt x="2289" y="1872"/>
                    <a:pt x="2296" y="1865"/>
                  </a:cubicBezTo>
                  <a:cubicBezTo>
                    <a:pt x="2304" y="1849"/>
                    <a:pt x="2311" y="1834"/>
                    <a:pt x="2311" y="1826"/>
                  </a:cubicBezTo>
                  <a:lnTo>
                    <a:pt x="2098" y="42"/>
                  </a:lnTo>
                  <a:cubicBezTo>
                    <a:pt x="2090" y="34"/>
                    <a:pt x="2090" y="19"/>
                    <a:pt x="2075" y="11"/>
                  </a:cubicBezTo>
                  <a:cubicBezTo>
                    <a:pt x="2070" y="6"/>
                    <a:pt x="2060" y="0"/>
                    <a:pt x="205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52"/>
            <p:cNvSpPr/>
            <p:nvPr/>
          </p:nvSpPr>
          <p:spPr>
            <a:xfrm>
              <a:off x="7556930" y="3768708"/>
              <a:ext cx="473044" cy="343478"/>
            </a:xfrm>
            <a:custGeom>
              <a:avLst/>
              <a:gdLst/>
              <a:ahLst/>
              <a:cxnLst/>
              <a:rect l="l" t="t" r="r" b="b"/>
              <a:pathLst>
                <a:path w="2899" h="2105" extrusionOk="0">
                  <a:moveTo>
                    <a:pt x="2032" y="1"/>
                  </a:moveTo>
                  <a:cubicBezTo>
                    <a:pt x="1787" y="1"/>
                    <a:pt x="1456" y="118"/>
                    <a:pt x="1114" y="327"/>
                  </a:cubicBezTo>
                  <a:cubicBezTo>
                    <a:pt x="786" y="526"/>
                    <a:pt x="451" y="709"/>
                    <a:pt x="100" y="869"/>
                  </a:cubicBezTo>
                  <a:cubicBezTo>
                    <a:pt x="24" y="1060"/>
                    <a:pt x="1" y="1266"/>
                    <a:pt x="39" y="1464"/>
                  </a:cubicBezTo>
                  <a:cubicBezTo>
                    <a:pt x="39" y="1464"/>
                    <a:pt x="382" y="2105"/>
                    <a:pt x="573" y="2105"/>
                  </a:cubicBezTo>
                  <a:cubicBezTo>
                    <a:pt x="763" y="2105"/>
                    <a:pt x="2640" y="1502"/>
                    <a:pt x="2769" y="1380"/>
                  </a:cubicBezTo>
                  <a:cubicBezTo>
                    <a:pt x="2899" y="1250"/>
                    <a:pt x="2548" y="457"/>
                    <a:pt x="2388" y="167"/>
                  </a:cubicBezTo>
                  <a:cubicBezTo>
                    <a:pt x="2324" y="54"/>
                    <a:pt x="2197" y="1"/>
                    <a:pt x="203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52"/>
            <p:cNvSpPr/>
            <p:nvPr/>
          </p:nvSpPr>
          <p:spPr>
            <a:xfrm>
              <a:off x="7549424" y="3760550"/>
              <a:ext cx="496868" cy="360285"/>
            </a:xfrm>
            <a:custGeom>
              <a:avLst/>
              <a:gdLst/>
              <a:ahLst/>
              <a:cxnLst/>
              <a:rect l="l" t="t" r="r" b="b"/>
              <a:pathLst>
                <a:path w="3045" h="2208" extrusionOk="0">
                  <a:moveTo>
                    <a:pt x="2077" y="94"/>
                  </a:moveTo>
                  <a:cubicBezTo>
                    <a:pt x="2127" y="94"/>
                    <a:pt x="2172" y="100"/>
                    <a:pt x="2213" y="111"/>
                  </a:cubicBezTo>
                  <a:cubicBezTo>
                    <a:pt x="2289" y="126"/>
                    <a:pt x="2350" y="179"/>
                    <a:pt x="2388" y="240"/>
                  </a:cubicBezTo>
                  <a:cubicBezTo>
                    <a:pt x="2602" y="614"/>
                    <a:pt x="2869" y="1308"/>
                    <a:pt x="2777" y="1392"/>
                  </a:cubicBezTo>
                  <a:cubicBezTo>
                    <a:pt x="2678" y="1491"/>
                    <a:pt x="825" y="2109"/>
                    <a:pt x="619" y="2109"/>
                  </a:cubicBezTo>
                  <a:cubicBezTo>
                    <a:pt x="512" y="2109"/>
                    <a:pt x="268" y="1758"/>
                    <a:pt x="131" y="1499"/>
                  </a:cubicBezTo>
                  <a:cubicBezTo>
                    <a:pt x="100" y="1316"/>
                    <a:pt x="115" y="1125"/>
                    <a:pt x="184" y="957"/>
                  </a:cubicBezTo>
                  <a:cubicBezTo>
                    <a:pt x="527" y="797"/>
                    <a:pt x="863" y="614"/>
                    <a:pt x="1183" y="416"/>
                  </a:cubicBezTo>
                  <a:cubicBezTo>
                    <a:pt x="1522" y="209"/>
                    <a:pt x="1845" y="94"/>
                    <a:pt x="2077" y="94"/>
                  </a:cubicBezTo>
                  <a:close/>
                  <a:moveTo>
                    <a:pt x="2085" y="0"/>
                  </a:moveTo>
                  <a:cubicBezTo>
                    <a:pt x="1831" y="0"/>
                    <a:pt x="1492" y="120"/>
                    <a:pt x="1137" y="332"/>
                  </a:cubicBezTo>
                  <a:cubicBezTo>
                    <a:pt x="817" y="530"/>
                    <a:pt x="481" y="713"/>
                    <a:pt x="131" y="873"/>
                  </a:cubicBezTo>
                  <a:cubicBezTo>
                    <a:pt x="115" y="873"/>
                    <a:pt x="108" y="889"/>
                    <a:pt x="108" y="896"/>
                  </a:cubicBezTo>
                  <a:cubicBezTo>
                    <a:pt x="24" y="1094"/>
                    <a:pt x="1" y="1316"/>
                    <a:pt x="39" y="1522"/>
                  </a:cubicBezTo>
                  <a:cubicBezTo>
                    <a:pt x="39" y="1529"/>
                    <a:pt x="39" y="1529"/>
                    <a:pt x="39" y="1537"/>
                  </a:cubicBezTo>
                  <a:cubicBezTo>
                    <a:pt x="100" y="1651"/>
                    <a:pt x="413" y="2208"/>
                    <a:pt x="619" y="2208"/>
                  </a:cubicBezTo>
                  <a:cubicBezTo>
                    <a:pt x="825" y="2208"/>
                    <a:pt x="2709" y="1598"/>
                    <a:pt x="2853" y="1461"/>
                  </a:cubicBezTo>
                  <a:cubicBezTo>
                    <a:pt x="3044" y="1270"/>
                    <a:pt x="2487" y="202"/>
                    <a:pt x="2480" y="194"/>
                  </a:cubicBezTo>
                  <a:cubicBezTo>
                    <a:pt x="2426" y="103"/>
                    <a:pt x="2342" y="42"/>
                    <a:pt x="2243" y="19"/>
                  </a:cubicBezTo>
                  <a:cubicBezTo>
                    <a:pt x="2195" y="6"/>
                    <a:pt x="2142" y="0"/>
                    <a:pt x="208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52"/>
            <p:cNvSpPr/>
            <p:nvPr/>
          </p:nvSpPr>
          <p:spPr>
            <a:xfrm>
              <a:off x="6745461" y="2295908"/>
              <a:ext cx="586451" cy="475974"/>
            </a:xfrm>
            <a:custGeom>
              <a:avLst/>
              <a:gdLst/>
              <a:ahLst/>
              <a:cxnLst/>
              <a:rect l="l" t="t" r="r" b="b"/>
              <a:pathLst>
                <a:path w="3594" h="2917" extrusionOk="0">
                  <a:moveTo>
                    <a:pt x="1322" y="0"/>
                  </a:moveTo>
                  <a:cubicBezTo>
                    <a:pt x="1023" y="0"/>
                    <a:pt x="772" y="35"/>
                    <a:pt x="672" y="79"/>
                  </a:cubicBezTo>
                  <a:cubicBezTo>
                    <a:pt x="504" y="209"/>
                    <a:pt x="359" y="354"/>
                    <a:pt x="230" y="514"/>
                  </a:cubicBezTo>
                  <a:cubicBezTo>
                    <a:pt x="123" y="720"/>
                    <a:pt x="47" y="933"/>
                    <a:pt x="1" y="1162"/>
                  </a:cubicBezTo>
                  <a:lnTo>
                    <a:pt x="1252" y="2916"/>
                  </a:lnTo>
                  <a:lnTo>
                    <a:pt x="2045" y="1688"/>
                  </a:lnTo>
                  <a:lnTo>
                    <a:pt x="2335" y="1513"/>
                  </a:lnTo>
                  <a:lnTo>
                    <a:pt x="3593" y="2359"/>
                  </a:lnTo>
                  <a:cubicBezTo>
                    <a:pt x="3593" y="2359"/>
                    <a:pt x="3151" y="842"/>
                    <a:pt x="2686" y="376"/>
                  </a:cubicBezTo>
                  <a:cubicBezTo>
                    <a:pt x="2399" y="90"/>
                    <a:pt x="1800" y="0"/>
                    <a:pt x="1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52"/>
            <p:cNvSpPr/>
            <p:nvPr/>
          </p:nvSpPr>
          <p:spPr>
            <a:xfrm>
              <a:off x="6736812" y="2287259"/>
              <a:ext cx="603748" cy="491965"/>
            </a:xfrm>
            <a:custGeom>
              <a:avLst/>
              <a:gdLst/>
              <a:ahLst/>
              <a:cxnLst/>
              <a:rect l="l" t="t" r="r" b="b"/>
              <a:pathLst>
                <a:path w="3700" h="3015" extrusionOk="0">
                  <a:moveTo>
                    <a:pt x="1376" y="96"/>
                  </a:moveTo>
                  <a:cubicBezTo>
                    <a:pt x="1842" y="96"/>
                    <a:pt x="2424" y="180"/>
                    <a:pt x="2700" y="452"/>
                  </a:cubicBezTo>
                  <a:cubicBezTo>
                    <a:pt x="3082" y="834"/>
                    <a:pt x="3440" y="1917"/>
                    <a:pt x="3562" y="2290"/>
                  </a:cubicBezTo>
                  <a:lnTo>
                    <a:pt x="2418" y="1520"/>
                  </a:lnTo>
                  <a:cubicBezTo>
                    <a:pt x="2411" y="1516"/>
                    <a:pt x="2401" y="1514"/>
                    <a:pt x="2391" y="1514"/>
                  </a:cubicBezTo>
                  <a:cubicBezTo>
                    <a:pt x="2382" y="1514"/>
                    <a:pt x="2372" y="1516"/>
                    <a:pt x="2365" y="1520"/>
                  </a:cubicBezTo>
                  <a:lnTo>
                    <a:pt x="2075" y="1695"/>
                  </a:lnTo>
                  <a:cubicBezTo>
                    <a:pt x="2067" y="1703"/>
                    <a:pt x="2060" y="1703"/>
                    <a:pt x="2060" y="1711"/>
                  </a:cubicBezTo>
                  <a:lnTo>
                    <a:pt x="1305" y="2878"/>
                  </a:lnTo>
                  <a:lnTo>
                    <a:pt x="100" y="1200"/>
                  </a:lnTo>
                  <a:cubicBezTo>
                    <a:pt x="145" y="986"/>
                    <a:pt x="222" y="780"/>
                    <a:pt x="321" y="590"/>
                  </a:cubicBezTo>
                  <a:cubicBezTo>
                    <a:pt x="443" y="437"/>
                    <a:pt x="588" y="292"/>
                    <a:pt x="740" y="170"/>
                  </a:cubicBezTo>
                  <a:cubicBezTo>
                    <a:pt x="837" y="129"/>
                    <a:pt x="1084" y="96"/>
                    <a:pt x="1376" y="96"/>
                  </a:cubicBezTo>
                  <a:close/>
                  <a:moveTo>
                    <a:pt x="1394" y="0"/>
                  </a:moveTo>
                  <a:cubicBezTo>
                    <a:pt x="1082" y="0"/>
                    <a:pt x="815" y="39"/>
                    <a:pt x="702" y="86"/>
                  </a:cubicBezTo>
                  <a:lnTo>
                    <a:pt x="694" y="94"/>
                  </a:lnTo>
                  <a:cubicBezTo>
                    <a:pt x="527" y="223"/>
                    <a:pt x="374" y="376"/>
                    <a:pt x="244" y="544"/>
                  </a:cubicBezTo>
                  <a:cubicBezTo>
                    <a:pt x="138" y="750"/>
                    <a:pt x="54" y="971"/>
                    <a:pt x="8" y="1200"/>
                  </a:cubicBezTo>
                  <a:cubicBezTo>
                    <a:pt x="0" y="1215"/>
                    <a:pt x="8" y="1230"/>
                    <a:pt x="16" y="1238"/>
                  </a:cubicBezTo>
                  <a:lnTo>
                    <a:pt x="1266" y="2992"/>
                  </a:lnTo>
                  <a:cubicBezTo>
                    <a:pt x="1282" y="3007"/>
                    <a:pt x="1289" y="3015"/>
                    <a:pt x="1305" y="3015"/>
                  </a:cubicBezTo>
                  <a:lnTo>
                    <a:pt x="1312" y="3007"/>
                  </a:lnTo>
                  <a:cubicBezTo>
                    <a:pt x="1328" y="3007"/>
                    <a:pt x="1343" y="3000"/>
                    <a:pt x="1350" y="2984"/>
                  </a:cubicBezTo>
                  <a:lnTo>
                    <a:pt x="2128" y="1764"/>
                  </a:lnTo>
                  <a:lnTo>
                    <a:pt x="2388" y="1612"/>
                  </a:lnTo>
                  <a:lnTo>
                    <a:pt x="3616" y="2443"/>
                  </a:lnTo>
                  <a:cubicBezTo>
                    <a:pt x="3623" y="2451"/>
                    <a:pt x="3633" y="2454"/>
                    <a:pt x="3643" y="2454"/>
                  </a:cubicBezTo>
                  <a:cubicBezTo>
                    <a:pt x="3654" y="2454"/>
                    <a:pt x="3665" y="2451"/>
                    <a:pt x="3677" y="2443"/>
                  </a:cubicBezTo>
                  <a:cubicBezTo>
                    <a:pt x="3692" y="2435"/>
                    <a:pt x="3700" y="2412"/>
                    <a:pt x="3692" y="2390"/>
                  </a:cubicBezTo>
                  <a:cubicBezTo>
                    <a:pt x="3677" y="2336"/>
                    <a:pt x="3242" y="857"/>
                    <a:pt x="2777" y="391"/>
                  </a:cubicBezTo>
                  <a:cubicBezTo>
                    <a:pt x="2479" y="94"/>
                    <a:pt x="1881" y="0"/>
                    <a:pt x="139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52"/>
            <p:cNvSpPr/>
            <p:nvPr/>
          </p:nvSpPr>
          <p:spPr>
            <a:xfrm>
              <a:off x="7064142" y="1316869"/>
              <a:ext cx="173129" cy="290121"/>
            </a:xfrm>
            <a:custGeom>
              <a:avLst/>
              <a:gdLst/>
              <a:ahLst/>
              <a:cxnLst/>
              <a:rect l="l" t="t" r="r" b="b"/>
              <a:pathLst>
                <a:path w="1061" h="1778" extrusionOk="0">
                  <a:moveTo>
                    <a:pt x="267" y="0"/>
                  </a:moveTo>
                  <a:lnTo>
                    <a:pt x="0" y="69"/>
                  </a:lnTo>
                  <a:lnTo>
                    <a:pt x="877" y="1777"/>
                  </a:lnTo>
                  <a:cubicBezTo>
                    <a:pt x="877" y="1777"/>
                    <a:pt x="1060" y="1121"/>
                    <a:pt x="992" y="824"/>
                  </a:cubicBezTo>
                  <a:cubicBezTo>
                    <a:pt x="931" y="526"/>
                    <a:pt x="267" y="0"/>
                    <a:pt x="26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52"/>
            <p:cNvSpPr/>
            <p:nvPr/>
          </p:nvSpPr>
          <p:spPr>
            <a:xfrm>
              <a:off x="7056636" y="1307568"/>
              <a:ext cx="188141" cy="306927"/>
            </a:xfrm>
            <a:custGeom>
              <a:avLst/>
              <a:gdLst/>
              <a:ahLst/>
              <a:cxnLst/>
              <a:rect l="l" t="t" r="r" b="b"/>
              <a:pathLst>
                <a:path w="1153" h="1881" extrusionOk="0">
                  <a:moveTo>
                    <a:pt x="298" y="111"/>
                  </a:moveTo>
                  <a:cubicBezTo>
                    <a:pt x="489" y="263"/>
                    <a:pt x="939" y="667"/>
                    <a:pt x="992" y="896"/>
                  </a:cubicBezTo>
                  <a:cubicBezTo>
                    <a:pt x="1038" y="1102"/>
                    <a:pt x="954" y="1499"/>
                    <a:pt x="908" y="1697"/>
                  </a:cubicBezTo>
                  <a:lnTo>
                    <a:pt x="115" y="156"/>
                  </a:lnTo>
                  <a:lnTo>
                    <a:pt x="298" y="111"/>
                  </a:lnTo>
                  <a:close/>
                  <a:moveTo>
                    <a:pt x="311" y="1"/>
                  </a:moveTo>
                  <a:cubicBezTo>
                    <a:pt x="307" y="1"/>
                    <a:pt x="302" y="2"/>
                    <a:pt x="298" y="4"/>
                  </a:cubicBezTo>
                  <a:lnTo>
                    <a:pt x="39" y="72"/>
                  </a:lnTo>
                  <a:cubicBezTo>
                    <a:pt x="23" y="72"/>
                    <a:pt x="8" y="80"/>
                    <a:pt x="1" y="95"/>
                  </a:cubicBezTo>
                  <a:cubicBezTo>
                    <a:pt x="1" y="111"/>
                    <a:pt x="1" y="126"/>
                    <a:pt x="1" y="141"/>
                  </a:cubicBezTo>
                  <a:lnTo>
                    <a:pt x="878" y="1857"/>
                  </a:lnTo>
                  <a:cubicBezTo>
                    <a:pt x="885" y="1872"/>
                    <a:pt x="908" y="1880"/>
                    <a:pt x="923" y="1880"/>
                  </a:cubicBezTo>
                  <a:lnTo>
                    <a:pt x="931" y="1880"/>
                  </a:lnTo>
                  <a:cubicBezTo>
                    <a:pt x="946" y="1880"/>
                    <a:pt x="962" y="1865"/>
                    <a:pt x="969" y="1842"/>
                  </a:cubicBezTo>
                  <a:cubicBezTo>
                    <a:pt x="977" y="1819"/>
                    <a:pt x="1152" y="1186"/>
                    <a:pt x="1084" y="873"/>
                  </a:cubicBezTo>
                  <a:cubicBezTo>
                    <a:pt x="1015" y="553"/>
                    <a:pt x="367" y="34"/>
                    <a:pt x="344" y="11"/>
                  </a:cubicBezTo>
                  <a:cubicBezTo>
                    <a:pt x="333" y="6"/>
                    <a:pt x="322" y="1"/>
                    <a:pt x="31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52"/>
            <p:cNvSpPr/>
            <p:nvPr/>
          </p:nvSpPr>
          <p:spPr>
            <a:xfrm>
              <a:off x="6550140" y="1274444"/>
              <a:ext cx="776713" cy="1354332"/>
            </a:xfrm>
            <a:custGeom>
              <a:avLst/>
              <a:gdLst/>
              <a:ahLst/>
              <a:cxnLst/>
              <a:rect l="l" t="t" r="r" b="b"/>
              <a:pathLst>
                <a:path w="4760" h="8300" extrusionOk="0">
                  <a:moveTo>
                    <a:pt x="3211" y="1"/>
                  </a:moveTo>
                  <a:cubicBezTo>
                    <a:pt x="2708" y="47"/>
                    <a:pt x="2220" y="207"/>
                    <a:pt x="1785" y="466"/>
                  </a:cubicBezTo>
                  <a:cubicBezTo>
                    <a:pt x="1144" y="878"/>
                    <a:pt x="61" y="1084"/>
                    <a:pt x="153" y="1725"/>
                  </a:cubicBezTo>
                  <a:cubicBezTo>
                    <a:pt x="237" y="2365"/>
                    <a:pt x="618" y="3326"/>
                    <a:pt x="618" y="3326"/>
                  </a:cubicBezTo>
                  <a:cubicBezTo>
                    <a:pt x="153" y="3387"/>
                    <a:pt x="0" y="3624"/>
                    <a:pt x="176" y="4295"/>
                  </a:cubicBezTo>
                  <a:cubicBezTo>
                    <a:pt x="307" y="4795"/>
                    <a:pt x="747" y="4859"/>
                    <a:pt x="963" y="4859"/>
                  </a:cubicBezTo>
                  <a:cubicBezTo>
                    <a:pt x="1036" y="4859"/>
                    <a:pt x="1083" y="4852"/>
                    <a:pt x="1083" y="4852"/>
                  </a:cubicBezTo>
                  <a:cubicBezTo>
                    <a:pt x="1640" y="5225"/>
                    <a:pt x="1816" y="6514"/>
                    <a:pt x="1816" y="6514"/>
                  </a:cubicBezTo>
                  <a:cubicBezTo>
                    <a:pt x="1816" y="6514"/>
                    <a:pt x="1960" y="6774"/>
                    <a:pt x="2044" y="6926"/>
                  </a:cubicBezTo>
                  <a:cubicBezTo>
                    <a:pt x="2136" y="7071"/>
                    <a:pt x="3684" y="8299"/>
                    <a:pt x="3684" y="8299"/>
                  </a:cubicBezTo>
                  <a:lnTo>
                    <a:pt x="3684" y="6308"/>
                  </a:lnTo>
                  <a:cubicBezTo>
                    <a:pt x="3684" y="6308"/>
                    <a:pt x="3702" y="6313"/>
                    <a:pt x="3734" y="6313"/>
                  </a:cubicBezTo>
                  <a:cubicBezTo>
                    <a:pt x="3840" y="6313"/>
                    <a:pt x="4101" y="6259"/>
                    <a:pt x="4348" y="5782"/>
                  </a:cubicBezTo>
                  <a:cubicBezTo>
                    <a:pt x="4676" y="5172"/>
                    <a:pt x="4760" y="4356"/>
                    <a:pt x="4584" y="3479"/>
                  </a:cubicBezTo>
                  <a:cubicBezTo>
                    <a:pt x="4409" y="2602"/>
                    <a:pt x="3211" y="1"/>
                    <a:pt x="321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52"/>
            <p:cNvSpPr/>
            <p:nvPr/>
          </p:nvSpPr>
          <p:spPr>
            <a:xfrm>
              <a:off x="6553893" y="1265796"/>
              <a:ext cx="780466" cy="1370323"/>
            </a:xfrm>
            <a:custGeom>
              <a:avLst/>
              <a:gdLst/>
              <a:ahLst/>
              <a:cxnLst/>
              <a:rect l="l" t="t" r="r" b="b"/>
              <a:pathLst>
                <a:path w="4783" h="8398" extrusionOk="0">
                  <a:moveTo>
                    <a:pt x="3158" y="107"/>
                  </a:moveTo>
                  <a:cubicBezTo>
                    <a:pt x="3295" y="397"/>
                    <a:pt x="4355" y="2731"/>
                    <a:pt x="4515" y="3539"/>
                  </a:cubicBezTo>
                  <a:cubicBezTo>
                    <a:pt x="4683" y="4394"/>
                    <a:pt x="4607" y="5202"/>
                    <a:pt x="4287" y="5812"/>
                  </a:cubicBezTo>
                  <a:cubicBezTo>
                    <a:pt x="4047" y="6274"/>
                    <a:pt x="3802" y="6318"/>
                    <a:pt x="3708" y="6318"/>
                  </a:cubicBezTo>
                  <a:cubicBezTo>
                    <a:pt x="3686" y="6318"/>
                    <a:pt x="3672" y="6316"/>
                    <a:pt x="3669" y="6316"/>
                  </a:cubicBezTo>
                  <a:cubicBezTo>
                    <a:pt x="3654" y="6316"/>
                    <a:pt x="3638" y="6316"/>
                    <a:pt x="3631" y="6323"/>
                  </a:cubicBezTo>
                  <a:cubicBezTo>
                    <a:pt x="3615" y="6331"/>
                    <a:pt x="3608" y="6346"/>
                    <a:pt x="3608" y="6361"/>
                  </a:cubicBezTo>
                  <a:lnTo>
                    <a:pt x="3608" y="8253"/>
                  </a:lnTo>
                  <a:cubicBezTo>
                    <a:pt x="2990" y="7757"/>
                    <a:pt x="2121" y="7048"/>
                    <a:pt x="2060" y="6949"/>
                  </a:cubicBezTo>
                  <a:cubicBezTo>
                    <a:pt x="1983" y="6819"/>
                    <a:pt x="1854" y="6598"/>
                    <a:pt x="1831" y="6552"/>
                  </a:cubicBezTo>
                  <a:cubicBezTo>
                    <a:pt x="1815" y="6430"/>
                    <a:pt x="1632" y="5240"/>
                    <a:pt x="1083" y="4867"/>
                  </a:cubicBezTo>
                  <a:cubicBezTo>
                    <a:pt x="1078" y="4861"/>
                    <a:pt x="1069" y="4856"/>
                    <a:pt x="1058" y="4856"/>
                  </a:cubicBezTo>
                  <a:cubicBezTo>
                    <a:pt x="1054" y="4856"/>
                    <a:pt x="1050" y="4857"/>
                    <a:pt x="1045" y="4859"/>
                  </a:cubicBezTo>
                  <a:cubicBezTo>
                    <a:pt x="1040" y="4859"/>
                    <a:pt x="996" y="4865"/>
                    <a:pt x="931" y="4865"/>
                  </a:cubicBezTo>
                  <a:cubicBezTo>
                    <a:pt x="729" y="4865"/>
                    <a:pt x="320" y="4808"/>
                    <a:pt x="199" y="4340"/>
                  </a:cubicBezTo>
                  <a:cubicBezTo>
                    <a:pt x="99" y="3982"/>
                    <a:pt x="99" y="3753"/>
                    <a:pt x="199" y="3616"/>
                  </a:cubicBezTo>
                  <a:cubicBezTo>
                    <a:pt x="267" y="3517"/>
                    <a:pt x="397" y="3456"/>
                    <a:pt x="595" y="3433"/>
                  </a:cubicBezTo>
                  <a:cubicBezTo>
                    <a:pt x="610" y="3433"/>
                    <a:pt x="626" y="3425"/>
                    <a:pt x="633" y="3410"/>
                  </a:cubicBezTo>
                  <a:cubicBezTo>
                    <a:pt x="641" y="3394"/>
                    <a:pt x="641" y="3379"/>
                    <a:pt x="633" y="3372"/>
                  </a:cubicBezTo>
                  <a:cubicBezTo>
                    <a:pt x="626" y="3356"/>
                    <a:pt x="252" y="2403"/>
                    <a:pt x="168" y="1770"/>
                  </a:cubicBezTo>
                  <a:cubicBezTo>
                    <a:pt x="115" y="1350"/>
                    <a:pt x="610" y="1129"/>
                    <a:pt x="1137" y="893"/>
                  </a:cubicBezTo>
                  <a:cubicBezTo>
                    <a:pt x="1358" y="794"/>
                    <a:pt x="1571" y="687"/>
                    <a:pt x="1785" y="565"/>
                  </a:cubicBezTo>
                  <a:cubicBezTo>
                    <a:pt x="2204" y="313"/>
                    <a:pt x="2670" y="161"/>
                    <a:pt x="3158" y="107"/>
                  </a:cubicBezTo>
                  <a:close/>
                  <a:moveTo>
                    <a:pt x="3188" y="0"/>
                  </a:moveTo>
                  <a:cubicBezTo>
                    <a:pt x="2670" y="54"/>
                    <a:pt x="2174" y="214"/>
                    <a:pt x="1732" y="481"/>
                  </a:cubicBezTo>
                  <a:cubicBezTo>
                    <a:pt x="1526" y="603"/>
                    <a:pt x="1312" y="710"/>
                    <a:pt x="1099" y="801"/>
                  </a:cubicBezTo>
                  <a:cubicBezTo>
                    <a:pt x="565" y="1045"/>
                    <a:pt x="8" y="1297"/>
                    <a:pt x="76" y="1785"/>
                  </a:cubicBezTo>
                  <a:cubicBezTo>
                    <a:pt x="153" y="2334"/>
                    <a:pt x="443" y="3128"/>
                    <a:pt x="526" y="3349"/>
                  </a:cubicBezTo>
                  <a:cubicBezTo>
                    <a:pt x="321" y="3379"/>
                    <a:pt x="191" y="3448"/>
                    <a:pt x="115" y="3562"/>
                  </a:cubicBezTo>
                  <a:cubicBezTo>
                    <a:pt x="8" y="3722"/>
                    <a:pt x="0" y="3967"/>
                    <a:pt x="107" y="4363"/>
                  </a:cubicBezTo>
                  <a:cubicBezTo>
                    <a:pt x="244" y="4886"/>
                    <a:pt x="701" y="4957"/>
                    <a:pt x="931" y="4957"/>
                  </a:cubicBezTo>
                  <a:cubicBezTo>
                    <a:pt x="983" y="4957"/>
                    <a:pt x="1023" y="4953"/>
                    <a:pt x="1045" y="4950"/>
                  </a:cubicBezTo>
                  <a:cubicBezTo>
                    <a:pt x="1564" y="5324"/>
                    <a:pt x="1739" y="6560"/>
                    <a:pt x="1739" y="6575"/>
                  </a:cubicBezTo>
                  <a:cubicBezTo>
                    <a:pt x="1739" y="6583"/>
                    <a:pt x="1739" y="6583"/>
                    <a:pt x="1747" y="6590"/>
                  </a:cubicBezTo>
                  <a:cubicBezTo>
                    <a:pt x="1747" y="6590"/>
                    <a:pt x="1892" y="6857"/>
                    <a:pt x="1976" y="7002"/>
                  </a:cubicBezTo>
                  <a:cubicBezTo>
                    <a:pt x="2067" y="7147"/>
                    <a:pt x="3471" y="8261"/>
                    <a:pt x="3623" y="8390"/>
                  </a:cubicBezTo>
                  <a:cubicBezTo>
                    <a:pt x="3631" y="8390"/>
                    <a:pt x="3646" y="8398"/>
                    <a:pt x="3654" y="8398"/>
                  </a:cubicBezTo>
                  <a:cubicBezTo>
                    <a:pt x="3661" y="8398"/>
                    <a:pt x="3669" y="8398"/>
                    <a:pt x="3676" y="8390"/>
                  </a:cubicBezTo>
                  <a:cubicBezTo>
                    <a:pt x="3692" y="8383"/>
                    <a:pt x="3699" y="8367"/>
                    <a:pt x="3699" y="8352"/>
                  </a:cubicBezTo>
                  <a:lnTo>
                    <a:pt x="3699" y="6415"/>
                  </a:lnTo>
                  <a:cubicBezTo>
                    <a:pt x="3829" y="6415"/>
                    <a:pt x="4111" y="6354"/>
                    <a:pt x="4371" y="5858"/>
                  </a:cubicBezTo>
                  <a:cubicBezTo>
                    <a:pt x="4706" y="5233"/>
                    <a:pt x="4782" y="4394"/>
                    <a:pt x="4607" y="3517"/>
                  </a:cubicBezTo>
                  <a:cubicBezTo>
                    <a:pt x="4432" y="2647"/>
                    <a:pt x="3280" y="138"/>
                    <a:pt x="3234" y="31"/>
                  </a:cubicBezTo>
                  <a:cubicBezTo>
                    <a:pt x="3226" y="16"/>
                    <a:pt x="3204" y="0"/>
                    <a:pt x="318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52"/>
            <p:cNvSpPr/>
            <p:nvPr/>
          </p:nvSpPr>
          <p:spPr>
            <a:xfrm>
              <a:off x="7057941" y="2267679"/>
              <a:ext cx="92194" cy="160725"/>
            </a:xfrm>
            <a:custGeom>
              <a:avLst/>
              <a:gdLst/>
              <a:ahLst/>
              <a:cxnLst/>
              <a:rect l="l" t="t" r="r" b="b"/>
              <a:pathLst>
                <a:path w="565" h="985" extrusionOk="0">
                  <a:moveTo>
                    <a:pt x="0" y="0"/>
                  </a:moveTo>
                  <a:lnTo>
                    <a:pt x="534" y="984"/>
                  </a:lnTo>
                  <a:lnTo>
                    <a:pt x="565" y="2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52"/>
            <p:cNvSpPr/>
            <p:nvPr/>
          </p:nvSpPr>
          <p:spPr>
            <a:xfrm>
              <a:off x="7050435" y="2260662"/>
              <a:ext cx="108348" cy="175084"/>
            </a:xfrm>
            <a:custGeom>
              <a:avLst/>
              <a:gdLst/>
              <a:ahLst/>
              <a:cxnLst/>
              <a:rect l="l" t="t" r="r" b="b"/>
              <a:pathLst>
                <a:path w="664" h="1073" extrusionOk="0">
                  <a:moveTo>
                    <a:pt x="153" y="135"/>
                  </a:moveTo>
                  <a:lnTo>
                    <a:pt x="565" y="295"/>
                  </a:lnTo>
                  <a:lnTo>
                    <a:pt x="542" y="852"/>
                  </a:lnTo>
                  <a:lnTo>
                    <a:pt x="153" y="135"/>
                  </a:lnTo>
                  <a:close/>
                  <a:moveTo>
                    <a:pt x="42" y="0"/>
                  </a:moveTo>
                  <a:cubicBezTo>
                    <a:pt x="30" y="0"/>
                    <a:pt x="20" y="4"/>
                    <a:pt x="16" y="13"/>
                  </a:cubicBezTo>
                  <a:cubicBezTo>
                    <a:pt x="0" y="28"/>
                    <a:pt x="0" y="51"/>
                    <a:pt x="8" y="66"/>
                  </a:cubicBezTo>
                  <a:lnTo>
                    <a:pt x="534" y="1050"/>
                  </a:lnTo>
                  <a:cubicBezTo>
                    <a:pt x="550" y="1065"/>
                    <a:pt x="565" y="1073"/>
                    <a:pt x="580" y="1073"/>
                  </a:cubicBezTo>
                  <a:lnTo>
                    <a:pt x="588" y="1073"/>
                  </a:lnTo>
                  <a:cubicBezTo>
                    <a:pt x="611" y="1073"/>
                    <a:pt x="626" y="1050"/>
                    <a:pt x="626" y="1027"/>
                  </a:cubicBezTo>
                  <a:lnTo>
                    <a:pt x="656" y="264"/>
                  </a:lnTo>
                  <a:cubicBezTo>
                    <a:pt x="664" y="249"/>
                    <a:pt x="649" y="226"/>
                    <a:pt x="633" y="219"/>
                  </a:cubicBezTo>
                  <a:lnTo>
                    <a:pt x="69" y="5"/>
                  </a:lnTo>
                  <a:cubicBezTo>
                    <a:pt x="60" y="2"/>
                    <a:pt x="50" y="0"/>
                    <a:pt x="4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1955;p52"/>
            <p:cNvSpPr/>
            <p:nvPr/>
          </p:nvSpPr>
          <p:spPr>
            <a:xfrm>
              <a:off x="6426943" y="1182741"/>
              <a:ext cx="743099" cy="708985"/>
            </a:xfrm>
            <a:custGeom>
              <a:avLst/>
              <a:gdLst/>
              <a:ahLst/>
              <a:cxnLst/>
              <a:rect l="l" t="t" r="r" b="b"/>
              <a:pathLst>
                <a:path w="4554" h="4345" extrusionOk="0">
                  <a:moveTo>
                    <a:pt x="3558" y="0"/>
                  </a:moveTo>
                  <a:cubicBezTo>
                    <a:pt x="2910" y="0"/>
                    <a:pt x="1080" y="780"/>
                    <a:pt x="549" y="1615"/>
                  </a:cubicBezTo>
                  <a:cubicBezTo>
                    <a:pt x="0" y="2492"/>
                    <a:pt x="115" y="2897"/>
                    <a:pt x="527" y="3423"/>
                  </a:cubicBezTo>
                  <a:cubicBezTo>
                    <a:pt x="931" y="3949"/>
                    <a:pt x="1312" y="4094"/>
                    <a:pt x="1312" y="4094"/>
                  </a:cubicBezTo>
                  <a:cubicBezTo>
                    <a:pt x="1312" y="4094"/>
                    <a:pt x="1425" y="4345"/>
                    <a:pt x="1652" y="4345"/>
                  </a:cubicBezTo>
                  <a:cubicBezTo>
                    <a:pt x="1682" y="4345"/>
                    <a:pt x="1713" y="4340"/>
                    <a:pt x="1747" y="4331"/>
                  </a:cubicBezTo>
                  <a:cubicBezTo>
                    <a:pt x="2044" y="4239"/>
                    <a:pt x="1693" y="4102"/>
                    <a:pt x="1549" y="3919"/>
                  </a:cubicBezTo>
                  <a:cubicBezTo>
                    <a:pt x="1396" y="3743"/>
                    <a:pt x="1808" y="3240"/>
                    <a:pt x="1838" y="2775"/>
                  </a:cubicBezTo>
                  <a:cubicBezTo>
                    <a:pt x="1869" y="2317"/>
                    <a:pt x="1427" y="2401"/>
                    <a:pt x="1373" y="2111"/>
                  </a:cubicBezTo>
                  <a:cubicBezTo>
                    <a:pt x="1316" y="1841"/>
                    <a:pt x="1921" y="1518"/>
                    <a:pt x="2288" y="1518"/>
                  </a:cubicBezTo>
                  <a:cubicBezTo>
                    <a:pt x="2315" y="1518"/>
                    <a:pt x="2341" y="1520"/>
                    <a:pt x="2365" y="1524"/>
                  </a:cubicBezTo>
                  <a:cubicBezTo>
                    <a:pt x="2715" y="1585"/>
                    <a:pt x="2395" y="1844"/>
                    <a:pt x="2395" y="1844"/>
                  </a:cubicBezTo>
                  <a:cubicBezTo>
                    <a:pt x="2921" y="1722"/>
                    <a:pt x="3425" y="1516"/>
                    <a:pt x="3882" y="1234"/>
                  </a:cubicBezTo>
                  <a:cubicBezTo>
                    <a:pt x="4554" y="792"/>
                    <a:pt x="4203" y="98"/>
                    <a:pt x="3646" y="6"/>
                  </a:cubicBezTo>
                  <a:cubicBezTo>
                    <a:pt x="3620" y="2"/>
                    <a:pt x="3590" y="0"/>
                    <a:pt x="355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1956;p52"/>
            <p:cNvSpPr/>
            <p:nvPr/>
          </p:nvSpPr>
          <p:spPr>
            <a:xfrm>
              <a:off x="6418132" y="1175071"/>
              <a:ext cx="717154" cy="724323"/>
            </a:xfrm>
            <a:custGeom>
              <a:avLst/>
              <a:gdLst/>
              <a:ahLst/>
              <a:cxnLst/>
              <a:rect l="l" t="t" r="r" b="b"/>
              <a:pathLst>
                <a:path w="4395" h="4439" extrusionOk="0">
                  <a:moveTo>
                    <a:pt x="3608" y="91"/>
                  </a:moveTo>
                  <a:cubicBezTo>
                    <a:pt x="3639" y="91"/>
                    <a:pt x="3662" y="91"/>
                    <a:pt x="3692" y="99"/>
                  </a:cubicBezTo>
                  <a:cubicBezTo>
                    <a:pt x="3959" y="137"/>
                    <a:pt x="4181" y="328"/>
                    <a:pt x="4242" y="587"/>
                  </a:cubicBezTo>
                  <a:cubicBezTo>
                    <a:pt x="4295" y="831"/>
                    <a:pt x="4181" y="1060"/>
                    <a:pt x="3914" y="1235"/>
                  </a:cubicBezTo>
                  <a:cubicBezTo>
                    <a:pt x="3502" y="1495"/>
                    <a:pt x="3052" y="1685"/>
                    <a:pt x="2586" y="1807"/>
                  </a:cubicBezTo>
                  <a:cubicBezTo>
                    <a:pt x="2617" y="1762"/>
                    <a:pt x="2632" y="1708"/>
                    <a:pt x="2625" y="1655"/>
                  </a:cubicBezTo>
                  <a:cubicBezTo>
                    <a:pt x="2609" y="1586"/>
                    <a:pt x="2541" y="1548"/>
                    <a:pt x="2426" y="1525"/>
                  </a:cubicBezTo>
                  <a:cubicBezTo>
                    <a:pt x="2397" y="1520"/>
                    <a:pt x="2366" y="1518"/>
                    <a:pt x="2334" y="1518"/>
                  </a:cubicBezTo>
                  <a:cubicBezTo>
                    <a:pt x="2065" y="1518"/>
                    <a:pt x="1686" y="1679"/>
                    <a:pt x="1496" y="1876"/>
                  </a:cubicBezTo>
                  <a:cubicBezTo>
                    <a:pt x="1412" y="1945"/>
                    <a:pt x="1366" y="2059"/>
                    <a:pt x="1374" y="2166"/>
                  </a:cubicBezTo>
                  <a:cubicBezTo>
                    <a:pt x="1412" y="2288"/>
                    <a:pt x="1496" y="2387"/>
                    <a:pt x="1610" y="2433"/>
                  </a:cubicBezTo>
                  <a:cubicBezTo>
                    <a:pt x="1740" y="2509"/>
                    <a:pt x="1862" y="2585"/>
                    <a:pt x="1847" y="2829"/>
                  </a:cubicBezTo>
                  <a:cubicBezTo>
                    <a:pt x="1816" y="3043"/>
                    <a:pt x="1747" y="3256"/>
                    <a:pt x="1656" y="3447"/>
                  </a:cubicBezTo>
                  <a:cubicBezTo>
                    <a:pt x="1542" y="3691"/>
                    <a:pt x="1465" y="3882"/>
                    <a:pt x="1557" y="3996"/>
                  </a:cubicBezTo>
                  <a:cubicBezTo>
                    <a:pt x="1610" y="4057"/>
                    <a:pt x="1664" y="4103"/>
                    <a:pt x="1732" y="4149"/>
                  </a:cubicBezTo>
                  <a:cubicBezTo>
                    <a:pt x="1770" y="4187"/>
                    <a:pt x="1869" y="4263"/>
                    <a:pt x="1869" y="4294"/>
                  </a:cubicBezTo>
                  <a:cubicBezTo>
                    <a:pt x="1869" y="4294"/>
                    <a:pt x="1862" y="4309"/>
                    <a:pt x="1786" y="4332"/>
                  </a:cubicBezTo>
                  <a:cubicBezTo>
                    <a:pt x="1756" y="4341"/>
                    <a:pt x="1728" y="4345"/>
                    <a:pt x="1702" y="4345"/>
                  </a:cubicBezTo>
                  <a:cubicBezTo>
                    <a:pt x="1512" y="4345"/>
                    <a:pt x="1411" y="4133"/>
                    <a:pt x="1404" y="4126"/>
                  </a:cubicBezTo>
                  <a:cubicBezTo>
                    <a:pt x="1404" y="4111"/>
                    <a:pt x="1397" y="4103"/>
                    <a:pt x="1381" y="4095"/>
                  </a:cubicBezTo>
                  <a:cubicBezTo>
                    <a:pt x="1374" y="4095"/>
                    <a:pt x="1015" y="3958"/>
                    <a:pt x="611" y="3439"/>
                  </a:cubicBezTo>
                  <a:cubicBezTo>
                    <a:pt x="207" y="2928"/>
                    <a:pt x="108" y="2524"/>
                    <a:pt x="642" y="1685"/>
                  </a:cubicBezTo>
                  <a:cubicBezTo>
                    <a:pt x="1160" y="869"/>
                    <a:pt x="2983" y="91"/>
                    <a:pt x="3608" y="91"/>
                  </a:cubicBezTo>
                  <a:close/>
                  <a:moveTo>
                    <a:pt x="3610" y="0"/>
                  </a:moveTo>
                  <a:cubicBezTo>
                    <a:pt x="2947" y="0"/>
                    <a:pt x="1108" y="778"/>
                    <a:pt x="565" y="1632"/>
                  </a:cubicBezTo>
                  <a:cubicBezTo>
                    <a:pt x="1" y="2517"/>
                    <a:pt x="115" y="2959"/>
                    <a:pt x="535" y="3501"/>
                  </a:cubicBezTo>
                  <a:cubicBezTo>
                    <a:pt x="901" y="3973"/>
                    <a:pt x="1244" y="4141"/>
                    <a:pt x="1328" y="4179"/>
                  </a:cubicBezTo>
                  <a:cubicBezTo>
                    <a:pt x="1397" y="4332"/>
                    <a:pt x="1542" y="4431"/>
                    <a:pt x="1702" y="4439"/>
                  </a:cubicBezTo>
                  <a:cubicBezTo>
                    <a:pt x="1740" y="4439"/>
                    <a:pt x="1778" y="4439"/>
                    <a:pt x="1816" y="4423"/>
                  </a:cubicBezTo>
                  <a:cubicBezTo>
                    <a:pt x="1869" y="4408"/>
                    <a:pt x="1938" y="4393"/>
                    <a:pt x="1961" y="4309"/>
                  </a:cubicBezTo>
                  <a:cubicBezTo>
                    <a:pt x="1976" y="4233"/>
                    <a:pt x="1885" y="4164"/>
                    <a:pt x="1786" y="4080"/>
                  </a:cubicBezTo>
                  <a:cubicBezTo>
                    <a:pt x="1732" y="4042"/>
                    <a:pt x="1679" y="3989"/>
                    <a:pt x="1633" y="3943"/>
                  </a:cubicBezTo>
                  <a:cubicBezTo>
                    <a:pt x="1572" y="3874"/>
                    <a:pt x="1648" y="3684"/>
                    <a:pt x="1732" y="3493"/>
                  </a:cubicBezTo>
                  <a:cubicBezTo>
                    <a:pt x="1839" y="3287"/>
                    <a:pt x="1908" y="3066"/>
                    <a:pt x="1931" y="2837"/>
                  </a:cubicBezTo>
                  <a:cubicBezTo>
                    <a:pt x="1953" y="2539"/>
                    <a:pt x="1786" y="2433"/>
                    <a:pt x="1656" y="2356"/>
                  </a:cubicBezTo>
                  <a:cubicBezTo>
                    <a:pt x="1564" y="2303"/>
                    <a:pt x="1488" y="2257"/>
                    <a:pt x="1465" y="2151"/>
                  </a:cubicBezTo>
                  <a:cubicBezTo>
                    <a:pt x="1465" y="2074"/>
                    <a:pt x="1496" y="1998"/>
                    <a:pt x="1564" y="1945"/>
                  </a:cubicBezTo>
                  <a:cubicBezTo>
                    <a:pt x="1736" y="1766"/>
                    <a:pt x="2093" y="1619"/>
                    <a:pt x="2335" y="1619"/>
                  </a:cubicBezTo>
                  <a:cubicBezTo>
                    <a:pt x="2362" y="1619"/>
                    <a:pt x="2387" y="1620"/>
                    <a:pt x="2411" y="1624"/>
                  </a:cubicBezTo>
                  <a:cubicBezTo>
                    <a:pt x="2480" y="1632"/>
                    <a:pt x="2525" y="1655"/>
                    <a:pt x="2533" y="1685"/>
                  </a:cubicBezTo>
                  <a:cubicBezTo>
                    <a:pt x="2541" y="1731"/>
                    <a:pt x="2472" y="1815"/>
                    <a:pt x="2419" y="1861"/>
                  </a:cubicBezTo>
                  <a:cubicBezTo>
                    <a:pt x="2396" y="1876"/>
                    <a:pt x="2396" y="1899"/>
                    <a:pt x="2403" y="1922"/>
                  </a:cubicBezTo>
                  <a:cubicBezTo>
                    <a:pt x="2410" y="1934"/>
                    <a:pt x="2426" y="1947"/>
                    <a:pt x="2444" y="1947"/>
                  </a:cubicBezTo>
                  <a:cubicBezTo>
                    <a:pt x="2448" y="1947"/>
                    <a:pt x="2453" y="1946"/>
                    <a:pt x="2457" y="1945"/>
                  </a:cubicBezTo>
                  <a:cubicBezTo>
                    <a:pt x="2983" y="1823"/>
                    <a:pt x="3494" y="1609"/>
                    <a:pt x="3959" y="1327"/>
                  </a:cubicBezTo>
                  <a:cubicBezTo>
                    <a:pt x="4257" y="1128"/>
                    <a:pt x="4394" y="854"/>
                    <a:pt x="4341" y="579"/>
                  </a:cubicBezTo>
                  <a:cubicBezTo>
                    <a:pt x="4264" y="274"/>
                    <a:pt x="4013" y="53"/>
                    <a:pt x="3708" y="7"/>
                  </a:cubicBezTo>
                  <a:cubicBezTo>
                    <a:pt x="3679" y="3"/>
                    <a:pt x="3646" y="0"/>
                    <a:pt x="361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Google Shape;1957;p52"/>
            <p:cNvSpPr/>
            <p:nvPr/>
          </p:nvSpPr>
          <p:spPr>
            <a:xfrm>
              <a:off x="6893624" y="1919304"/>
              <a:ext cx="91868" cy="73428"/>
            </a:xfrm>
            <a:custGeom>
              <a:avLst/>
              <a:gdLst/>
              <a:ahLst/>
              <a:cxnLst/>
              <a:rect l="l" t="t" r="r" b="b"/>
              <a:pathLst>
                <a:path w="563" h="450" extrusionOk="0">
                  <a:moveTo>
                    <a:pt x="497" y="1"/>
                  </a:moveTo>
                  <a:cubicBezTo>
                    <a:pt x="486" y="1"/>
                    <a:pt x="476" y="5"/>
                    <a:pt x="466" y="15"/>
                  </a:cubicBezTo>
                  <a:lnTo>
                    <a:pt x="23" y="366"/>
                  </a:lnTo>
                  <a:cubicBezTo>
                    <a:pt x="8" y="381"/>
                    <a:pt x="0" y="412"/>
                    <a:pt x="16" y="427"/>
                  </a:cubicBezTo>
                  <a:cubicBezTo>
                    <a:pt x="23" y="442"/>
                    <a:pt x="39" y="450"/>
                    <a:pt x="54" y="450"/>
                  </a:cubicBezTo>
                  <a:cubicBezTo>
                    <a:pt x="69" y="450"/>
                    <a:pt x="77" y="442"/>
                    <a:pt x="84" y="434"/>
                  </a:cubicBezTo>
                  <a:lnTo>
                    <a:pt x="527" y="84"/>
                  </a:lnTo>
                  <a:cubicBezTo>
                    <a:pt x="562" y="54"/>
                    <a:pt x="533" y="1"/>
                    <a:pt x="49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1958;p52"/>
            <p:cNvSpPr/>
            <p:nvPr/>
          </p:nvSpPr>
          <p:spPr>
            <a:xfrm>
              <a:off x="6930991" y="1958302"/>
              <a:ext cx="266465" cy="58089"/>
            </a:xfrm>
            <a:custGeom>
              <a:avLst/>
              <a:gdLst/>
              <a:ahLst/>
              <a:cxnLst/>
              <a:rect l="l" t="t" r="r" b="b"/>
              <a:pathLst>
                <a:path w="1633" h="356" extrusionOk="0">
                  <a:moveTo>
                    <a:pt x="61" y="0"/>
                  </a:moveTo>
                  <a:cubicBezTo>
                    <a:pt x="27" y="0"/>
                    <a:pt x="1" y="45"/>
                    <a:pt x="31" y="81"/>
                  </a:cubicBezTo>
                  <a:cubicBezTo>
                    <a:pt x="251" y="257"/>
                    <a:pt x="529" y="356"/>
                    <a:pt x="808" y="356"/>
                  </a:cubicBezTo>
                  <a:cubicBezTo>
                    <a:pt x="818" y="356"/>
                    <a:pt x="829" y="356"/>
                    <a:pt x="839" y="356"/>
                  </a:cubicBezTo>
                  <a:cubicBezTo>
                    <a:pt x="1106" y="348"/>
                    <a:pt x="1365" y="287"/>
                    <a:pt x="1602" y="173"/>
                  </a:cubicBezTo>
                  <a:cubicBezTo>
                    <a:pt x="1625" y="165"/>
                    <a:pt x="1632" y="134"/>
                    <a:pt x="1625" y="112"/>
                  </a:cubicBezTo>
                  <a:cubicBezTo>
                    <a:pt x="1614" y="95"/>
                    <a:pt x="1595" y="82"/>
                    <a:pt x="1577" y="82"/>
                  </a:cubicBezTo>
                  <a:cubicBezTo>
                    <a:pt x="1570" y="82"/>
                    <a:pt x="1563" y="84"/>
                    <a:pt x="1556" y="89"/>
                  </a:cubicBezTo>
                  <a:cubicBezTo>
                    <a:pt x="1279" y="215"/>
                    <a:pt x="1038" y="260"/>
                    <a:pt x="836" y="260"/>
                  </a:cubicBezTo>
                  <a:cubicBezTo>
                    <a:pt x="369" y="260"/>
                    <a:pt x="108" y="23"/>
                    <a:pt x="92" y="12"/>
                  </a:cubicBezTo>
                  <a:cubicBezTo>
                    <a:pt x="82" y="4"/>
                    <a:pt x="71" y="0"/>
                    <a:pt x="6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1959;p52"/>
            <p:cNvSpPr/>
            <p:nvPr/>
          </p:nvSpPr>
          <p:spPr>
            <a:xfrm>
              <a:off x="6974558" y="1993874"/>
              <a:ext cx="173292" cy="84034"/>
            </a:xfrm>
            <a:custGeom>
              <a:avLst/>
              <a:gdLst/>
              <a:ahLst/>
              <a:cxnLst/>
              <a:rect l="l" t="t" r="r" b="b"/>
              <a:pathLst>
                <a:path w="1062" h="515" extrusionOk="0">
                  <a:moveTo>
                    <a:pt x="0" y="0"/>
                  </a:moveTo>
                  <a:lnTo>
                    <a:pt x="0" y="0"/>
                  </a:lnTo>
                  <a:cubicBezTo>
                    <a:pt x="130" y="252"/>
                    <a:pt x="366" y="427"/>
                    <a:pt x="641" y="496"/>
                  </a:cubicBezTo>
                  <a:cubicBezTo>
                    <a:pt x="689" y="509"/>
                    <a:pt x="730" y="514"/>
                    <a:pt x="764" y="514"/>
                  </a:cubicBezTo>
                  <a:cubicBezTo>
                    <a:pt x="1061" y="514"/>
                    <a:pt x="877" y="92"/>
                    <a:pt x="877" y="92"/>
                  </a:cubicBezTo>
                  <a:cubicBezTo>
                    <a:pt x="877" y="92"/>
                    <a:pt x="229" y="92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1960;p52"/>
            <p:cNvSpPr/>
            <p:nvPr/>
          </p:nvSpPr>
          <p:spPr>
            <a:xfrm>
              <a:off x="6965747" y="1985879"/>
              <a:ext cx="178187" cy="100188"/>
            </a:xfrm>
            <a:custGeom>
              <a:avLst/>
              <a:gdLst/>
              <a:ahLst/>
              <a:cxnLst/>
              <a:rect l="l" t="t" r="r" b="b"/>
              <a:pathLst>
                <a:path w="1092" h="614" extrusionOk="0">
                  <a:moveTo>
                    <a:pt x="153" y="126"/>
                  </a:moveTo>
                  <a:lnTo>
                    <a:pt x="153" y="126"/>
                  </a:lnTo>
                  <a:cubicBezTo>
                    <a:pt x="397" y="164"/>
                    <a:pt x="649" y="187"/>
                    <a:pt x="893" y="187"/>
                  </a:cubicBezTo>
                  <a:cubicBezTo>
                    <a:pt x="924" y="263"/>
                    <a:pt x="962" y="415"/>
                    <a:pt x="916" y="484"/>
                  </a:cubicBezTo>
                  <a:cubicBezTo>
                    <a:pt x="893" y="507"/>
                    <a:pt x="859" y="515"/>
                    <a:pt x="821" y="515"/>
                  </a:cubicBezTo>
                  <a:cubicBezTo>
                    <a:pt x="783" y="515"/>
                    <a:pt x="741" y="507"/>
                    <a:pt x="702" y="499"/>
                  </a:cubicBezTo>
                  <a:cubicBezTo>
                    <a:pt x="481" y="446"/>
                    <a:pt x="291" y="316"/>
                    <a:pt x="153" y="126"/>
                  </a:cubicBezTo>
                  <a:close/>
                  <a:moveTo>
                    <a:pt x="53" y="1"/>
                  </a:moveTo>
                  <a:cubicBezTo>
                    <a:pt x="38" y="1"/>
                    <a:pt x="27" y="8"/>
                    <a:pt x="16" y="19"/>
                  </a:cubicBezTo>
                  <a:cubicBezTo>
                    <a:pt x="1" y="34"/>
                    <a:pt x="1" y="49"/>
                    <a:pt x="8" y="72"/>
                  </a:cubicBezTo>
                  <a:cubicBezTo>
                    <a:pt x="146" y="331"/>
                    <a:pt x="390" y="522"/>
                    <a:pt x="680" y="591"/>
                  </a:cubicBezTo>
                  <a:cubicBezTo>
                    <a:pt x="725" y="606"/>
                    <a:pt x="771" y="614"/>
                    <a:pt x="817" y="614"/>
                  </a:cubicBezTo>
                  <a:cubicBezTo>
                    <a:pt x="878" y="614"/>
                    <a:pt x="939" y="591"/>
                    <a:pt x="985" y="545"/>
                  </a:cubicBezTo>
                  <a:cubicBezTo>
                    <a:pt x="1091" y="408"/>
                    <a:pt x="985" y="148"/>
                    <a:pt x="969" y="118"/>
                  </a:cubicBezTo>
                  <a:cubicBezTo>
                    <a:pt x="962" y="103"/>
                    <a:pt x="947" y="87"/>
                    <a:pt x="924" y="87"/>
                  </a:cubicBezTo>
                  <a:cubicBezTo>
                    <a:pt x="924" y="87"/>
                    <a:pt x="291" y="87"/>
                    <a:pt x="69" y="4"/>
                  </a:cubicBezTo>
                  <a:cubicBezTo>
                    <a:pt x="63" y="1"/>
                    <a:pt x="58" y="1"/>
                    <a:pt x="5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1961;p52"/>
            <p:cNvSpPr/>
            <p:nvPr/>
          </p:nvSpPr>
          <p:spPr>
            <a:xfrm>
              <a:off x="6848751" y="1671281"/>
              <a:ext cx="51237" cy="83055"/>
            </a:xfrm>
            <a:custGeom>
              <a:avLst/>
              <a:gdLst/>
              <a:ahLst/>
              <a:cxnLst/>
              <a:rect l="l" t="t" r="r" b="b"/>
              <a:pathLst>
                <a:path w="314" h="509" extrusionOk="0">
                  <a:moveTo>
                    <a:pt x="91" y="0"/>
                  </a:moveTo>
                  <a:cubicBezTo>
                    <a:pt x="86" y="0"/>
                    <a:pt x="82" y="1"/>
                    <a:pt x="77" y="2"/>
                  </a:cubicBezTo>
                  <a:cubicBezTo>
                    <a:pt x="16" y="25"/>
                    <a:pt x="1" y="154"/>
                    <a:pt x="47" y="292"/>
                  </a:cubicBezTo>
                  <a:cubicBezTo>
                    <a:pt x="88" y="416"/>
                    <a:pt x="160" y="509"/>
                    <a:pt x="219" y="509"/>
                  </a:cubicBezTo>
                  <a:cubicBezTo>
                    <a:pt x="225" y="509"/>
                    <a:pt x="231" y="507"/>
                    <a:pt x="237" y="505"/>
                  </a:cubicBezTo>
                  <a:cubicBezTo>
                    <a:pt x="298" y="482"/>
                    <a:pt x="314" y="353"/>
                    <a:pt x="268" y="215"/>
                  </a:cubicBezTo>
                  <a:cubicBezTo>
                    <a:pt x="225" y="88"/>
                    <a:pt x="150" y="0"/>
                    <a:pt x="9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52"/>
            <p:cNvSpPr/>
            <p:nvPr/>
          </p:nvSpPr>
          <p:spPr>
            <a:xfrm>
              <a:off x="7097756" y="1601280"/>
              <a:ext cx="49932" cy="82076"/>
            </a:xfrm>
            <a:custGeom>
              <a:avLst/>
              <a:gdLst/>
              <a:ahLst/>
              <a:cxnLst/>
              <a:rect l="l" t="t" r="r" b="b"/>
              <a:pathLst>
                <a:path w="306" h="503" extrusionOk="0">
                  <a:moveTo>
                    <a:pt x="88" y="0"/>
                  </a:moveTo>
                  <a:cubicBezTo>
                    <a:pt x="82" y="0"/>
                    <a:pt x="75" y="1"/>
                    <a:pt x="69" y="4"/>
                  </a:cubicBezTo>
                  <a:cubicBezTo>
                    <a:pt x="8" y="19"/>
                    <a:pt x="0" y="149"/>
                    <a:pt x="38" y="286"/>
                  </a:cubicBezTo>
                  <a:cubicBezTo>
                    <a:pt x="80" y="410"/>
                    <a:pt x="152" y="503"/>
                    <a:pt x="211" y="503"/>
                  </a:cubicBezTo>
                  <a:cubicBezTo>
                    <a:pt x="217" y="503"/>
                    <a:pt x="223" y="502"/>
                    <a:pt x="229" y="500"/>
                  </a:cubicBezTo>
                  <a:cubicBezTo>
                    <a:pt x="290" y="477"/>
                    <a:pt x="305" y="355"/>
                    <a:pt x="260" y="217"/>
                  </a:cubicBezTo>
                  <a:cubicBezTo>
                    <a:pt x="219" y="87"/>
                    <a:pt x="147" y="0"/>
                    <a:pt x="8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52"/>
            <p:cNvSpPr/>
            <p:nvPr/>
          </p:nvSpPr>
          <p:spPr>
            <a:xfrm>
              <a:off x="6736812" y="1587247"/>
              <a:ext cx="311338" cy="228768"/>
            </a:xfrm>
            <a:custGeom>
              <a:avLst/>
              <a:gdLst/>
              <a:ahLst/>
              <a:cxnLst/>
              <a:rect l="l" t="t" r="r" b="b"/>
              <a:pathLst>
                <a:path w="1908" h="1402" extrusionOk="0">
                  <a:moveTo>
                    <a:pt x="1465" y="97"/>
                  </a:moveTo>
                  <a:cubicBezTo>
                    <a:pt x="1526" y="97"/>
                    <a:pt x="1587" y="136"/>
                    <a:pt x="1610" y="197"/>
                  </a:cubicBezTo>
                  <a:lnTo>
                    <a:pt x="1778" y="715"/>
                  </a:lnTo>
                  <a:cubicBezTo>
                    <a:pt x="1808" y="799"/>
                    <a:pt x="1762" y="883"/>
                    <a:pt x="1686" y="906"/>
                  </a:cubicBezTo>
                  <a:lnTo>
                    <a:pt x="489" y="1302"/>
                  </a:lnTo>
                  <a:cubicBezTo>
                    <a:pt x="474" y="1307"/>
                    <a:pt x="459" y="1309"/>
                    <a:pt x="444" y="1309"/>
                  </a:cubicBezTo>
                  <a:cubicBezTo>
                    <a:pt x="382" y="1309"/>
                    <a:pt x="324" y="1271"/>
                    <a:pt x="305" y="1203"/>
                  </a:cubicBezTo>
                  <a:lnTo>
                    <a:pt x="130" y="685"/>
                  </a:lnTo>
                  <a:cubicBezTo>
                    <a:pt x="122" y="647"/>
                    <a:pt x="122" y="608"/>
                    <a:pt x="138" y="570"/>
                  </a:cubicBezTo>
                  <a:cubicBezTo>
                    <a:pt x="161" y="540"/>
                    <a:pt x="191" y="509"/>
                    <a:pt x="229" y="502"/>
                  </a:cubicBezTo>
                  <a:lnTo>
                    <a:pt x="1419" y="105"/>
                  </a:lnTo>
                  <a:cubicBezTo>
                    <a:pt x="1434" y="97"/>
                    <a:pt x="1450" y="97"/>
                    <a:pt x="1465" y="97"/>
                  </a:cubicBezTo>
                  <a:close/>
                  <a:moveTo>
                    <a:pt x="1466" y="0"/>
                  </a:moveTo>
                  <a:cubicBezTo>
                    <a:pt x="1441" y="0"/>
                    <a:pt x="1414" y="4"/>
                    <a:pt x="1389" y="13"/>
                  </a:cubicBezTo>
                  <a:lnTo>
                    <a:pt x="199" y="410"/>
                  </a:lnTo>
                  <a:cubicBezTo>
                    <a:pt x="69" y="448"/>
                    <a:pt x="0" y="586"/>
                    <a:pt x="46" y="715"/>
                  </a:cubicBezTo>
                  <a:lnTo>
                    <a:pt x="214" y="1234"/>
                  </a:lnTo>
                  <a:cubicBezTo>
                    <a:pt x="244" y="1333"/>
                    <a:pt x="344" y="1402"/>
                    <a:pt x="443" y="1402"/>
                  </a:cubicBezTo>
                  <a:cubicBezTo>
                    <a:pt x="473" y="1402"/>
                    <a:pt x="496" y="1402"/>
                    <a:pt x="519" y="1394"/>
                  </a:cubicBezTo>
                  <a:lnTo>
                    <a:pt x="1716" y="997"/>
                  </a:lnTo>
                  <a:cubicBezTo>
                    <a:pt x="1839" y="952"/>
                    <a:pt x="1907" y="814"/>
                    <a:pt x="1869" y="692"/>
                  </a:cubicBezTo>
                  <a:lnTo>
                    <a:pt x="1694" y="166"/>
                  </a:lnTo>
                  <a:cubicBezTo>
                    <a:pt x="1663" y="68"/>
                    <a:pt x="1569" y="0"/>
                    <a:pt x="14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52"/>
            <p:cNvSpPr/>
            <p:nvPr/>
          </p:nvSpPr>
          <p:spPr>
            <a:xfrm>
              <a:off x="6993160" y="1570440"/>
              <a:ext cx="85993" cy="38998"/>
            </a:xfrm>
            <a:custGeom>
              <a:avLst/>
              <a:gdLst/>
              <a:ahLst/>
              <a:cxnLst/>
              <a:rect l="l" t="t" r="r" b="b"/>
              <a:pathLst>
                <a:path w="527" h="239" extrusionOk="0">
                  <a:moveTo>
                    <a:pt x="474" y="0"/>
                  </a:moveTo>
                  <a:cubicBezTo>
                    <a:pt x="469" y="0"/>
                    <a:pt x="464" y="1"/>
                    <a:pt x="458" y="2"/>
                  </a:cubicBezTo>
                  <a:lnTo>
                    <a:pt x="39" y="147"/>
                  </a:lnTo>
                  <a:cubicBezTo>
                    <a:pt x="16" y="155"/>
                    <a:pt x="1" y="177"/>
                    <a:pt x="8" y="200"/>
                  </a:cubicBezTo>
                  <a:cubicBezTo>
                    <a:pt x="16" y="223"/>
                    <a:pt x="31" y="239"/>
                    <a:pt x="54" y="239"/>
                  </a:cubicBezTo>
                  <a:lnTo>
                    <a:pt x="69" y="231"/>
                  </a:lnTo>
                  <a:lnTo>
                    <a:pt x="489" y="94"/>
                  </a:lnTo>
                  <a:cubicBezTo>
                    <a:pt x="519" y="86"/>
                    <a:pt x="527" y="55"/>
                    <a:pt x="519" y="33"/>
                  </a:cubicBezTo>
                  <a:cubicBezTo>
                    <a:pt x="513" y="14"/>
                    <a:pt x="496" y="0"/>
                    <a:pt x="4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52"/>
            <p:cNvSpPr/>
            <p:nvPr/>
          </p:nvSpPr>
          <p:spPr>
            <a:xfrm>
              <a:off x="6616063" y="1693636"/>
              <a:ext cx="143268" cy="138533"/>
            </a:xfrm>
            <a:custGeom>
              <a:avLst/>
              <a:gdLst/>
              <a:ahLst/>
              <a:cxnLst/>
              <a:rect l="l" t="t" r="r" b="b"/>
              <a:pathLst>
                <a:path w="878" h="849" extrusionOk="0">
                  <a:moveTo>
                    <a:pt x="831" y="0"/>
                  </a:moveTo>
                  <a:cubicBezTo>
                    <a:pt x="819" y="0"/>
                    <a:pt x="805" y="6"/>
                    <a:pt x="794" y="17"/>
                  </a:cubicBezTo>
                  <a:lnTo>
                    <a:pt x="31" y="765"/>
                  </a:lnTo>
                  <a:cubicBezTo>
                    <a:pt x="1" y="795"/>
                    <a:pt x="23" y="849"/>
                    <a:pt x="69" y="849"/>
                  </a:cubicBezTo>
                  <a:cubicBezTo>
                    <a:pt x="77" y="849"/>
                    <a:pt x="92" y="841"/>
                    <a:pt x="100" y="834"/>
                  </a:cubicBezTo>
                  <a:lnTo>
                    <a:pt x="862" y="78"/>
                  </a:lnTo>
                  <a:cubicBezTo>
                    <a:pt x="878" y="63"/>
                    <a:pt x="878" y="33"/>
                    <a:pt x="862" y="17"/>
                  </a:cubicBezTo>
                  <a:cubicBezTo>
                    <a:pt x="855" y="6"/>
                    <a:pt x="843" y="0"/>
                    <a:pt x="83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52"/>
            <p:cNvSpPr/>
            <p:nvPr/>
          </p:nvSpPr>
          <p:spPr>
            <a:xfrm>
              <a:off x="7205941" y="1497991"/>
              <a:ext cx="110959" cy="93987"/>
            </a:xfrm>
            <a:custGeom>
              <a:avLst/>
              <a:gdLst/>
              <a:ahLst/>
              <a:cxnLst/>
              <a:rect l="l" t="t" r="r" b="b"/>
              <a:pathLst>
                <a:path w="680" h="576" extrusionOk="0">
                  <a:moveTo>
                    <a:pt x="623" y="1"/>
                  </a:moveTo>
                  <a:cubicBezTo>
                    <a:pt x="613" y="1"/>
                    <a:pt x="603" y="4"/>
                    <a:pt x="596" y="11"/>
                  </a:cubicBezTo>
                  <a:lnTo>
                    <a:pt x="24" y="492"/>
                  </a:lnTo>
                  <a:cubicBezTo>
                    <a:pt x="8" y="507"/>
                    <a:pt x="1" y="538"/>
                    <a:pt x="24" y="560"/>
                  </a:cubicBezTo>
                  <a:cubicBezTo>
                    <a:pt x="31" y="568"/>
                    <a:pt x="47" y="576"/>
                    <a:pt x="54" y="576"/>
                  </a:cubicBezTo>
                  <a:cubicBezTo>
                    <a:pt x="69" y="576"/>
                    <a:pt x="77" y="568"/>
                    <a:pt x="85" y="560"/>
                  </a:cubicBezTo>
                  <a:lnTo>
                    <a:pt x="657" y="88"/>
                  </a:lnTo>
                  <a:cubicBezTo>
                    <a:pt x="672" y="72"/>
                    <a:pt x="680" y="42"/>
                    <a:pt x="657" y="19"/>
                  </a:cubicBezTo>
                  <a:cubicBezTo>
                    <a:pt x="648" y="6"/>
                    <a:pt x="635" y="1"/>
                    <a:pt x="6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52"/>
            <p:cNvSpPr/>
            <p:nvPr/>
          </p:nvSpPr>
          <p:spPr>
            <a:xfrm>
              <a:off x="7051740" y="1491790"/>
              <a:ext cx="308727" cy="229584"/>
            </a:xfrm>
            <a:custGeom>
              <a:avLst/>
              <a:gdLst/>
              <a:ahLst/>
              <a:cxnLst/>
              <a:rect l="l" t="t" r="r" b="b"/>
              <a:pathLst>
                <a:path w="1892" h="1407" extrusionOk="0">
                  <a:moveTo>
                    <a:pt x="1464" y="95"/>
                  </a:moveTo>
                  <a:cubicBezTo>
                    <a:pt x="1487" y="95"/>
                    <a:pt x="1503" y="103"/>
                    <a:pt x="1525" y="110"/>
                  </a:cubicBezTo>
                  <a:cubicBezTo>
                    <a:pt x="1564" y="126"/>
                    <a:pt x="1586" y="156"/>
                    <a:pt x="1602" y="194"/>
                  </a:cubicBezTo>
                  <a:lnTo>
                    <a:pt x="1777" y="713"/>
                  </a:lnTo>
                  <a:cubicBezTo>
                    <a:pt x="1800" y="797"/>
                    <a:pt x="1762" y="881"/>
                    <a:pt x="1678" y="904"/>
                  </a:cubicBezTo>
                  <a:lnTo>
                    <a:pt x="488" y="1308"/>
                  </a:lnTo>
                  <a:cubicBezTo>
                    <a:pt x="475" y="1312"/>
                    <a:pt x="461" y="1314"/>
                    <a:pt x="448" y="1314"/>
                  </a:cubicBezTo>
                  <a:cubicBezTo>
                    <a:pt x="384" y="1314"/>
                    <a:pt x="324" y="1272"/>
                    <a:pt x="305" y="1209"/>
                  </a:cubicBezTo>
                  <a:lnTo>
                    <a:pt x="130" y="690"/>
                  </a:lnTo>
                  <a:cubicBezTo>
                    <a:pt x="114" y="652"/>
                    <a:pt x="122" y="614"/>
                    <a:pt x="137" y="576"/>
                  </a:cubicBezTo>
                  <a:cubicBezTo>
                    <a:pt x="153" y="545"/>
                    <a:pt x="183" y="515"/>
                    <a:pt x="221" y="507"/>
                  </a:cubicBezTo>
                  <a:lnTo>
                    <a:pt x="1419" y="103"/>
                  </a:lnTo>
                  <a:cubicBezTo>
                    <a:pt x="1434" y="103"/>
                    <a:pt x="1449" y="95"/>
                    <a:pt x="1464" y="95"/>
                  </a:cubicBezTo>
                  <a:close/>
                  <a:moveTo>
                    <a:pt x="1457" y="1"/>
                  </a:moveTo>
                  <a:cubicBezTo>
                    <a:pt x="1434" y="1"/>
                    <a:pt x="1411" y="4"/>
                    <a:pt x="1388" y="11"/>
                  </a:cubicBezTo>
                  <a:lnTo>
                    <a:pt x="198" y="408"/>
                  </a:lnTo>
                  <a:cubicBezTo>
                    <a:pt x="69" y="454"/>
                    <a:pt x="0" y="591"/>
                    <a:pt x="38" y="713"/>
                  </a:cubicBezTo>
                  <a:lnTo>
                    <a:pt x="214" y="1239"/>
                  </a:lnTo>
                  <a:cubicBezTo>
                    <a:pt x="244" y="1338"/>
                    <a:pt x="336" y="1407"/>
                    <a:pt x="442" y="1407"/>
                  </a:cubicBezTo>
                  <a:cubicBezTo>
                    <a:pt x="473" y="1407"/>
                    <a:pt x="496" y="1399"/>
                    <a:pt x="526" y="1392"/>
                  </a:cubicBezTo>
                  <a:lnTo>
                    <a:pt x="1716" y="1003"/>
                  </a:lnTo>
                  <a:cubicBezTo>
                    <a:pt x="1777" y="980"/>
                    <a:pt x="1823" y="934"/>
                    <a:pt x="1853" y="881"/>
                  </a:cubicBezTo>
                  <a:cubicBezTo>
                    <a:pt x="1884" y="820"/>
                    <a:pt x="1892" y="759"/>
                    <a:pt x="1869" y="698"/>
                  </a:cubicBezTo>
                  <a:lnTo>
                    <a:pt x="1693" y="171"/>
                  </a:lnTo>
                  <a:cubicBezTo>
                    <a:pt x="1656" y="66"/>
                    <a:pt x="1558" y="1"/>
                    <a:pt x="145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52"/>
            <p:cNvSpPr/>
            <p:nvPr/>
          </p:nvSpPr>
          <p:spPr>
            <a:xfrm>
              <a:off x="6770427" y="1548575"/>
              <a:ext cx="182266" cy="94477"/>
            </a:xfrm>
            <a:custGeom>
              <a:avLst/>
              <a:gdLst/>
              <a:ahLst/>
              <a:cxnLst/>
              <a:rect l="l" t="t" r="r" b="b"/>
              <a:pathLst>
                <a:path w="1117" h="579" extrusionOk="0">
                  <a:moveTo>
                    <a:pt x="895" y="1"/>
                  </a:moveTo>
                  <a:cubicBezTo>
                    <a:pt x="382" y="1"/>
                    <a:pt x="52" y="404"/>
                    <a:pt x="31" y="418"/>
                  </a:cubicBezTo>
                  <a:cubicBezTo>
                    <a:pt x="0" y="464"/>
                    <a:pt x="8" y="525"/>
                    <a:pt x="46" y="556"/>
                  </a:cubicBezTo>
                  <a:cubicBezTo>
                    <a:pt x="69" y="571"/>
                    <a:pt x="84" y="578"/>
                    <a:pt x="107" y="578"/>
                  </a:cubicBezTo>
                  <a:cubicBezTo>
                    <a:pt x="138" y="578"/>
                    <a:pt x="160" y="563"/>
                    <a:pt x="183" y="540"/>
                  </a:cubicBezTo>
                  <a:cubicBezTo>
                    <a:pt x="183" y="540"/>
                    <a:pt x="471" y="192"/>
                    <a:pt x="890" y="192"/>
                  </a:cubicBezTo>
                  <a:cubicBezTo>
                    <a:pt x="918" y="192"/>
                    <a:pt x="947" y="194"/>
                    <a:pt x="977" y="197"/>
                  </a:cubicBezTo>
                  <a:cubicBezTo>
                    <a:pt x="981" y="198"/>
                    <a:pt x="986" y="198"/>
                    <a:pt x="990" y="198"/>
                  </a:cubicBezTo>
                  <a:cubicBezTo>
                    <a:pt x="1100" y="198"/>
                    <a:pt x="1117" y="21"/>
                    <a:pt x="999" y="6"/>
                  </a:cubicBezTo>
                  <a:cubicBezTo>
                    <a:pt x="964" y="3"/>
                    <a:pt x="929" y="1"/>
                    <a:pt x="89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52"/>
            <p:cNvSpPr/>
            <p:nvPr/>
          </p:nvSpPr>
          <p:spPr>
            <a:xfrm>
              <a:off x="7032975" y="1487548"/>
              <a:ext cx="144573" cy="55968"/>
            </a:xfrm>
            <a:custGeom>
              <a:avLst/>
              <a:gdLst/>
              <a:ahLst/>
              <a:cxnLst/>
              <a:rect l="l" t="t" r="r" b="b"/>
              <a:pathLst>
                <a:path w="886" h="343" extrusionOk="0">
                  <a:moveTo>
                    <a:pt x="536" y="1"/>
                  </a:moveTo>
                  <a:cubicBezTo>
                    <a:pt x="217" y="1"/>
                    <a:pt x="45" y="168"/>
                    <a:pt x="39" y="174"/>
                  </a:cubicBezTo>
                  <a:cubicBezTo>
                    <a:pt x="1" y="213"/>
                    <a:pt x="1" y="274"/>
                    <a:pt x="39" y="312"/>
                  </a:cubicBezTo>
                  <a:cubicBezTo>
                    <a:pt x="54" y="327"/>
                    <a:pt x="85" y="342"/>
                    <a:pt x="107" y="342"/>
                  </a:cubicBezTo>
                  <a:cubicBezTo>
                    <a:pt x="130" y="342"/>
                    <a:pt x="153" y="327"/>
                    <a:pt x="176" y="312"/>
                  </a:cubicBezTo>
                  <a:cubicBezTo>
                    <a:pt x="176" y="312"/>
                    <a:pt x="301" y="192"/>
                    <a:pt x="543" y="192"/>
                  </a:cubicBezTo>
                  <a:cubicBezTo>
                    <a:pt x="606" y="192"/>
                    <a:pt x="677" y="200"/>
                    <a:pt x="756" y="220"/>
                  </a:cubicBezTo>
                  <a:cubicBezTo>
                    <a:pt x="761" y="221"/>
                    <a:pt x="767" y="222"/>
                    <a:pt x="773" y="222"/>
                  </a:cubicBezTo>
                  <a:cubicBezTo>
                    <a:pt x="814" y="222"/>
                    <a:pt x="857" y="198"/>
                    <a:pt x="870" y="152"/>
                  </a:cubicBezTo>
                  <a:cubicBezTo>
                    <a:pt x="885" y="98"/>
                    <a:pt x="855" y="45"/>
                    <a:pt x="801" y="37"/>
                  </a:cubicBezTo>
                  <a:cubicBezTo>
                    <a:pt x="704" y="11"/>
                    <a:pt x="616" y="1"/>
                    <a:pt x="53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52"/>
            <p:cNvSpPr/>
            <p:nvPr/>
          </p:nvSpPr>
          <p:spPr>
            <a:xfrm>
              <a:off x="7064142" y="1617923"/>
              <a:ext cx="143268" cy="303501"/>
            </a:xfrm>
            <a:custGeom>
              <a:avLst/>
              <a:gdLst/>
              <a:ahLst/>
              <a:cxnLst/>
              <a:rect l="l" t="t" r="r" b="b"/>
              <a:pathLst>
                <a:path w="878" h="1860" extrusionOk="0">
                  <a:moveTo>
                    <a:pt x="0" y="1"/>
                  </a:moveTo>
                  <a:lnTo>
                    <a:pt x="122" y="1809"/>
                  </a:lnTo>
                  <a:cubicBezTo>
                    <a:pt x="122" y="1809"/>
                    <a:pt x="380" y="1859"/>
                    <a:pt x="579" y="1859"/>
                  </a:cubicBezTo>
                  <a:cubicBezTo>
                    <a:pt x="678" y="1859"/>
                    <a:pt x="763" y="1847"/>
                    <a:pt x="794" y="1809"/>
                  </a:cubicBezTo>
                  <a:cubicBezTo>
                    <a:pt x="877" y="1694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52"/>
            <p:cNvSpPr/>
            <p:nvPr/>
          </p:nvSpPr>
          <p:spPr>
            <a:xfrm>
              <a:off x="7054514" y="1609112"/>
              <a:ext cx="159096" cy="320144"/>
            </a:xfrm>
            <a:custGeom>
              <a:avLst/>
              <a:gdLst/>
              <a:ahLst/>
              <a:cxnLst/>
              <a:rect l="l" t="t" r="r" b="b"/>
              <a:pathLst>
                <a:path w="975" h="1962" extrusionOk="0">
                  <a:moveTo>
                    <a:pt x="66" y="1"/>
                  </a:moveTo>
                  <a:cubicBezTo>
                    <a:pt x="33" y="1"/>
                    <a:pt x="0" y="34"/>
                    <a:pt x="21" y="70"/>
                  </a:cubicBezTo>
                  <a:cubicBezTo>
                    <a:pt x="425" y="856"/>
                    <a:pt x="830" y="1740"/>
                    <a:pt x="814" y="1832"/>
                  </a:cubicBezTo>
                  <a:cubicBezTo>
                    <a:pt x="795" y="1855"/>
                    <a:pt x="726" y="1865"/>
                    <a:pt x="632" y="1865"/>
                  </a:cubicBezTo>
                  <a:cubicBezTo>
                    <a:pt x="508" y="1865"/>
                    <a:pt x="341" y="1847"/>
                    <a:pt x="189" y="1817"/>
                  </a:cubicBezTo>
                  <a:cubicBezTo>
                    <a:pt x="185" y="1816"/>
                    <a:pt x="180" y="1815"/>
                    <a:pt x="177" y="1815"/>
                  </a:cubicBezTo>
                  <a:cubicBezTo>
                    <a:pt x="125" y="1815"/>
                    <a:pt x="110" y="1901"/>
                    <a:pt x="174" y="1908"/>
                  </a:cubicBezTo>
                  <a:cubicBezTo>
                    <a:pt x="319" y="1939"/>
                    <a:pt x="471" y="1962"/>
                    <a:pt x="624" y="1962"/>
                  </a:cubicBezTo>
                  <a:cubicBezTo>
                    <a:pt x="746" y="1962"/>
                    <a:pt x="853" y="1946"/>
                    <a:pt x="891" y="1893"/>
                  </a:cubicBezTo>
                  <a:cubicBezTo>
                    <a:pt x="975" y="1771"/>
                    <a:pt x="509" y="810"/>
                    <a:pt x="105" y="24"/>
                  </a:cubicBezTo>
                  <a:cubicBezTo>
                    <a:pt x="95" y="8"/>
                    <a:pt x="81" y="1"/>
                    <a:pt x="6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52"/>
            <p:cNvSpPr/>
            <p:nvPr/>
          </p:nvSpPr>
          <p:spPr>
            <a:xfrm>
              <a:off x="6029938" y="2704493"/>
              <a:ext cx="557732" cy="1017870"/>
            </a:xfrm>
            <a:custGeom>
              <a:avLst/>
              <a:gdLst/>
              <a:ahLst/>
              <a:cxnLst/>
              <a:rect l="l" t="t" r="r" b="b"/>
              <a:pathLst>
                <a:path w="3418" h="6238" extrusionOk="0">
                  <a:moveTo>
                    <a:pt x="2166" y="0"/>
                  </a:moveTo>
                  <a:cubicBezTo>
                    <a:pt x="2166" y="0"/>
                    <a:pt x="1671" y="0"/>
                    <a:pt x="1518" y="435"/>
                  </a:cubicBezTo>
                  <a:cubicBezTo>
                    <a:pt x="1373" y="877"/>
                    <a:pt x="0" y="5873"/>
                    <a:pt x="145" y="6018"/>
                  </a:cubicBezTo>
                  <a:cubicBezTo>
                    <a:pt x="265" y="6138"/>
                    <a:pt x="1554" y="6237"/>
                    <a:pt x="2109" y="6237"/>
                  </a:cubicBezTo>
                  <a:cubicBezTo>
                    <a:pt x="2223" y="6237"/>
                    <a:pt x="2306" y="6233"/>
                    <a:pt x="2342" y="6224"/>
                  </a:cubicBezTo>
                  <a:cubicBezTo>
                    <a:pt x="2548" y="6163"/>
                    <a:pt x="3417" y="2807"/>
                    <a:pt x="3417" y="2807"/>
                  </a:cubicBezTo>
                  <a:lnTo>
                    <a:pt x="216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52"/>
            <p:cNvSpPr/>
            <p:nvPr/>
          </p:nvSpPr>
          <p:spPr>
            <a:xfrm>
              <a:off x="6017374" y="2696987"/>
              <a:ext cx="578945" cy="1033698"/>
            </a:xfrm>
            <a:custGeom>
              <a:avLst/>
              <a:gdLst/>
              <a:ahLst/>
              <a:cxnLst/>
              <a:rect l="l" t="t" r="r" b="b"/>
              <a:pathLst>
                <a:path w="3548" h="6335" extrusionOk="0">
                  <a:moveTo>
                    <a:pt x="2243" y="1"/>
                  </a:moveTo>
                  <a:cubicBezTo>
                    <a:pt x="2236" y="1"/>
                    <a:pt x="1709" y="8"/>
                    <a:pt x="1549" y="473"/>
                  </a:cubicBezTo>
                  <a:cubicBezTo>
                    <a:pt x="1534" y="519"/>
                    <a:pt x="1" y="5904"/>
                    <a:pt x="192" y="6095"/>
                  </a:cubicBezTo>
                  <a:cubicBezTo>
                    <a:pt x="321" y="6232"/>
                    <a:pt x="1572" y="6331"/>
                    <a:pt x="2152" y="6331"/>
                  </a:cubicBezTo>
                  <a:cubicBezTo>
                    <a:pt x="2179" y="6333"/>
                    <a:pt x="2205" y="6334"/>
                    <a:pt x="2232" y="6334"/>
                  </a:cubicBezTo>
                  <a:cubicBezTo>
                    <a:pt x="2297" y="6334"/>
                    <a:pt x="2362" y="6329"/>
                    <a:pt x="2426" y="6323"/>
                  </a:cubicBezTo>
                  <a:cubicBezTo>
                    <a:pt x="2640" y="6262"/>
                    <a:pt x="3281" y="3883"/>
                    <a:pt x="3548" y="2868"/>
                  </a:cubicBezTo>
                  <a:cubicBezTo>
                    <a:pt x="3548" y="2846"/>
                    <a:pt x="3532" y="2815"/>
                    <a:pt x="3509" y="2807"/>
                  </a:cubicBezTo>
                  <a:cubicBezTo>
                    <a:pt x="3505" y="2806"/>
                    <a:pt x="3501" y="2805"/>
                    <a:pt x="3497" y="2805"/>
                  </a:cubicBezTo>
                  <a:cubicBezTo>
                    <a:pt x="3477" y="2805"/>
                    <a:pt x="3455" y="2820"/>
                    <a:pt x="3448" y="2846"/>
                  </a:cubicBezTo>
                  <a:cubicBezTo>
                    <a:pt x="3120" y="4096"/>
                    <a:pt x="2548" y="6133"/>
                    <a:pt x="2403" y="6232"/>
                  </a:cubicBezTo>
                  <a:cubicBezTo>
                    <a:pt x="2371" y="6240"/>
                    <a:pt x="2298" y="6244"/>
                    <a:pt x="2198" y="6244"/>
                  </a:cubicBezTo>
                  <a:cubicBezTo>
                    <a:pt x="1671" y="6244"/>
                    <a:pt x="395" y="6137"/>
                    <a:pt x="260" y="6041"/>
                  </a:cubicBezTo>
                  <a:cubicBezTo>
                    <a:pt x="192" y="5736"/>
                    <a:pt x="1442" y="1099"/>
                    <a:pt x="1641" y="504"/>
                  </a:cubicBezTo>
                  <a:cubicBezTo>
                    <a:pt x="1778" y="100"/>
                    <a:pt x="2220" y="100"/>
                    <a:pt x="2243" y="100"/>
                  </a:cubicBezTo>
                  <a:cubicBezTo>
                    <a:pt x="2266" y="100"/>
                    <a:pt x="2289" y="77"/>
                    <a:pt x="2289" y="46"/>
                  </a:cubicBezTo>
                  <a:cubicBezTo>
                    <a:pt x="2289" y="23"/>
                    <a:pt x="2266" y="1"/>
                    <a:pt x="224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52"/>
            <p:cNvSpPr/>
            <p:nvPr/>
          </p:nvSpPr>
          <p:spPr>
            <a:xfrm>
              <a:off x="6010031" y="3542387"/>
              <a:ext cx="511554" cy="441218"/>
            </a:xfrm>
            <a:custGeom>
              <a:avLst/>
              <a:gdLst/>
              <a:ahLst/>
              <a:cxnLst/>
              <a:rect l="l" t="t" r="r" b="b"/>
              <a:pathLst>
                <a:path w="3135" h="2704" extrusionOk="0">
                  <a:moveTo>
                    <a:pt x="1893" y="0"/>
                  </a:moveTo>
                  <a:cubicBezTo>
                    <a:pt x="1513" y="0"/>
                    <a:pt x="1114" y="104"/>
                    <a:pt x="824" y="326"/>
                  </a:cubicBezTo>
                  <a:cubicBezTo>
                    <a:pt x="328" y="708"/>
                    <a:pt x="244" y="616"/>
                    <a:pt x="122" y="1348"/>
                  </a:cubicBezTo>
                  <a:cubicBezTo>
                    <a:pt x="0" y="2088"/>
                    <a:pt x="504" y="2546"/>
                    <a:pt x="915" y="2637"/>
                  </a:cubicBezTo>
                  <a:cubicBezTo>
                    <a:pt x="1072" y="2670"/>
                    <a:pt x="1223" y="2704"/>
                    <a:pt x="1376" y="2704"/>
                  </a:cubicBezTo>
                  <a:cubicBezTo>
                    <a:pt x="1618" y="2704"/>
                    <a:pt x="1868" y="2620"/>
                    <a:pt x="2166" y="2317"/>
                  </a:cubicBezTo>
                  <a:cubicBezTo>
                    <a:pt x="2662" y="1821"/>
                    <a:pt x="3013" y="967"/>
                    <a:pt x="3013" y="967"/>
                  </a:cubicBezTo>
                  <a:cubicBezTo>
                    <a:pt x="3013" y="967"/>
                    <a:pt x="3135" y="387"/>
                    <a:pt x="2632" y="151"/>
                  </a:cubicBezTo>
                  <a:cubicBezTo>
                    <a:pt x="2425" y="53"/>
                    <a:pt x="2164" y="0"/>
                    <a:pt x="189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52"/>
            <p:cNvSpPr/>
            <p:nvPr/>
          </p:nvSpPr>
          <p:spPr>
            <a:xfrm>
              <a:off x="6001220" y="3536023"/>
              <a:ext cx="527871" cy="455414"/>
            </a:xfrm>
            <a:custGeom>
              <a:avLst/>
              <a:gdLst/>
              <a:ahLst/>
              <a:cxnLst/>
              <a:rect l="l" t="t" r="r" b="b"/>
              <a:pathLst>
                <a:path w="3235" h="2791" extrusionOk="0">
                  <a:moveTo>
                    <a:pt x="1993" y="90"/>
                  </a:moveTo>
                  <a:cubicBezTo>
                    <a:pt x="2228" y="90"/>
                    <a:pt x="2456" y="143"/>
                    <a:pt x="2670" y="236"/>
                  </a:cubicBezTo>
                  <a:cubicBezTo>
                    <a:pt x="3113" y="442"/>
                    <a:pt x="3036" y="937"/>
                    <a:pt x="3021" y="998"/>
                  </a:cubicBezTo>
                  <a:cubicBezTo>
                    <a:pt x="2998" y="1059"/>
                    <a:pt x="2655" y="1853"/>
                    <a:pt x="2190" y="2318"/>
                  </a:cubicBezTo>
                  <a:cubicBezTo>
                    <a:pt x="1900" y="2612"/>
                    <a:pt x="1667" y="2697"/>
                    <a:pt x="1435" y="2697"/>
                  </a:cubicBezTo>
                  <a:cubicBezTo>
                    <a:pt x="1294" y="2697"/>
                    <a:pt x="1153" y="2665"/>
                    <a:pt x="1000" y="2631"/>
                  </a:cubicBezTo>
                  <a:lnTo>
                    <a:pt x="977" y="2631"/>
                  </a:lnTo>
                  <a:cubicBezTo>
                    <a:pt x="596" y="2547"/>
                    <a:pt x="108" y="2112"/>
                    <a:pt x="222" y="1395"/>
                  </a:cubicBezTo>
                  <a:cubicBezTo>
                    <a:pt x="313" y="823"/>
                    <a:pt x="382" y="777"/>
                    <a:pt x="672" y="579"/>
                  </a:cubicBezTo>
                  <a:cubicBezTo>
                    <a:pt x="741" y="533"/>
                    <a:pt x="809" y="480"/>
                    <a:pt x="908" y="403"/>
                  </a:cubicBezTo>
                  <a:cubicBezTo>
                    <a:pt x="1203" y="197"/>
                    <a:pt x="1548" y="90"/>
                    <a:pt x="1908" y="90"/>
                  </a:cubicBezTo>
                  <a:cubicBezTo>
                    <a:pt x="1921" y="90"/>
                    <a:pt x="1933" y="91"/>
                    <a:pt x="1946" y="91"/>
                  </a:cubicBezTo>
                  <a:cubicBezTo>
                    <a:pt x="1962" y="90"/>
                    <a:pt x="1977" y="90"/>
                    <a:pt x="1993" y="90"/>
                  </a:cubicBezTo>
                  <a:close/>
                  <a:moveTo>
                    <a:pt x="1953" y="0"/>
                  </a:moveTo>
                  <a:cubicBezTo>
                    <a:pt x="1567" y="0"/>
                    <a:pt x="1155" y="102"/>
                    <a:pt x="847" y="335"/>
                  </a:cubicBezTo>
                  <a:cubicBezTo>
                    <a:pt x="756" y="403"/>
                    <a:pt x="680" y="457"/>
                    <a:pt x="611" y="503"/>
                  </a:cubicBezTo>
                  <a:cubicBezTo>
                    <a:pt x="321" y="709"/>
                    <a:pt x="230" y="770"/>
                    <a:pt x="130" y="1387"/>
                  </a:cubicBezTo>
                  <a:cubicBezTo>
                    <a:pt x="1" y="2158"/>
                    <a:pt x="542" y="2631"/>
                    <a:pt x="954" y="2722"/>
                  </a:cubicBezTo>
                  <a:lnTo>
                    <a:pt x="985" y="2730"/>
                  </a:lnTo>
                  <a:cubicBezTo>
                    <a:pt x="1130" y="2760"/>
                    <a:pt x="1274" y="2783"/>
                    <a:pt x="1427" y="2791"/>
                  </a:cubicBezTo>
                  <a:cubicBezTo>
                    <a:pt x="1679" y="2791"/>
                    <a:pt x="1938" y="2707"/>
                    <a:pt x="2258" y="2394"/>
                  </a:cubicBezTo>
                  <a:cubicBezTo>
                    <a:pt x="2754" y="1891"/>
                    <a:pt x="3105" y="1067"/>
                    <a:pt x="3120" y="1037"/>
                  </a:cubicBezTo>
                  <a:lnTo>
                    <a:pt x="3120" y="1021"/>
                  </a:lnTo>
                  <a:cubicBezTo>
                    <a:pt x="3120" y="1021"/>
                    <a:pt x="3235" y="403"/>
                    <a:pt x="2708" y="152"/>
                  </a:cubicBezTo>
                  <a:cubicBezTo>
                    <a:pt x="2505" y="55"/>
                    <a:pt x="2236" y="0"/>
                    <a:pt x="195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52"/>
            <p:cNvSpPr/>
            <p:nvPr/>
          </p:nvSpPr>
          <p:spPr>
            <a:xfrm>
              <a:off x="6847608" y="3193523"/>
              <a:ext cx="843941" cy="1030924"/>
            </a:xfrm>
            <a:custGeom>
              <a:avLst/>
              <a:gdLst/>
              <a:ahLst/>
              <a:cxnLst/>
              <a:rect l="l" t="t" r="r" b="b"/>
              <a:pathLst>
                <a:path w="5172" h="6318" extrusionOk="0">
                  <a:moveTo>
                    <a:pt x="5171" y="1"/>
                  </a:moveTo>
                  <a:cubicBezTo>
                    <a:pt x="5171" y="1"/>
                    <a:pt x="4904" y="207"/>
                    <a:pt x="3417" y="291"/>
                  </a:cubicBezTo>
                  <a:cubicBezTo>
                    <a:pt x="3245" y="301"/>
                    <a:pt x="3079" y="306"/>
                    <a:pt x="2922" y="306"/>
                  </a:cubicBezTo>
                  <a:cubicBezTo>
                    <a:pt x="1713" y="306"/>
                    <a:pt x="961" y="31"/>
                    <a:pt x="961" y="31"/>
                  </a:cubicBezTo>
                  <a:cubicBezTo>
                    <a:pt x="961" y="31"/>
                    <a:pt x="755" y="4501"/>
                    <a:pt x="0" y="6171"/>
                  </a:cubicBezTo>
                  <a:cubicBezTo>
                    <a:pt x="0" y="6171"/>
                    <a:pt x="464" y="6318"/>
                    <a:pt x="1263" y="6318"/>
                  </a:cubicBezTo>
                  <a:cubicBezTo>
                    <a:pt x="1462" y="6318"/>
                    <a:pt x="1683" y="6308"/>
                    <a:pt x="1922" y="6286"/>
                  </a:cubicBezTo>
                  <a:cubicBezTo>
                    <a:pt x="3120" y="6163"/>
                    <a:pt x="4233" y="5523"/>
                    <a:pt x="4233" y="5523"/>
                  </a:cubicBezTo>
                  <a:cubicBezTo>
                    <a:pt x="4233" y="5523"/>
                    <a:pt x="4645" y="3067"/>
                    <a:pt x="4843" y="1869"/>
                  </a:cubicBezTo>
                  <a:cubicBezTo>
                    <a:pt x="5049" y="672"/>
                    <a:pt x="5171" y="1"/>
                    <a:pt x="517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52"/>
            <p:cNvSpPr/>
            <p:nvPr/>
          </p:nvSpPr>
          <p:spPr>
            <a:xfrm>
              <a:off x="6838797" y="3186670"/>
              <a:ext cx="860259" cy="1044957"/>
            </a:xfrm>
            <a:custGeom>
              <a:avLst/>
              <a:gdLst/>
              <a:ahLst/>
              <a:cxnLst/>
              <a:rect l="l" t="t" r="r" b="b"/>
              <a:pathLst>
                <a:path w="5272" h="6404" extrusionOk="0">
                  <a:moveTo>
                    <a:pt x="5157" y="127"/>
                  </a:moveTo>
                  <a:lnTo>
                    <a:pt x="5157" y="127"/>
                  </a:lnTo>
                  <a:cubicBezTo>
                    <a:pt x="5119" y="348"/>
                    <a:pt x="5012" y="966"/>
                    <a:pt x="4852" y="1904"/>
                  </a:cubicBezTo>
                  <a:cubicBezTo>
                    <a:pt x="4661" y="3033"/>
                    <a:pt x="4287" y="5290"/>
                    <a:pt x="4241" y="5534"/>
                  </a:cubicBezTo>
                  <a:cubicBezTo>
                    <a:pt x="4089" y="5618"/>
                    <a:pt x="3059" y="6175"/>
                    <a:pt x="1976" y="6282"/>
                  </a:cubicBezTo>
                  <a:cubicBezTo>
                    <a:pt x="1746" y="6303"/>
                    <a:pt x="1533" y="6311"/>
                    <a:pt x="1339" y="6311"/>
                  </a:cubicBezTo>
                  <a:cubicBezTo>
                    <a:pt x="691" y="6311"/>
                    <a:pt x="256" y="6216"/>
                    <a:pt x="115" y="6175"/>
                  </a:cubicBezTo>
                  <a:cubicBezTo>
                    <a:pt x="802" y="4596"/>
                    <a:pt x="1030" y="683"/>
                    <a:pt x="1061" y="142"/>
                  </a:cubicBezTo>
                  <a:cubicBezTo>
                    <a:pt x="1681" y="318"/>
                    <a:pt x="2325" y="402"/>
                    <a:pt x="2973" y="402"/>
                  </a:cubicBezTo>
                  <a:cubicBezTo>
                    <a:pt x="3139" y="402"/>
                    <a:pt x="3305" y="397"/>
                    <a:pt x="3471" y="386"/>
                  </a:cubicBezTo>
                  <a:cubicBezTo>
                    <a:pt x="4547" y="317"/>
                    <a:pt x="4989" y="195"/>
                    <a:pt x="5157" y="127"/>
                  </a:cubicBezTo>
                  <a:close/>
                  <a:moveTo>
                    <a:pt x="5222" y="1"/>
                  </a:moveTo>
                  <a:cubicBezTo>
                    <a:pt x="5212" y="1"/>
                    <a:pt x="5203" y="5"/>
                    <a:pt x="5195" y="12"/>
                  </a:cubicBezTo>
                  <a:cubicBezTo>
                    <a:pt x="5187" y="12"/>
                    <a:pt x="4905" y="211"/>
                    <a:pt x="3464" y="295"/>
                  </a:cubicBezTo>
                  <a:cubicBezTo>
                    <a:pt x="3305" y="304"/>
                    <a:pt x="3152" y="308"/>
                    <a:pt x="3006" y="308"/>
                  </a:cubicBezTo>
                  <a:cubicBezTo>
                    <a:pt x="1807" y="308"/>
                    <a:pt x="1037" y="35"/>
                    <a:pt x="1030" y="35"/>
                  </a:cubicBezTo>
                  <a:cubicBezTo>
                    <a:pt x="1023" y="31"/>
                    <a:pt x="1015" y="29"/>
                    <a:pt x="1008" y="29"/>
                  </a:cubicBezTo>
                  <a:cubicBezTo>
                    <a:pt x="1000" y="29"/>
                    <a:pt x="992" y="31"/>
                    <a:pt x="985" y="35"/>
                  </a:cubicBezTo>
                  <a:cubicBezTo>
                    <a:pt x="977" y="43"/>
                    <a:pt x="969" y="58"/>
                    <a:pt x="969" y="73"/>
                  </a:cubicBezTo>
                  <a:cubicBezTo>
                    <a:pt x="962" y="119"/>
                    <a:pt x="756" y="4550"/>
                    <a:pt x="8" y="6190"/>
                  </a:cubicBezTo>
                  <a:cubicBezTo>
                    <a:pt x="1" y="6205"/>
                    <a:pt x="1" y="6213"/>
                    <a:pt x="8" y="6228"/>
                  </a:cubicBezTo>
                  <a:cubicBezTo>
                    <a:pt x="8" y="6244"/>
                    <a:pt x="24" y="6251"/>
                    <a:pt x="39" y="6251"/>
                  </a:cubicBezTo>
                  <a:cubicBezTo>
                    <a:pt x="62" y="6267"/>
                    <a:pt x="519" y="6404"/>
                    <a:pt x="1313" y="6404"/>
                  </a:cubicBezTo>
                  <a:cubicBezTo>
                    <a:pt x="1519" y="6404"/>
                    <a:pt x="1747" y="6396"/>
                    <a:pt x="1984" y="6373"/>
                  </a:cubicBezTo>
                  <a:cubicBezTo>
                    <a:pt x="3181" y="6259"/>
                    <a:pt x="4303" y="5618"/>
                    <a:pt x="4310" y="5611"/>
                  </a:cubicBezTo>
                  <a:cubicBezTo>
                    <a:pt x="4325" y="5603"/>
                    <a:pt x="4333" y="5595"/>
                    <a:pt x="4333" y="5580"/>
                  </a:cubicBezTo>
                  <a:cubicBezTo>
                    <a:pt x="4341" y="5550"/>
                    <a:pt x="4745" y="3109"/>
                    <a:pt x="4951" y="1927"/>
                  </a:cubicBezTo>
                  <a:cubicBezTo>
                    <a:pt x="5149" y="722"/>
                    <a:pt x="5271" y="58"/>
                    <a:pt x="5271" y="58"/>
                  </a:cubicBezTo>
                  <a:cubicBezTo>
                    <a:pt x="5271" y="35"/>
                    <a:pt x="5264" y="20"/>
                    <a:pt x="5248" y="12"/>
                  </a:cubicBezTo>
                  <a:cubicBezTo>
                    <a:pt x="5241" y="5"/>
                    <a:pt x="5231" y="1"/>
                    <a:pt x="522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52"/>
            <p:cNvSpPr/>
            <p:nvPr/>
          </p:nvSpPr>
          <p:spPr>
            <a:xfrm>
              <a:off x="6130617" y="3624137"/>
              <a:ext cx="1191341" cy="415927"/>
            </a:xfrm>
            <a:custGeom>
              <a:avLst/>
              <a:gdLst/>
              <a:ahLst/>
              <a:cxnLst/>
              <a:rect l="l" t="t" r="r" b="b"/>
              <a:pathLst>
                <a:path w="7301" h="2549" extrusionOk="0">
                  <a:moveTo>
                    <a:pt x="5729" y="1"/>
                  </a:moveTo>
                  <a:cubicBezTo>
                    <a:pt x="5431" y="1"/>
                    <a:pt x="3883" y="1053"/>
                    <a:pt x="3883" y="1053"/>
                  </a:cubicBezTo>
                  <a:lnTo>
                    <a:pt x="3448" y="1053"/>
                  </a:lnTo>
                  <a:cubicBezTo>
                    <a:pt x="3448" y="1053"/>
                    <a:pt x="1748" y="8"/>
                    <a:pt x="1519" y="8"/>
                  </a:cubicBezTo>
                  <a:cubicBezTo>
                    <a:pt x="1282" y="8"/>
                    <a:pt x="581" y="237"/>
                    <a:pt x="291" y="908"/>
                  </a:cubicBezTo>
                  <a:cubicBezTo>
                    <a:pt x="1" y="1580"/>
                    <a:pt x="24" y="1930"/>
                    <a:pt x="405" y="2052"/>
                  </a:cubicBezTo>
                  <a:cubicBezTo>
                    <a:pt x="787" y="2175"/>
                    <a:pt x="3243" y="2403"/>
                    <a:pt x="3532" y="2403"/>
                  </a:cubicBezTo>
                  <a:cubicBezTo>
                    <a:pt x="3830" y="2403"/>
                    <a:pt x="4524" y="2548"/>
                    <a:pt x="4936" y="2548"/>
                  </a:cubicBezTo>
                  <a:cubicBezTo>
                    <a:pt x="5348" y="2548"/>
                    <a:pt x="6423" y="2434"/>
                    <a:pt x="6568" y="2197"/>
                  </a:cubicBezTo>
                  <a:cubicBezTo>
                    <a:pt x="6666" y="2050"/>
                    <a:pt x="6204" y="2032"/>
                    <a:pt x="5837" y="2032"/>
                  </a:cubicBezTo>
                  <a:cubicBezTo>
                    <a:pt x="5721" y="2032"/>
                    <a:pt x="5615" y="2034"/>
                    <a:pt x="5538" y="2034"/>
                  </a:cubicBezTo>
                  <a:cubicBezTo>
                    <a:pt x="5480" y="2034"/>
                    <a:pt x="5439" y="2033"/>
                    <a:pt x="5424" y="2030"/>
                  </a:cubicBezTo>
                  <a:cubicBezTo>
                    <a:pt x="5332" y="1999"/>
                    <a:pt x="6522" y="1770"/>
                    <a:pt x="6682" y="1732"/>
                  </a:cubicBezTo>
                  <a:cubicBezTo>
                    <a:pt x="6843" y="1694"/>
                    <a:pt x="7064" y="1473"/>
                    <a:pt x="6743" y="1381"/>
                  </a:cubicBezTo>
                  <a:cubicBezTo>
                    <a:pt x="6743" y="1381"/>
                    <a:pt x="7300" y="1122"/>
                    <a:pt x="6949" y="886"/>
                  </a:cubicBezTo>
                  <a:lnTo>
                    <a:pt x="5325" y="596"/>
                  </a:lnTo>
                  <a:lnTo>
                    <a:pt x="5828" y="489"/>
                  </a:lnTo>
                  <a:cubicBezTo>
                    <a:pt x="5828" y="489"/>
                    <a:pt x="6289" y="612"/>
                    <a:pt x="6620" y="612"/>
                  </a:cubicBezTo>
                  <a:cubicBezTo>
                    <a:pt x="6810" y="612"/>
                    <a:pt x="6958" y="571"/>
                    <a:pt x="6949" y="443"/>
                  </a:cubicBezTo>
                  <a:cubicBezTo>
                    <a:pt x="6949" y="298"/>
                    <a:pt x="6019" y="1"/>
                    <a:pt x="572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52"/>
            <p:cNvSpPr/>
            <p:nvPr/>
          </p:nvSpPr>
          <p:spPr>
            <a:xfrm>
              <a:off x="6130617" y="3616794"/>
              <a:ext cx="1161480" cy="430612"/>
            </a:xfrm>
            <a:custGeom>
              <a:avLst/>
              <a:gdLst/>
              <a:ahLst/>
              <a:cxnLst/>
              <a:rect l="l" t="t" r="r" b="b"/>
              <a:pathLst>
                <a:path w="7118" h="2639" extrusionOk="0">
                  <a:moveTo>
                    <a:pt x="1519" y="92"/>
                  </a:moveTo>
                  <a:cubicBezTo>
                    <a:pt x="1679" y="92"/>
                    <a:pt x="2770" y="732"/>
                    <a:pt x="3433" y="1144"/>
                  </a:cubicBezTo>
                  <a:cubicBezTo>
                    <a:pt x="3441" y="1152"/>
                    <a:pt x="3448" y="1152"/>
                    <a:pt x="3456" y="1152"/>
                  </a:cubicBezTo>
                  <a:lnTo>
                    <a:pt x="3898" y="1152"/>
                  </a:lnTo>
                  <a:cubicBezTo>
                    <a:pt x="3906" y="1152"/>
                    <a:pt x="3914" y="1152"/>
                    <a:pt x="3921" y="1144"/>
                  </a:cubicBezTo>
                  <a:cubicBezTo>
                    <a:pt x="4539" y="717"/>
                    <a:pt x="5531" y="99"/>
                    <a:pt x="5737" y="99"/>
                  </a:cubicBezTo>
                  <a:cubicBezTo>
                    <a:pt x="6057" y="99"/>
                    <a:pt x="6881" y="397"/>
                    <a:pt x="6911" y="488"/>
                  </a:cubicBezTo>
                  <a:cubicBezTo>
                    <a:pt x="6911" y="511"/>
                    <a:pt x="6904" y="542"/>
                    <a:pt x="6881" y="557"/>
                  </a:cubicBezTo>
                  <a:cubicBezTo>
                    <a:pt x="6833" y="593"/>
                    <a:pt x="6742" y="607"/>
                    <a:pt x="6631" y="607"/>
                  </a:cubicBezTo>
                  <a:cubicBezTo>
                    <a:pt x="6373" y="607"/>
                    <a:pt x="6009" y="531"/>
                    <a:pt x="5843" y="488"/>
                  </a:cubicBezTo>
                  <a:lnTo>
                    <a:pt x="5820" y="488"/>
                  </a:lnTo>
                  <a:lnTo>
                    <a:pt x="5317" y="595"/>
                  </a:lnTo>
                  <a:cubicBezTo>
                    <a:pt x="5294" y="595"/>
                    <a:pt x="5279" y="618"/>
                    <a:pt x="5279" y="641"/>
                  </a:cubicBezTo>
                  <a:cubicBezTo>
                    <a:pt x="5279" y="664"/>
                    <a:pt x="5294" y="679"/>
                    <a:pt x="5317" y="686"/>
                  </a:cubicBezTo>
                  <a:lnTo>
                    <a:pt x="6942" y="969"/>
                  </a:lnTo>
                  <a:cubicBezTo>
                    <a:pt x="7003" y="1014"/>
                    <a:pt x="7026" y="1060"/>
                    <a:pt x="7026" y="1106"/>
                  </a:cubicBezTo>
                  <a:cubicBezTo>
                    <a:pt x="7018" y="1220"/>
                    <a:pt x="6812" y="1342"/>
                    <a:pt x="6736" y="1381"/>
                  </a:cubicBezTo>
                  <a:cubicBezTo>
                    <a:pt x="6713" y="1388"/>
                    <a:pt x="6705" y="1411"/>
                    <a:pt x="6705" y="1426"/>
                  </a:cubicBezTo>
                  <a:cubicBezTo>
                    <a:pt x="6705" y="1449"/>
                    <a:pt x="6720" y="1464"/>
                    <a:pt x="6743" y="1472"/>
                  </a:cubicBezTo>
                  <a:cubicBezTo>
                    <a:pt x="6789" y="1480"/>
                    <a:pt x="6881" y="1503"/>
                    <a:pt x="6873" y="1564"/>
                  </a:cubicBezTo>
                  <a:cubicBezTo>
                    <a:pt x="6865" y="1625"/>
                    <a:pt x="6774" y="1708"/>
                    <a:pt x="6682" y="1724"/>
                  </a:cubicBezTo>
                  <a:cubicBezTo>
                    <a:pt x="6644" y="1731"/>
                    <a:pt x="6583" y="1747"/>
                    <a:pt x="6492" y="1762"/>
                  </a:cubicBezTo>
                  <a:cubicBezTo>
                    <a:pt x="5378" y="1991"/>
                    <a:pt x="5378" y="2006"/>
                    <a:pt x="5378" y="2059"/>
                  </a:cubicBezTo>
                  <a:cubicBezTo>
                    <a:pt x="5378" y="2082"/>
                    <a:pt x="5393" y="2105"/>
                    <a:pt x="5416" y="2113"/>
                  </a:cubicBezTo>
                  <a:cubicBezTo>
                    <a:pt x="5481" y="2118"/>
                    <a:pt x="5546" y="2124"/>
                    <a:pt x="5608" y="2124"/>
                  </a:cubicBezTo>
                  <a:cubicBezTo>
                    <a:pt x="5633" y="2124"/>
                    <a:pt x="5659" y="2123"/>
                    <a:pt x="5683" y="2120"/>
                  </a:cubicBezTo>
                  <a:cubicBezTo>
                    <a:pt x="6232" y="2120"/>
                    <a:pt x="6515" y="2143"/>
                    <a:pt x="6537" y="2204"/>
                  </a:cubicBezTo>
                  <a:cubicBezTo>
                    <a:pt x="6537" y="2204"/>
                    <a:pt x="6537" y="2212"/>
                    <a:pt x="6537" y="2220"/>
                  </a:cubicBezTo>
                  <a:cubicBezTo>
                    <a:pt x="6415" y="2410"/>
                    <a:pt x="5431" y="2547"/>
                    <a:pt x="4943" y="2547"/>
                  </a:cubicBezTo>
                  <a:cubicBezTo>
                    <a:pt x="4669" y="2532"/>
                    <a:pt x="4402" y="2502"/>
                    <a:pt x="4135" y="2456"/>
                  </a:cubicBezTo>
                  <a:cubicBezTo>
                    <a:pt x="3937" y="2425"/>
                    <a:pt x="3731" y="2403"/>
                    <a:pt x="3532" y="2395"/>
                  </a:cubicBezTo>
                  <a:cubicBezTo>
                    <a:pt x="3273" y="2395"/>
                    <a:pt x="802" y="2166"/>
                    <a:pt x="420" y="2044"/>
                  </a:cubicBezTo>
                  <a:cubicBezTo>
                    <a:pt x="314" y="2021"/>
                    <a:pt x="222" y="1953"/>
                    <a:pt x="176" y="1853"/>
                  </a:cubicBezTo>
                  <a:cubicBezTo>
                    <a:pt x="100" y="1686"/>
                    <a:pt x="154" y="1396"/>
                    <a:pt x="337" y="969"/>
                  </a:cubicBezTo>
                  <a:cubicBezTo>
                    <a:pt x="619" y="313"/>
                    <a:pt x="1313" y="92"/>
                    <a:pt x="1519" y="92"/>
                  </a:cubicBezTo>
                  <a:close/>
                  <a:moveTo>
                    <a:pt x="1519" y="0"/>
                  </a:moveTo>
                  <a:cubicBezTo>
                    <a:pt x="1290" y="0"/>
                    <a:pt x="558" y="221"/>
                    <a:pt x="253" y="938"/>
                  </a:cubicBezTo>
                  <a:cubicBezTo>
                    <a:pt x="54" y="1396"/>
                    <a:pt x="1" y="1701"/>
                    <a:pt x="93" y="1899"/>
                  </a:cubicBezTo>
                  <a:cubicBezTo>
                    <a:pt x="154" y="2021"/>
                    <a:pt x="268" y="2105"/>
                    <a:pt x="398" y="2143"/>
                  </a:cubicBezTo>
                  <a:cubicBezTo>
                    <a:pt x="802" y="2265"/>
                    <a:pt x="3273" y="2494"/>
                    <a:pt x="3540" y="2494"/>
                  </a:cubicBezTo>
                  <a:cubicBezTo>
                    <a:pt x="3731" y="2502"/>
                    <a:pt x="3929" y="2525"/>
                    <a:pt x="4120" y="2555"/>
                  </a:cubicBezTo>
                  <a:cubicBezTo>
                    <a:pt x="4394" y="2601"/>
                    <a:pt x="4669" y="2631"/>
                    <a:pt x="4943" y="2639"/>
                  </a:cubicBezTo>
                  <a:cubicBezTo>
                    <a:pt x="5241" y="2639"/>
                    <a:pt x="6438" y="2547"/>
                    <a:pt x="6614" y="2265"/>
                  </a:cubicBezTo>
                  <a:cubicBezTo>
                    <a:pt x="6637" y="2235"/>
                    <a:pt x="6637" y="2189"/>
                    <a:pt x="6621" y="2158"/>
                  </a:cubicBezTo>
                  <a:cubicBezTo>
                    <a:pt x="6560" y="2044"/>
                    <a:pt x="6255" y="2029"/>
                    <a:pt x="5721" y="2029"/>
                  </a:cubicBezTo>
                  <a:cubicBezTo>
                    <a:pt x="5973" y="1968"/>
                    <a:pt x="6339" y="1892"/>
                    <a:pt x="6515" y="1861"/>
                  </a:cubicBezTo>
                  <a:lnTo>
                    <a:pt x="6705" y="1823"/>
                  </a:lnTo>
                  <a:cubicBezTo>
                    <a:pt x="6827" y="1792"/>
                    <a:pt x="6965" y="1686"/>
                    <a:pt x="6965" y="1571"/>
                  </a:cubicBezTo>
                  <a:cubicBezTo>
                    <a:pt x="6965" y="1503"/>
                    <a:pt x="6926" y="1442"/>
                    <a:pt x="6865" y="1419"/>
                  </a:cubicBezTo>
                  <a:cubicBezTo>
                    <a:pt x="6965" y="1358"/>
                    <a:pt x="7109" y="1243"/>
                    <a:pt x="7117" y="1114"/>
                  </a:cubicBezTo>
                  <a:cubicBezTo>
                    <a:pt x="7117" y="1014"/>
                    <a:pt x="7064" y="931"/>
                    <a:pt x="6980" y="885"/>
                  </a:cubicBezTo>
                  <a:cubicBezTo>
                    <a:pt x="6980" y="885"/>
                    <a:pt x="6972" y="877"/>
                    <a:pt x="6965" y="877"/>
                  </a:cubicBezTo>
                  <a:lnTo>
                    <a:pt x="5576" y="633"/>
                  </a:lnTo>
                  <a:lnTo>
                    <a:pt x="5828" y="580"/>
                  </a:lnTo>
                  <a:cubicBezTo>
                    <a:pt x="5918" y="606"/>
                    <a:pt x="6313" y="706"/>
                    <a:pt x="6620" y="706"/>
                  </a:cubicBezTo>
                  <a:cubicBezTo>
                    <a:pt x="6756" y="706"/>
                    <a:pt x="6874" y="687"/>
                    <a:pt x="6942" y="633"/>
                  </a:cubicBezTo>
                  <a:cubicBezTo>
                    <a:pt x="6980" y="595"/>
                    <a:pt x="7010" y="542"/>
                    <a:pt x="7003" y="488"/>
                  </a:cubicBezTo>
                  <a:cubicBezTo>
                    <a:pt x="6995" y="282"/>
                    <a:pt x="5988" y="0"/>
                    <a:pt x="5729" y="0"/>
                  </a:cubicBezTo>
                  <a:cubicBezTo>
                    <a:pt x="5439" y="0"/>
                    <a:pt x="4081" y="908"/>
                    <a:pt x="3876" y="1053"/>
                  </a:cubicBezTo>
                  <a:lnTo>
                    <a:pt x="3464" y="1053"/>
                  </a:lnTo>
                  <a:cubicBezTo>
                    <a:pt x="3235" y="915"/>
                    <a:pt x="1755" y="0"/>
                    <a:pt x="151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52"/>
            <p:cNvSpPr/>
            <p:nvPr/>
          </p:nvSpPr>
          <p:spPr>
            <a:xfrm>
              <a:off x="6978638" y="3822066"/>
              <a:ext cx="263528" cy="35082"/>
            </a:xfrm>
            <a:custGeom>
              <a:avLst/>
              <a:gdLst/>
              <a:ahLst/>
              <a:cxnLst/>
              <a:rect l="l" t="t" r="r" b="b"/>
              <a:pathLst>
                <a:path w="1615" h="215" extrusionOk="0">
                  <a:moveTo>
                    <a:pt x="67" y="0"/>
                  </a:moveTo>
                  <a:cubicBezTo>
                    <a:pt x="5" y="0"/>
                    <a:pt x="1" y="92"/>
                    <a:pt x="67" y="92"/>
                  </a:cubicBezTo>
                  <a:lnTo>
                    <a:pt x="1554" y="206"/>
                  </a:lnTo>
                  <a:lnTo>
                    <a:pt x="1554" y="214"/>
                  </a:lnTo>
                  <a:cubicBezTo>
                    <a:pt x="1615" y="214"/>
                    <a:pt x="1615" y="115"/>
                    <a:pt x="1554" y="115"/>
                  </a:cubicBezTo>
                  <a:lnTo>
                    <a:pt x="74" y="0"/>
                  </a:lnTo>
                  <a:cubicBezTo>
                    <a:pt x="72" y="0"/>
                    <a:pt x="69" y="0"/>
                    <a:pt x="6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52"/>
            <p:cNvSpPr/>
            <p:nvPr/>
          </p:nvSpPr>
          <p:spPr>
            <a:xfrm>
              <a:off x="7441239" y="612450"/>
              <a:ext cx="972197" cy="1127685"/>
            </a:xfrm>
            <a:custGeom>
              <a:avLst/>
              <a:gdLst/>
              <a:ahLst/>
              <a:cxnLst/>
              <a:rect l="l" t="t" r="r" b="b"/>
              <a:pathLst>
                <a:path w="5958" h="6911" extrusionOk="0">
                  <a:moveTo>
                    <a:pt x="2975" y="0"/>
                  </a:moveTo>
                  <a:cubicBezTo>
                    <a:pt x="1327" y="0"/>
                    <a:pt x="0" y="1129"/>
                    <a:pt x="0" y="2525"/>
                  </a:cubicBezTo>
                  <a:cubicBezTo>
                    <a:pt x="0" y="3608"/>
                    <a:pt x="801" y="4531"/>
                    <a:pt x="1930" y="4889"/>
                  </a:cubicBezTo>
                  <a:lnTo>
                    <a:pt x="778" y="6910"/>
                  </a:lnTo>
                  <a:lnTo>
                    <a:pt x="778" y="6910"/>
                  </a:lnTo>
                  <a:lnTo>
                    <a:pt x="2914" y="5049"/>
                  </a:lnTo>
                  <a:lnTo>
                    <a:pt x="2975" y="5049"/>
                  </a:lnTo>
                  <a:cubicBezTo>
                    <a:pt x="4622" y="5049"/>
                    <a:pt x="5957" y="3921"/>
                    <a:pt x="5957" y="2525"/>
                  </a:cubicBezTo>
                  <a:cubicBezTo>
                    <a:pt x="5957" y="1129"/>
                    <a:pt x="4622" y="0"/>
                    <a:pt x="2975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52"/>
            <p:cNvSpPr/>
            <p:nvPr/>
          </p:nvSpPr>
          <p:spPr>
            <a:xfrm>
              <a:off x="7629217" y="978774"/>
              <a:ext cx="125808" cy="108020"/>
            </a:xfrm>
            <a:custGeom>
              <a:avLst/>
              <a:gdLst/>
              <a:ahLst/>
              <a:cxnLst/>
              <a:rect l="l" t="t" r="r" b="b"/>
              <a:pathLst>
                <a:path w="771" h="662" extrusionOk="0">
                  <a:moveTo>
                    <a:pt x="436" y="0"/>
                  </a:moveTo>
                  <a:cubicBezTo>
                    <a:pt x="355" y="0"/>
                    <a:pt x="272" y="30"/>
                    <a:pt x="206" y="97"/>
                  </a:cubicBezTo>
                  <a:cubicBezTo>
                    <a:pt x="0" y="310"/>
                    <a:pt x="145" y="661"/>
                    <a:pt x="442" y="661"/>
                  </a:cubicBezTo>
                  <a:cubicBezTo>
                    <a:pt x="625" y="661"/>
                    <a:pt x="770" y="516"/>
                    <a:pt x="770" y="333"/>
                  </a:cubicBezTo>
                  <a:cubicBezTo>
                    <a:pt x="770" y="132"/>
                    <a:pt x="606" y="0"/>
                    <a:pt x="4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52"/>
            <p:cNvSpPr/>
            <p:nvPr/>
          </p:nvSpPr>
          <p:spPr>
            <a:xfrm>
              <a:off x="7869410" y="978774"/>
              <a:ext cx="125808" cy="108020"/>
            </a:xfrm>
            <a:custGeom>
              <a:avLst/>
              <a:gdLst/>
              <a:ahLst/>
              <a:cxnLst/>
              <a:rect l="l" t="t" r="r" b="b"/>
              <a:pathLst>
                <a:path w="771" h="662" extrusionOk="0">
                  <a:moveTo>
                    <a:pt x="439" y="0"/>
                  </a:moveTo>
                  <a:cubicBezTo>
                    <a:pt x="358" y="0"/>
                    <a:pt x="275" y="30"/>
                    <a:pt x="206" y="97"/>
                  </a:cubicBezTo>
                  <a:cubicBezTo>
                    <a:pt x="0" y="310"/>
                    <a:pt x="145" y="661"/>
                    <a:pt x="442" y="661"/>
                  </a:cubicBezTo>
                  <a:cubicBezTo>
                    <a:pt x="625" y="661"/>
                    <a:pt x="770" y="516"/>
                    <a:pt x="770" y="333"/>
                  </a:cubicBezTo>
                  <a:cubicBezTo>
                    <a:pt x="770" y="132"/>
                    <a:pt x="610" y="0"/>
                    <a:pt x="4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52"/>
            <p:cNvSpPr/>
            <p:nvPr/>
          </p:nvSpPr>
          <p:spPr>
            <a:xfrm>
              <a:off x="8128206" y="978285"/>
              <a:ext cx="107206" cy="108510"/>
            </a:xfrm>
            <a:custGeom>
              <a:avLst/>
              <a:gdLst/>
              <a:ahLst/>
              <a:cxnLst/>
              <a:rect l="l" t="t" r="r" b="b"/>
              <a:pathLst>
                <a:path w="657" h="665" extrusionOk="0">
                  <a:moveTo>
                    <a:pt x="328" y="1"/>
                  </a:moveTo>
                  <a:cubicBezTo>
                    <a:pt x="145" y="1"/>
                    <a:pt x="1" y="153"/>
                    <a:pt x="1" y="336"/>
                  </a:cubicBezTo>
                  <a:cubicBezTo>
                    <a:pt x="1" y="519"/>
                    <a:pt x="145" y="664"/>
                    <a:pt x="328" y="664"/>
                  </a:cubicBezTo>
                  <a:cubicBezTo>
                    <a:pt x="512" y="664"/>
                    <a:pt x="656" y="519"/>
                    <a:pt x="656" y="336"/>
                  </a:cubicBezTo>
                  <a:cubicBezTo>
                    <a:pt x="656" y="153"/>
                    <a:pt x="512" y="1"/>
                    <a:pt x="3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85" name="Google Shape;1985;p52"/>
          <p:cNvSpPr txBox="1">
            <a:spLocks noGrp="1"/>
          </p:cNvSpPr>
          <p:nvPr>
            <p:ph type="title"/>
          </p:nvPr>
        </p:nvSpPr>
        <p:spPr>
          <a:xfrm flipH="1">
            <a:off x="3716625" y="2979773"/>
            <a:ext cx="4729200" cy="53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00" dirty="0"/>
              <a:t>Inference Statistic</a:t>
            </a:r>
            <a:endParaRPr dirty="0"/>
          </a:p>
        </p:txBody>
      </p:sp>
      <p:sp>
        <p:nvSpPr>
          <p:cNvPr id="1986" name="Google Shape;1986;p52"/>
          <p:cNvSpPr/>
          <p:nvPr/>
        </p:nvSpPr>
        <p:spPr>
          <a:xfrm flipH="1">
            <a:off x="4995650" y="1398713"/>
            <a:ext cx="1921800" cy="10104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7" name="Google Shape;1987;p52"/>
          <p:cNvSpPr txBox="1">
            <a:spLocks noGrp="1"/>
          </p:cNvSpPr>
          <p:nvPr>
            <p:ph type="title" idx="2"/>
          </p:nvPr>
        </p:nvSpPr>
        <p:spPr>
          <a:xfrm flipH="1">
            <a:off x="5197325" y="1479925"/>
            <a:ext cx="1518300" cy="84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1988" name="Google Shape;1988;p5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37951EB-8ED9-4361-86AF-F821D23C1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Summary of Inference Stats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6491A6-A774-9B82-2727-6C424582F0C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41</a:t>
            </a:fld>
            <a:endParaRPr lang="e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7BF1CFE-71CF-9DC3-E819-1CA6DF053A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" y="1326099"/>
            <a:ext cx="8153400" cy="3285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36855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3" name="Google Shape;1993;p53"/>
          <p:cNvSpPr txBox="1">
            <a:spLocks noGrp="1"/>
          </p:cNvSpPr>
          <p:nvPr>
            <p:ph type="title"/>
          </p:nvPr>
        </p:nvSpPr>
        <p:spPr>
          <a:xfrm>
            <a:off x="1772850" y="531600"/>
            <a:ext cx="5598300" cy="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4" name="Google Shape;1994;p53"/>
          <p:cNvSpPr/>
          <p:nvPr/>
        </p:nvSpPr>
        <p:spPr>
          <a:xfrm>
            <a:off x="1706675" y="188976"/>
            <a:ext cx="5749200" cy="5487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5" name="Google Shape;1995;p53"/>
          <p:cNvSpPr txBox="1">
            <a:spLocks noGrp="1"/>
          </p:cNvSpPr>
          <p:nvPr>
            <p:ph type="title"/>
          </p:nvPr>
        </p:nvSpPr>
        <p:spPr>
          <a:xfrm>
            <a:off x="2306625" y="226800"/>
            <a:ext cx="4530900" cy="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Korelasi</a:t>
            </a:r>
            <a:endParaRPr sz="3200"/>
          </a:p>
        </p:txBody>
      </p:sp>
      <p:sp>
        <p:nvSpPr>
          <p:cNvPr id="1996" name="Google Shape;1996;p53"/>
          <p:cNvSpPr txBox="1"/>
          <p:nvPr/>
        </p:nvSpPr>
        <p:spPr>
          <a:xfrm>
            <a:off x="1337850" y="1007100"/>
            <a:ext cx="5571600" cy="14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9250" algn="just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Nunito"/>
              <a:buChar char="●"/>
            </a:pPr>
            <a:r>
              <a:rPr lang="en" sz="1600">
                <a:solidFill>
                  <a:srgbClr val="696969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Digunakan untuk menemukan hubungan antara dua variabel kuantitatif</a:t>
            </a:r>
            <a:endParaRPr sz="1600">
              <a:solidFill>
                <a:srgbClr val="696969"/>
              </a:solidFill>
              <a:highlight>
                <a:srgbClr val="FFFFFF"/>
              </a:highlight>
              <a:latin typeface="Nunito"/>
              <a:ea typeface="Nunito"/>
              <a:cs typeface="Nunito"/>
              <a:sym typeface="Nunito"/>
            </a:endParaRPr>
          </a:p>
          <a:p>
            <a:pPr marL="457200" lvl="0" indent="-330200" algn="just" rtl="0">
              <a:spcBef>
                <a:spcPts val="0"/>
              </a:spcBef>
              <a:spcAft>
                <a:spcPts val="0"/>
              </a:spcAft>
              <a:buClr>
                <a:srgbClr val="696969"/>
              </a:buClr>
              <a:buSzPts val="1600"/>
              <a:buFont typeface="Nunito"/>
              <a:buChar char="●"/>
            </a:pPr>
            <a:r>
              <a:rPr lang="en" sz="1600" b="1">
                <a:solidFill>
                  <a:srgbClr val="696969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Kausalitas: </a:t>
            </a:r>
            <a:r>
              <a:rPr lang="en" sz="1600">
                <a:solidFill>
                  <a:srgbClr val="696969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variabel</a:t>
            </a:r>
            <a:r>
              <a:rPr lang="en" sz="1600" b="1">
                <a:solidFill>
                  <a:srgbClr val="696969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" sz="1600">
                <a:solidFill>
                  <a:srgbClr val="696969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X menyebabkan perubahan pada variabel Y</a:t>
            </a:r>
            <a:endParaRPr sz="1600">
              <a:solidFill>
                <a:srgbClr val="696969"/>
              </a:solidFill>
              <a:highlight>
                <a:srgbClr val="FFFFFF"/>
              </a:highlight>
              <a:latin typeface="Nunito"/>
              <a:ea typeface="Nunito"/>
              <a:cs typeface="Nunito"/>
              <a:sym typeface="Nunito"/>
            </a:endParaRPr>
          </a:p>
          <a:p>
            <a:pPr marL="457200" lvl="0" indent="-330200" algn="just" rtl="0">
              <a:spcBef>
                <a:spcPts val="0"/>
              </a:spcBef>
              <a:spcAft>
                <a:spcPts val="0"/>
              </a:spcAft>
              <a:buClr>
                <a:srgbClr val="696969"/>
              </a:buClr>
              <a:buSzPts val="1600"/>
              <a:buFont typeface="Nunito"/>
              <a:buChar char="●"/>
            </a:pPr>
            <a:r>
              <a:rPr lang="en" sz="1600">
                <a:solidFill>
                  <a:srgbClr val="696969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Memiliki rentang nilai antara -1 hingga 1</a:t>
            </a:r>
            <a:endParaRPr sz="1600">
              <a:solidFill>
                <a:srgbClr val="696969"/>
              </a:solidFill>
              <a:highlight>
                <a:srgbClr val="FFFFFF"/>
              </a:highlight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997" name="Google Shape;1997;p53"/>
          <p:cNvSpPr txBox="1"/>
          <p:nvPr/>
        </p:nvSpPr>
        <p:spPr>
          <a:xfrm>
            <a:off x="1448175" y="2527800"/>
            <a:ext cx="8586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696969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Note:</a:t>
            </a:r>
            <a:endParaRPr sz="1600" b="1">
              <a:solidFill>
                <a:srgbClr val="696969"/>
              </a:solidFill>
              <a:highlight>
                <a:srgbClr val="FFFFFF"/>
              </a:highlight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998" name="Google Shape;1998;p53"/>
          <p:cNvSpPr txBox="1"/>
          <p:nvPr/>
        </p:nvSpPr>
        <p:spPr>
          <a:xfrm>
            <a:off x="1544525" y="2920225"/>
            <a:ext cx="5749200" cy="11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0200" algn="just" rtl="0">
              <a:spcBef>
                <a:spcPts val="0"/>
              </a:spcBef>
              <a:spcAft>
                <a:spcPts val="0"/>
              </a:spcAft>
              <a:buClr>
                <a:srgbClr val="696969"/>
              </a:buClr>
              <a:buSzPts val="1600"/>
              <a:buFont typeface="Nunito"/>
              <a:buChar char="●"/>
            </a:pPr>
            <a:r>
              <a:rPr lang="en" sz="1600" b="1">
                <a:solidFill>
                  <a:srgbClr val="696969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Jika X dan Y berkorelasi, bisa jadi X dan Y memiliki hubungan sebab akibat bisa jadi tidak </a:t>
            </a:r>
            <a:endParaRPr sz="1600" b="1">
              <a:solidFill>
                <a:srgbClr val="696969"/>
              </a:solidFill>
              <a:highlight>
                <a:srgbClr val="FFFFFF"/>
              </a:highlight>
              <a:latin typeface="Nunito"/>
              <a:ea typeface="Nunito"/>
              <a:cs typeface="Nunito"/>
              <a:sym typeface="Nunito"/>
            </a:endParaRPr>
          </a:p>
          <a:p>
            <a:pPr marL="457200" lvl="0" indent="-330200" algn="just" rtl="0">
              <a:spcBef>
                <a:spcPts val="0"/>
              </a:spcBef>
              <a:spcAft>
                <a:spcPts val="0"/>
              </a:spcAft>
              <a:buClr>
                <a:srgbClr val="696969"/>
              </a:buClr>
              <a:buSzPts val="1600"/>
              <a:buFont typeface="Nunito"/>
              <a:buChar char="●"/>
            </a:pPr>
            <a:r>
              <a:rPr lang="en" sz="1600" b="1">
                <a:solidFill>
                  <a:srgbClr val="696969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Jika X dan Y memiliki hubungan sebab akibat, X dan Y pasti berkorelasi</a:t>
            </a:r>
            <a:endParaRPr sz="1600" b="1">
              <a:solidFill>
                <a:srgbClr val="696969"/>
              </a:solidFill>
              <a:highlight>
                <a:srgbClr val="FFFFFF"/>
              </a:highlight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999" name="Google Shape;1999;p5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42</a:t>
            </a:fld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4" name="Google Shape;2004;p54"/>
          <p:cNvSpPr/>
          <p:nvPr/>
        </p:nvSpPr>
        <p:spPr>
          <a:xfrm>
            <a:off x="1706675" y="188976"/>
            <a:ext cx="5749200" cy="5487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5" name="Google Shape;2005;p54"/>
          <p:cNvSpPr txBox="1">
            <a:spLocks noGrp="1"/>
          </p:cNvSpPr>
          <p:nvPr>
            <p:ph type="title"/>
          </p:nvPr>
        </p:nvSpPr>
        <p:spPr>
          <a:xfrm>
            <a:off x="2306625" y="226800"/>
            <a:ext cx="4530900" cy="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Korelasi</a:t>
            </a:r>
            <a:endParaRPr sz="3200"/>
          </a:p>
        </p:txBody>
      </p:sp>
      <p:pic>
        <p:nvPicPr>
          <p:cNvPr id="2006" name="Google Shape;2006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125" y="1380600"/>
            <a:ext cx="4675875" cy="1562550"/>
          </a:xfrm>
          <a:prstGeom prst="rect">
            <a:avLst/>
          </a:prstGeom>
          <a:noFill/>
          <a:ln>
            <a:noFill/>
          </a:ln>
        </p:spPr>
      </p:pic>
      <p:sp>
        <p:nvSpPr>
          <p:cNvPr id="2007" name="Google Shape;2007;p54"/>
          <p:cNvSpPr txBox="1"/>
          <p:nvPr/>
        </p:nvSpPr>
        <p:spPr>
          <a:xfrm>
            <a:off x="1107175" y="2888850"/>
            <a:ext cx="32796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96969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Berdasarkan derajat korelasi</a:t>
            </a:r>
            <a:endParaRPr/>
          </a:p>
        </p:txBody>
      </p:sp>
      <p:pic>
        <p:nvPicPr>
          <p:cNvPr id="2008" name="Google Shape;2008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93175" y="1492650"/>
            <a:ext cx="1652750" cy="145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9" name="Google Shape;2009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45934" y="1533075"/>
            <a:ext cx="1609111" cy="1257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10" name="Google Shape;2010;p54"/>
          <p:cNvSpPr txBox="1"/>
          <p:nvPr/>
        </p:nvSpPr>
        <p:spPr>
          <a:xfrm>
            <a:off x="4903475" y="1101975"/>
            <a:ext cx="32796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96969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Berdasarkan perubahan proporsi</a:t>
            </a:r>
            <a:endParaRPr/>
          </a:p>
        </p:txBody>
      </p:sp>
      <p:sp>
        <p:nvSpPr>
          <p:cNvPr id="2011" name="Google Shape;2011;p54"/>
          <p:cNvSpPr txBox="1"/>
          <p:nvPr/>
        </p:nvSpPr>
        <p:spPr>
          <a:xfrm>
            <a:off x="5276600" y="2790675"/>
            <a:ext cx="10125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96969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Linier</a:t>
            </a:r>
            <a:endParaRPr/>
          </a:p>
        </p:txBody>
      </p:sp>
      <p:sp>
        <p:nvSpPr>
          <p:cNvPr id="2012" name="Google Shape;2012;p54"/>
          <p:cNvSpPr txBox="1"/>
          <p:nvPr/>
        </p:nvSpPr>
        <p:spPr>
          <a:xfrm>
            <a:off x="6744253" y="2790675"/>
            <a:ext cx="13107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96969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Non Linier</a:t>
            </a:r>
            <a:endParaRPr/>
          </a:p>
        </p:txBody>
      </p:sp>
      <p:sp>
        <p:nvSpPr>
          <p:cNvPr id="2013" name="Google Shape;2013;p54"/>
          <p:cNvSpPr txBox="1"/>
          <p:nvPr/>
        </p:nvSpPr>
        <p:spPr>
          <a:xfrm>
            <a:off x="0" y="4652975"/>
            <a:ext cx="71619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https://www.analyticsvidhya.com/blog/2021/04/intuition-behind-correlation-definition-and-its-types/#:~:text=What%20is%20Correlation%3F,two%20variables%20are%20involved%20here.</a:t>
            </a:r>
            <a:endParaRPr sz="800"/>
          </a:p>
        </p:txBody>
      </p:sp>
      <p:sp>
        <p:nvSpPr>
          <p:cNvPr id="2014" name="Google Shape;2014;p54"/>
          <p:cNvSpPr txBox="1"/>
          <p:nvPr/>
        </p:nvSpPr>
        <p:spPr>
          <a:xfrm>
            <a:off x="1412700" y="3254675"/>
            <a:ext cx="5749200" cy="14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0200" algn="just" rtl="0">
              <a:spcBef>
                <a:spcPts val="0"/>
              </a:spcBef>
              <a:spcAft>
                <a:spcPts val="0"/>
              </a:spcAft>
              <a:buClr>
                <a:srgbClr val="696969"/>
              </a:buClr>
              <a:buSzPts val="1600"/>
              <a:buFont typeface="Nunito"/>
              <a:buChar char="●"/>
            </a:pPr>
            <a:r>
              <a:rPr lang="en" sz="1600" b="1">
                <a:solidFill>
                  <a:srgbClr val="696969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Dua variabel = korelasi bivariat</a:t>
            </a:r>
            <a:endParaRPr sz="1600" b="1">
              <a:solidFill>
                <a:srgbClr val="696969"/>
              </a:solidFill>
              <a:highlight>
                <a:srgbClr val="FFFFFF"/>
              </a:highlight>
              <a:latin typeface="Nunito"/>
              <a:ea typeface="Nunito"/>
              <a:cs typeface="Nunito"/>
              <a:sym typeface="Nunito"/>
            </a:endParaRPr>
          </a:p>
          <a:p>
            <a:pPr marL="457200" lvl="0" indent="-330200" algn="just" rtl="0">
              <a:spcBef>
                <a:spcPts val="0"/>
              </a:spcBef>
              <a:spcAft>
                <a:spcPts val="0"/>
              </a:spcAft>
              <a:buClr>
                <a:srgbClr val="696969"/>
              </a:buClr>
              <a:buSzPts val="1600"/>
              <a:buFont typeface="Nunito"/>
              <a:buChar char="●"/>
            </a:pPr>
            <a:r>
              <a:rPr lang="en" sz="1600" b="1">
                <a:solidFill>
                  <a:srgbClr val="696969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&gt; dua variabel = multiple correlation (Koefisien Determinasi/ R-square)</a:t>
            </a:r>
            <a:endParaRPr sz="1600" b="1">
              <a:solidFill>
                <a:srgbClr val="696969"/>
              </a:solidFill>
              <a:highlight>
                <a:srgbClr val="FFFFFF"/>
              </a:highlight>
              <a:latin typeface="Nunito"/>
              <a:ea typeface="Nunito"/>
              <a:cs typeface="Nunito"/>
              <a:sym typeface="Nunito"/>
            </a:endParaRPr>
          </a:p>
          <a:p>
            <a:pPr marL="457200" lvl="0" indent="-330200" algn="just" rtl="0">
              <a:spcBef>
                <a:spcPts val="0"/>
              </a:spcBef>
              <a:spcAft>
                <a:spcPts val="0"/>
              </a:spcAft>
              <a:buClr>
                <a:srgbClr val="696969"/>
              </a:buClr>
              <a:buSzPts val="1600"/>
              <a:buFont typeface="Nunito"/>
              <a:buChar char="●"/>
            </a:pPr>
            <a:r>
              <a:rPr lang="en" sz="1600" b="1">
                <a:solidFill>
                  <a:srgbClr val="696969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Korelasi hanya menggambarkan arah dan besaran relatif</a:t>
            </a:r>
            <a:endParaRPr sz="1600" b="1">
              <a:solidFill>
                <a:srgbClr val="696969"/>
              </a:solidFill>
              <a:highlight>
                <a:srgbClr val="FFFFFF"/>
              </a:highlight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015" name="Google Shape;2015;p5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43</a:t>
            </a:fld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B5ACF4F-F256-0F0E-AF58-05C5E2AE5F2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44</a:t>
            </a:fld>
            <a:endParaRPr lang="en"/>
          </a:p>
        </p:txBody>
      </p:sp>
      <p:sp>
        <p:nvSpPr>
          <p:cNvPr id="4" name="Google Shape;2004;p54">
            <a:extLst>
              <a:ext uri="{FF2B5EF4-FFF2-40B4-BE49-F238E27FC236}">
                <a16:creationId xmlns:a16="http://schemas.microsoft.com/office/drawing/2014/main" id="{8F122629-E44F-EBA7-BB94-4BE690453566}"/>
              </a:ext>
            </a:extLst>
          </p:cNvPr>
          <p:cNvSpPr/>
          <p:nvPr/>
        </p:nvSpPr>
        <p:spPr>
          <a:xfrm>
            <a:off x="1706675" y="188976"/>
            <a:ext cx="5749200" cy="5487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2005;p54">
            <a:extLst>
              <a:ext uri="{FF2B5EF4-FFF2-40B4-BE49-F238E27FC236}">
                <a16:creationId xmlns:a16="http://schemas.microsoft.com/office/drawing/2014/main" id="{4612AECD-D2E7-3CAA-5780-E8E83814E390}"/>
              </a:ext>
            </a:extLst>
          </p:cNvPr>
          <p:cNvSpPr txBox="1">
            <a:spLocks/>
          </p:cNvSpPr>
          <p:nvPr/>
        </p:nvSpPr>
        <p:spPr>
          <a:xfrm>
            <a:off x="2306625" y="226800"/>
            <a:ext cx="45309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Nunito"/>
              <a:buNone/>
              <a:defRPr sz="3300" b="1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unito"/>
              <a:buNone/>
              <a:defRPr sz="3500" b="1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unito"/>
              <a:buNone/>
              <a:defRPr sz="3500" b="1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unito"/>
              <a:buNone/>
              <a:defRPr sz="3500" b="1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unito"/>
              <a:buNone/>
              <a:defRPr sz="3500" b="1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unito"/>
              <a:buNone/>
              <a:defRPr sz="3500" b="1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unito"/>
              <a:buNone/>
              <a:defRPr sz="3500" b="1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unito"/>
              <a:buNone/>
              <a:defRPr sz="3500" b="1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unito"/>
              <a:buNone/>
              <a:defRPr sz="3500" b="1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en-US" sz="3200" dirty="0"/>
              <a:t>Uji </a:t>
            </a:r>
            <a:r>
              <a:rPr lang="en-US" sz="3200" dirty="0" err="1"/>
              <a:t>Korelasi</a:t>
            </a:r>
            <a:endParaRPr lang="en-US" sz="3200"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1F9569C3-28CE-6901-F030-69D96AFDF09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83208923"/>
              </p:ext>
            </p:extLst>
          </p:nvPr>
        </p:nvGraphicFramePr>
        <p:xfrm>
          <a:off x="1287780" y="1715821"/>
          <a:ext cx="6096000" cy="28282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8BED4AF9-B5E7-2081-9806-9BCFCBE75C58}"/>
              </a:ext>
            </a:extLst>
          </p:cNvPr>
          <p:cNvSpPr txBox="1"/>
          <p:nvPr/>
        </p:nvSpPr>
        <p:spPr>
          <a:xfrm>
            <a:off x="1083345" y="975360"/>
            <a:ext cx="699585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Numerical Correlation :</a:t>
            </a:r>
          </a:p>
          <a:p>
            <a:r>
              <a:rPr lang="en-US" b="0" i="0" dirty="0"/>
              <a:t>It’s a measure of the strength and the direction of a </a:t>
            </a:r>
            <a:r>
              <a:rPr lang="en-US" b="0" i="0" dirty="0" err="1"/>
              <a:t>linearrelationship</a:t>
            </a:r>
            <a:r>
              <a:rPr lang="en-US" b="0" i="0" dirty="0"/>
              <a:t> between two variables.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769437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B5ACF4F-F256-0F0E-AF58-05C5E2AE5F2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45</a:t>
            </a:fld>
            <a:endParaRPr lang="en"/>
          </a:p>
        </p:txBody>
      </p:sp>
      <p:sp>
        <p:nvSpPr>
          <p:cNvPr id="4" name="Google Shape;2004;p54">
            <a:extLst>
              <a:ext uri="{FF2B5EF4-FFF2-40B4-BE49-F238E27FC236}">
                <a16:creationId xmlns:a16="http://schemas.microsoft.com/office/drawing/2014/main" id="{8F122629-E44F-EBA7-BB94-4BE690453566}"/>
              </a:ext>
            </a:extLst>
          </p:cNvPr>
          <p:cNvSpPr/>
          <p:nvPr/>
        </p:nvSpPr>
        <p:spPr>
          <a:xfrm>
            <a:off x="1706675" y="188976"/>
            <a:ext cx="5749200" cy="5487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2005;p54">
            <a:extLst>
              <a:ext uri="{FF2B5EF4-FFF2-40B4-BE49-F238E27FC236}">
                <a16:creationId xmlns:a16="http://schemas.microsoft.com/office/drawing/2014/main" id="{4612AECD-D2E7-3CAA-5780-E8E83814E390}"/>
              </a:ext>
            </a:extLst>
          </p:cNvPr>
          <p:cNvSpPr txBox="1">
            <a:spLocks/>
          </p:cNvSpPr>
          <p:nvPr/>
        </p:nvSpPr>
        <p:spPr>
          <a:xfrm>
            <a:off x="2306625" y="226800"/>
            <a:ext cx="45309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Nunito"/>
              <a:buNone/>
              <a:defRPr sz="3300" b="1" i="0" u="none" strike="noStrike" cap="none">
                <a:solidFill>
                  <a:schemeClr val="l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unito"/>
              <a:buNone/>
              <a:defRPr sz="3500" b="1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unito"/>
              <a:buNone/>
              <a:defRPr sz="3500" b="1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unito"/>
              <a:buNone/>
              <a:defRPr sz="3500" b="1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unito"/>
              <a:buNone/>
              <a:defRPr sz="3500" b="1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unito"/>
              <a:buNone/>
              <a:defRPr sz="3500" b="1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unito"/>
              <a:buNone/>
              <a:defRPr sz="3500" b="1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unito"/>
              <a:buNone/>
              <a:defRPr sz="3500" b="1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unito"/>
              <a:buNone/>
              <a:defRPr sz="3500" b="1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en-US" sz="3200" dirty="0"/>
              <a:t>Relationship Test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1F9569C3-28CE-6901-F030-69D96AFDF09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94475190"/>
              </p:ext>
            </p:extLst>
          </p:nvPr>
        </p:nvGraphicFramePr>
        <p:xfrm>
          <a:off x="1287780" y="1921561"/>
          <a:ext cx="6096000" cy="28282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8BED4AF9-B5E7-2081-9806-9BCFCBE75C58}"/>
              </a:ext>
            </a:extLst>
          </p:cNvPr>
          <p:cNvSpPr txBox="1"/>
          <p:nvPr/>
        </p:nvSpPr>
        <p:spPr>
          <a:xfrm>
            <a:off x="1212885" y="1362965"/>
            <a:ext cx="69958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Categorical Relationship :</a:t>
            </a:r>
          </a:p>
          <a:p>
            <a:r>
              <a:rPr lang="en-US" b="0" i="0" dirty="0"/>
              <a:t>Determine if there is an association between two or more categorical variables.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730245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p55"/>
          <p:cNvSpPr/>
          <p:nvPr/>
        </p:nvSpPr>
        <p:spPr>
          <a:xfrm>
            <a:off x="1706675" y="188976"/>
            <a:ext cx="5749200" cy="5487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1" name="Google Shape;2021;p55"/>
          <p:cNvSpPr txBox="1">
            <a:spLocks noGrp="1"/>
          </p:cNvSpPr>
          <p:nvPr>
            <p:ph type="title"/>
          </p:nvPr>
        </p:nvSpPr>
        <p:spPr>
          <a:xfrm>
            <a:off x="2306625" y="226800"/>
            <a:ext cx="4530900" cy="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Uji Hipotesis</a:t>
            </a:r>
            <a:endParaRPr sz="3200"/>
          </a:p>
        </p:txBody>
      </p:sp>
      <p:sp>
        <p:nvSpPr>
          <p:cNvPr id="2022" name="Google Shape;2022;p55"/>
          <p:cNvSpPr txBox="1"/>
          <p:nvPr/>
        </p:nvSpPr>
        <p:spPr>
          <a:xfrm>
            <a:off x="1566450" y="854700"/>
            <a:ext cx="55716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96969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Bagian dari Statistika Inferensia yang digunakan untuk mengambil kesimpulan untuk populasi berdasarkan sampel yang representatif </a:t>
            </a:r>
            <a:endParaRPr sz="1600">
              <a:solidFill>
                <a:srgbClr val="696969"/>
              </a:solidFill>
              <a:highlight>
                <a:srgbClr val="FFFFFF"/>
              </a:highlight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023" name="Google Shape;2023;p55"/>
          <p:cNvSpPr txBox="1"/>
          <p:nvPr/>
        </p:nvSpPr>
        <p:spPr>
          <a:xfrm>
            <a:off x="1318800" y="2123725"/>
            <a:ext cx="65064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238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unito"/>
              <a:buChar char="●"/>
            </a:pPr>
            <a:r>
              <a:rPr lang="en" sz="1500" b="1" dirty="0">
                <a:solidFill>
                  <a:schemeClr val="dk1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H</a:t>
            </a:r>
            <a:r>
              <a:rPr lang="en" sz="1500" b="1" baseline="-25000" dirty="0">
                <a:solidFill>
                  <a:schemeClr val="dk1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0</a:t>
            </a:r>
            <a:r>
              <a:rPr lang="en" sz="1500" b="1" dirty="0">
                <a:solidFill>
                  <a:schemeClr val="dk1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 (Null Hypothesis)</a:t>
            </a:r>
            <a:r>
              <a:rPr lang="en" sz="1500" dirty="0">
                <a:solidFill>
                  <a:schemeClr val="dk1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 = tidak ada hal baru yang terjadi pada populasi</a:t>
            </a:r>
            <a:endParaRPr sz="1500" dirty="0">
              <a:solidFill>
                <a:schemeClr val="dk1"/>
              </a:solidFill>
              <a:highlight>
                <a:srgbClr val="FFFFFF"/>
              </a:highlight>
              <a:latin typeface="Nunito"/>
              <a:ea typeface="Nunito"/>
              <a:cs typeface="Nunito"/>
              <a:sym typeface="Nunito"/>
            </a:endParaRPr>
          </a:p>
          <a:p>
            <a:pPr marL="457200" lvl="0" indent="-3238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unito"/>
              <a:buChar char="●"/>
            </a:pPr>
            <a:r>
              <a:rPr lang="en" sz="1500" b="1" dirty="0">
                <a:solidFill>
                  <a:schemeClr val="dk1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H</a:t>
            </a:r>
            <a:r>
              <a:rPr lang="en" sz="1500" b="1" baseline="-25000" dirty="0">
                <a:solidFill>
                  <a:schemeClr val="dk1"/>
                </a:solidFill>
                <a:highlight>
                  <a:srgbClr val="FFFFFF"/>
                </a:highlight>
                <a:latin typeface="Nunito"/>
                <a:sym typeface="Nunito"/>
              </a:rPr>
              <a:t>1</a:t>
            </a:r>
            <a:r>
              <a:rPr lang="en" sz="1500" b="1" dirty="0">
                <a:solidFill>
                  <a:schemeClr val="dk1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 (Alternative Hypothesis)</a:t>
            </a:r>
            <a:r>
              <a:rPr lang="en" sz="1500" dirty="0">
                <a:solidFill>
                  <a:schemeClr val="dk1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 = negasi dari H</a:t>
            </a:r>
            <a:r>
              <a:rPr lang="en" sz="1500" b="1" baseline="-25000" dirty="0">
                <a:solidFill>
                  <a:schemeClr val="dk1"/>
                </a:solidFill>
                <a:highlight>
                  <a:srgbClr val="FFFFFF"/>
                </a:highlight>
                <a:latin typeface="Nunito"/>
                <a:sym typeface="Nunito"/>
              </a:rPr>
              <a:t>0</a:t>
            </a:r>
            <a:endParaRPr sz="1500" b="1" baseline="-25000" dirty="0">
              <a:solidFill>
                <a:schemeClr val="dk1"/>
              </a:solidFill>
              <a:highlight>
                <a:srgbClr val="FFFFFF"/>
              </a:highlight>
              <a:latin typeface="Nunito"/>
              <a:sym typeface="Nunito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highlight>
                <a:srgbClr val="FFFFFF"/>
              </a:highlight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024" name="Google Shape;2024;p55"/>
          <p:cNvSpPr txBox="1"/>
          <p:nvPr/>
        </p:nvSpPr>
        <p:spPr>
          <a:xfrm>
            <a:off x="1566450" y="1718800"/>
            <a:ext cx="68376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 dirty="0">
                <a:solidFill>
                  <a:schemeClr val="dk1"/>
                </a:solidFill>
                <a:highlight>
                  <a:schemeClr val="lt2"/>
                </a:highlight>
                <a:latin typeface="Nunito"/>
                <a:ea typeface="Nunito"/>
                <a:cs typeface="Nunito"/>
                <a:sym typeface="Nunito"/>
              </a:rPr>
              <a:t>Tujuan : </a:t>
            </a:r>
            <a:r>
              <a:rPr lang="en" sz="1500" dirty="0">
                <a:solidFill>
                  <a:schemeClr val="dk1"/>
                </a:solidFill>
                <a:highlight>
                  <a:schemeClr val="lt2"/>
                </a:highlight>
                <a:latin typeface="Nunito"/>
                <a:ea typeface="Nunito"/>
                <a:cs typeface="Nunito"/>
                <a:sym typeface="Nunito"/>
              </a:rPr>
              <a:t>memverifikasi apakah H</a:t>
            </a:r>
            <a:r>
              <a:rPr lang="en" sz="1500" b="1" baseline="-25000" dirty="0">
                <a:solidFill>
                  <a:schemeClr val="dk1"/>
                </a:solidFill>
                <a:highlight>
                  <a:srgbClr val="FFFFFF"/>
                </a:highlight>
                <a:latin typeface="Nunito"/>
                <a:sym typeface="Nunito"/>
              </a:rPr>
              <a:t>0</a:t>
            </a:r>
            <a:r>
              <a:rPr lang="en" sz="1500" dirty="0">
                <a:solidFill>
                  <a:schemeClr val="dk1"/>
                </a:solidFill>
                <a:highlight>
                  <a:schemeClr val="lt2"/>
                </a:highlight>
                <a:latin typeface="Nunito"/>
                <a:ea typeface="Nunito"/>
                <a:cs typeface="Nunito"/>
                <a:sym typeface="Nunito"/>
              </a:rPr>
              <a:t> ditolak atau gagal tolak</a:t>
            </a:r>
            <a:endParaRPr dirty="0"/>
          </a:p>
        </p:txBody>
      </p:sp>
      <p:sp>
        <p:nvSpPr>
          <p:cNvPr id="2025" name="Google Shape;2025;p55"/>
          <p:cNvSpPr txBox="1"/>
          <p:nvPr/>
        </p:nvSpPr>
        <p:spPr>
          <a:xfrm>
            <a:off x="1876688" y="3103075"/>
            <a:ext cx="5656200" cy="14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0200" algn="just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"/>
              <a:buChar char="●"/>
            </a:pPr>
            <a:r>
              <a:rPr lang="en" sz="1600" b="1" dirty="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rPr>
              <a:t>Gagal tolak H</a:t>
            </a:r>
            <a:r>
              <a:rPr lang="en" sz="1600" b="1" baseline="-25000" dirty="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rPr>
              <a:t>0</a:t>
            </a:r>
            <a:r>
              <a:rPr lang="en" sz="1600" b="1" dirty="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rPr>
              <a:t> ≠ Terima H</a:t>
            </a:r>
            <a:r>
              <a:rPr lang="en" sz="1600" b="1" baseline="-25000" dirty="0">
                <a:solidFill>
                  <a:schemeClr val="accent1"/>
                </a:solidFill>
                <a:latin typeface="Nunito"/>
                <a:sym typeface="Nunito"/>
              </a:rPr>
              <a:t>0</a:t>
            </a:r>
            <a:r>
              <a:rPr lang="en" sz="1600" b="1" dirty="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rPr>
              <a:t>  </a:t>
            </a:r>
            <a:endParaRPr sz="1600" b="1" dirty="0">
              <a:solidFill>
                <a:schemeClr val="accent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457200" lvl="0" indent="-330200" algn="just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unito"/>
              <a:buChar char="●"/>
            </a:pPr>
            <a:r>
              <a:rPr lang="en" sz="1600" b="1" dirty="0">
                <a:solidFill>
                  <a:schemeClr val="accent1"/>
                </a:solidFill>
                <a:latin typeface="Nunito"/>
                <a:ea typeface="Nunito"/>
                <a:cs typeface="Nunito"/>
                <a:sym typeface="Nunito"/>
              </a:rPr>
              <a:t>Jika data yg dikumpulkan tidak mendukung hipotesis alternatif, </a:t>
            </a:r>
            <a:r>
              <a:rPr lang="en" sz="1600" b="1" dirty="0">
                <a:solidFill>
                  <a:schemeClr val="accent1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bukan berarti hipotesis nol benar. Namun belum cukup bukti untuk menolak H</a:t>
            </a:r>
            <a:r>
              <a:rPr lang="en" sz="1600" b="1" baseline="-25000" dirty="0">
                <a:solidFill>
                  <a:schemeClr val="accent1"/>
                </a:solidFill>
                <a:latin typeface="Nunito"/>
                <a:sym typeface="Nunito"/>
              </a:rPr>
              <a:t>0</a:t>
            </a:r>
            <a:r>
              <a:rPr lang="en" sz="1600" b="1" dirty="0">
                <a:solidFill>
                  <a:schemeClr val="accent1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, maka dari itu istilahnya Gagal menolak bukan menerima</a:t>
            </a:r>
            <a:endParaRPr sz="1600" b="1" dirty="0">
              <a:solidFill>
                <a:schemeClr val="accen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026" name="Google Shape;2026;p55"/>
          <p:cNvSpPr/>
          <p:nvPr/>
        </p:nvSpPr>
        <p:spPr>
          <a:xfrm>
            <a:off x="1607125" y="3186640"/>
            <a:ext cx="269560" cy="339992"/>
          </a:xfrm>
          <a:custGeom>
            <a:avLst/>
            <a:gdLst/>
            <a:ahLst/>
            <a:cxnLst/>
            <a:rect l="l" t="t" r="r" b="b"/>
            <a:pathLst>
              <a:path w="12526" h="19315" extrusionOk="0">
                <a:moveTo>
                  <a:pt x="9690" y="1133"/>
                </a:moveTo>
                <a:cubicBezTo>
                  <a:pt x="9980" y="1139"/>
                  <a:pt x="10213" y="1377"/>
                  <a:pt x="10213" y="1670"/>
                </a:cubicBezTo>
                <a:cubicBezTo>
                  <a:pt x="10213" y="1960"/>
                  <a:pt x="9980" y="2199"/>
                  <a:pt x="9690" y="2208"/>
                </a:cubicBezTo>
                <a:lnTo>
                  <a:pt x="2836" y="2208"/>
                </a:lnTo>
                <a:cubicBezTo>
                  <a:pt x="2540" y="2208"/>
                  <a:pt x="2302" y="1966"/>
                  <a:pt x="2302" y="1670"/>
                </a:cubicBezTo>
                <a:cubicBezTo>
                  <a:pt x="2302" y="1371"/>
                  <a:pt x="2540" y="1133"/>
                  <a:pt x="2839" y="1133"/>
                </a:cubicBezTo>
                <a:close/>
                <a:moveTo>
                  <a:pt x="8564" y="3340"/>
                </a:moveTo>
                <a:lnTo>
                  <a:pt x="8564" y="9554"/>
                </a:lnTo>
                <a:cubicBezTo>
                  <a:pt x="8543" y="9781"/>
                  <a:pt x="8658" y="10001"/>
                  <a:pt x="8860" y="10110"/>
                </a:cubicBezTo>
                <a:cubicBezTo>
                  <a:pt x="9805" y="10620"/>
                  <a:pt x="10581" y="11396"/>
                  <a:pt x="11088" y="12341"/>
                </a:cubicBezTo>
                <a:lnTo>
                  <a:pt x="1435" y="12341"/>
                </a:lnTo>
                <a:cubicBezTo>
                  <a:pt x="1946" y="11396"/>
                  <a:pt x="2718" y="10620"/>
                  <a:pt x="3667" y="10110"/>
                </a:cubicBezTo>
                <a:cubicBezTo>
                  <a:pt x="3869" y="10001"/>
                  <a:pt x="3984" y="9784"/>
                  <a:pt x="3959" y="9554"/>
                </a:cubicBezTo>
                <a:lnTo>
                  <a:pt x="3959" y="3340"/>
                </a:lnTo>
                <a:close/>
                <a:moveTo>
                  <a:pt x="6731" y="13476"/>
                </a:moveTo>
                <a:lnTo>
                  <a:pt x="6731" y="16263"/>
                </a:lnTo>
                <a:cubicBezTo>
                  <a:pt x="6734" y="16879"/>
                  <a:pt x="6571" y="17486"/>
                  <a:pt x="6263" y="18024"/>
                </a:cubicBezTo>
                <a:cubicBezTo>
                  <a:pt x="5955" y="17486"/>
                  <a:pt x="5792" y="16879"/>
                  <a:pt x="5795" y="16263"/>
                </a:cubicBezTo>
                <a:lnTo>
                  <a:pt x="5795" y="13476"/>
                </a:lnTo>
                <a:close/>
                <a:moveTo>
                  <a:pt x="2831" y="1"/>
                </a:moveTo>
                <a:cubicBezTo>
                  <a:pt x="1912" y="1"/>
                  <a:pt x="1166" y="745"/>
                  <a:pt x="1163" y="1664"/>
                </a:cubicBezTo>
                <a:cubicBezTo>
                  <a:pt x="1160" y="2585"/>
                  <a:pt x="1906" y="3337"/>
                  <a:pt x="2827" y="3340"/>
                </a:cubicBezTo>
                <a:lnTo>
                  <a:pt x="2827" y="9285"/>
                </a:lnTo>
                <a:cubicBezTo>
                  <a:pt x="1529" y="10077"/>
                  <a:pt x="544" y="11287"/>
                  <a:pt x="34" y="12719"/>
                </a:cubicBezTo>
                <a:lnTo>
                  <a:pt x="31" y="12728"/>
                </a:lnTo>
                <a:cubicBezTo>
                  <a:pt x="28" y="12740"/>
                  <a:pt x="25" y="12749"/>
                  <a:pt x="22" y="12761"/>
                </a:cubicBezTo>
                <a:cubicBezTo>
                  <a:pt x="19" y="12773"/>
                  <a:pt x="19" y="12776"/>
                  <a:pt x="16" y="12785"/>
                </a:cubicBezTo>
                <a:cubicBezTo>
                  <a:pt x="13" y="12791"/>
                  <a:pt x="13" y="12803"/>
                  <a:pt x="10" y="12812"/>
                </a:cubicBezTo>
                <a:cubicBezTo>
                  <a:pt x="10" y="12821"/>
                  <a:pt x="7" y="12833"/>
                  <a:pt x="7" y="12842"/>
                </a:cubicBezTo>
                <a:lnTo>
                  <a:pt x="4" y="12866"/>
                </a:lnTo>
                <a:lnTo>
                  <a:pt x="4" y="12900"/>
                </a:lnTo>
                <a:cubicBezTo>
                  <a:pt x="4" y="12903"/>
                  <a:pt x="4" y="12906"/>
                  <a:pt x="4" y="12909"/>
                </a:cubicBezTo>
                <a:cubicBezTo>
                  <a:pt x="1" y="12912"/>
                  <a:pt x="1" y="12918"/>
                  <a:pt x="1" y="12921"/>
                </a:cubicBezTo>
                <a:cubicBezTo>
                  <a:pt x="1" y="12933"/>
                  <a:pt x="1" y="12945"/>
                  <a:pt x="4" y="12957"/>
                </a:cubicBezTo>
                <a:lnTo>
                  <a:pt x="7" y="12978"/>
                </a:lnTo>
                <a:cubicBezTo>
                  <a:pt x="7" y="12990"/>
                  <a:pt x="10" y="12999"/>
                  <a:pt x="10" y="13008"/>
                </a:cubicBezTo>
                <a:cubicBezTo>
                  <a:pt x="13" y="13020"/>
                  <a:pt x="13" y="13030"/>
                  <a:pt x="16" y="13039"/>
                </a:cubicBezTo>
                <a:cubicBezTo>
                  <a:pt x="19" y="13048"/>
                  <a:pt x="19" y="13054"/>
                  <a:pt x="22" y="13063"/>
                </a:cubicBezTo>
                <a:cubicBezTo>
                  <a:pt x="25" y="13069"/>
                  <a:pt x="28" y="13081"/>
                  <a:pt x="31" y="13093"/>
                </a:cubicBezTo>
                <a:cubicBezTo>
                  <a:pt x="34" y="13102"/>
                  <a:pt x="37" y="13105"/>
                  <a:pt x="40" y="13111"/>
                </a:cubicBezTo>
                <a:cubicBezTo>
                  <a:pt x="43" y="13120"/>
                  <a:pt x="46" y="13132"/>
                  <a:pt x="52" y="13144"/>
                </a:cubicBezTo>
                <a:lnTo>
                  <a:pt x="61" y="13162"/>
                </a:lnTo>
                <a:cubicBezTo>
                  <a:pt x="67" y="13171"/>
                  <a:pt x="70" y="13181"/>
                  <a:pt x="76" y="13190"/>
                </a:cubicBezTo>
                <a:cubicBezTo>
                  <a:pt x="83" y="13199"/>
                  <a:pt x="86" y="13205"/>
                  <a:pt x="89" y="13211"/>
                </a:cubicBezTo>
                <a:cubicBezTo>
                  <a:pt x="92" y="13217"/>
                  <a:pt x="98" y="13229"/>
                  <a:pt x="104" y="13235"/>
                </a:cubicBezTo>
                <a:lnTo>
                  <a:pt x="122" y="13256"/>
                </a:lnTo>
                <a:lnTo>
                  <a:pt x="137" y="13277"/>
                </a:lnTo>
                <a:cubicBezTo>
                  <a:pt x="143" y="13286"/>
                  <a:pt x="152" y="13292"/>
                  <a:pt x="158" y="13298"/>
                </a:cubicBezTo>
                <a:cubicBezTo>
                  <a:pt x="164" y="13307"/>
                  <a:pt x="167" y="13310"/>
                  <a:pt x="173" y="13316"/>
                </a:cubicBezTo>
                <a:cubicBezTo>
                  <a:pt x="179" y="13322"/>
                  <a:pt x="188" y="13331"/>
                  <a:pt x="197" y="13338"/>
                </a:cubicBezTo>
                <a:lnTo>
                  <a:pt x="215" y="13353"/>
                </a:lnTo>
                <a:lnTo>
                  <a:pt x="240" y="13371"/>
                </a:lnTo>
                <a:lnTo>
                  <a:pt x="264" y="13386"/>
                </a:lnTo>
                <a:lnTo>
                  <a:pt x="285" y="13398"/>
                </a:lnTo>
                <a:cubicBezTo>
                  <a:pt x="294" y="13404"/>
                  <a:pt x="303" y="13410"/>
                  <a:pt x="312" y="13413"/>
                </a:cubicBezTo>
                <a:lnTo>
                  <a:pt x="333" y="13422"/>
                </a:lnTo>
                <a:lnTo>
                  <a:pt x="366" y="13437"/>
                </a:lnTo>
                <a:lnTo>
                  <a:pt x="378" y="13443"/>
                </a:lnTo>
                <a:lnTo>
                  <a:pt x="384" y="13446"/>
                </a:lnTo>
                <a:lnTo>
                  <a:pt x="415" y="13452"/>
                </a:lnTo>
                <a:cubicBezTo>
                  <a:pt x="421" y="13455"/>
                  <a:pt x="430" y="13458"/>
                  <a:pt x="439" y="13458"/>
                </a:cubicBezTo>
                <a:lnTo>
                  <a:pt x="463" y="13464"/>
                </a:lnTo>
                <a:cubicBezTo>
                  <a:pt x="475" y="13467"/>
                  <a:pt x="484" y="13467"/>
                  <a:pt x="496" y="13470"/>
                </a:cubicBezTo>
                <a:lnTo>
                  <a:pt x="514" y="13470"/>
                </a:lnTo>
                <a:cubicBezTo>
                  <a:pt x="532" y="13473"/>
                  <a:pt x="548" y="13473"/>
                  <a:pt x="566" y="13473"/>
                </a:cubicBezTo>
                <a:lnTo>
                  <a:pt x="4663" y="13473"/>
                </a:lnTo>
                <a:lnTo>
                  <a:pt x="4663" y="16263"/>
                </a:lnTo>
                <a:cubicBezTo>
                  <a:pt x="4660" y="17205"/>
                  <a:pt x="4947" y="18126"/>
                  <a:pt x="5481" y="18902"/>
                </a:cubicBezTo>
                <a:cubicBezTo>
                  <a:pt x="5670" y="19177"/>
                  <a:pt x="5967" y="19315"/>
                  <a:pt x="6263" y="19315"/>
                </a:cubicBezTo>
                <a:cubicBezTo>
                  <a:pt x="6560" y="19315"/>
                  <a:pt x="6857" y="19177"/>
                  <a:pt x="7045" y="18902"/>
                </a:cubicBezTo>
                <a:cubicBezTo>
                  <a:pt x="7580" y="18126"/>
                  <a:pt x="7867" y="17205"/>
                  <a:pt x="7864" y="16263"/>
                </a:cubicBezTo>
                <a:lnTo>
                  <a:pt x="7864" y="13476"/>
                </a:lnTo>
                <a:lnTo>
                  <a:pt x="11961" y="13476"/>
                </a:lnTo>
                <a:cubicBezTo>
                  <a:pt x="11979" y="13473"/>
                  <a:pt x="11997" y="13473"/>
                  <a:pt x="12015" y="13473"/>
                </a:cubicBezTo>
                <a:lnTo>
                  <a:pt x="12024" y="13473"/>
                </a:lnTo>
                <a:cubicBezTo>
                  <a:pt x="12040" y="13473"/>
                  <a:pt x="12052" y="13467"/>
                  <a:pt x="12067" y="13464"/>
                </a:cubicBezTo>
                <a:lnTo>
                  <a:pt x="12085" y="13461"/>
                </a:lnTo>
                <a:lnTo>
                  <a:pt x="12115" y="13455"/>
                </a:lnTo>
                <a:lnTo>
                  <a:pt x="12139" y="13446"/>
                </a:lnTo>
                <a:cubicBezTo>
                  <a:pt x="12142" y="13446"/>
                  <a:pt x="12145" y="13443"/>
                  <a:pt x="12148" y="13443"/>
                </a:cubicBezTo>
                <a:lnTo>
                  <a:pt x="12163" y="13437"/>
                </a:lnTo>
                <a:cubicBezTo>
                  <a:pt x="12172" y="13434"/>
                  <a:pt x="12181" y="13431"/>
                  <a:pt x="12194" y="13425"/>
                </a:cubicBezTo>
                <a:lnTo>
                  <a:pt x="12218" y="13413"/>
                </a:lnTo>
                <a:cubicBezTo>
                  <a:pt x="12224" y="13410"/>
                  <a:pt x="12233" y="13404"/>
                  <a:pt x="12242" y="13401"/>
                </a:cubicBezTo>
                <a:cubicBezTo>
                  <a:pt x="12248" y="13395"/>
                  <a:pt x="12257" y="13392"/>
                  <a:pt x="12266" y="13386"/>
                </a:cubicBezTo>
                <a:lnTo>
                  <a:pt x="12284" y="13374"/>
                </a:lnTo>
                <a:cubicBezTo>
                  <a:pt x="12296" y="13365"/>
                  <a:pt x="12305" y="13359"/>
                  <a:pt x="12311" y="13353"/>
                </a:cubicBezTo>
                <a:lnTo>
                  <a:pt x="12329" y="13341"/>
                </a:lnTo>
                <a:cubicBezTo>
                  <a:pt x="12335" y="13331"/>
                  <a:pt x="12344" y="13325"/>
                  <a:pt x="12354" y="13316"/>
                </a:cubicBezTo>
                <a:cubicBezTo>
                  <a:pt x="12363" y="13307"/>
                  <a:pt x="12363" y="13307"/>
                  <a:pt x="12369" y="13301"/>
                </a:cubicBezTo>
                <a:cubicBezTo>
                  <a:pt x="12372" y="13295"/>
                  <a:pt x="12384" y="13286"/>
                  <a:pt x="12390" y="13277"/>
                </a:cubicBezTo>
                <a:cubicBezTo>
                  <a:pt x="12399" y="13268"/>
                  <a:pt x="12399" y="13265"/>
                  <a:pt x="12405" y="13259"/>
                </a:cubicBezTo>
                <a:lnTo>
                  <a:pt x="12423" y="13235"/>
                </a:lnTo>
                <a:cubicBezTo>
                  <a:pt x="12429" y="13229"/>
                  <a:pt x="12432" y="13220"/>
                  <a:pt x="12438" y="13214"/>
                </a:cubicBezTo>
                <a:cubicBezTo>
                  <a:pt x="12441" y="13205"/>
                  <a:pt x="12447" y="13199"/>
                  <a:pt x="12450" y="13190"/>
                </a:cubicBezTo>
                <a:cubicBezTo>
                  <a:pt x="12456" y="13184"/>
                  <a:pt x="12459" y="13174"/>
                  <a:pt x="12465" y="13165"/>
                </a:cubicBezTo>
                <a:cubicBezTo>
                  <a:pt x="12468" y="13156"/>
                  <a:pt x="12471" y="13150"/>
                  <a:pt x="12474" y="13144"/>
                </a:cubicBezTo>
                <a:cubicBezTo>
                  <a:pt x="12477" y="13135"/>
                  <a:pt x="12483" y="13123"/>
                  <a:pt x="12486" y="13114"/>
                </a:cubicBezTo>
                <a:cubicBezTo>
                  <a:pt x="12492" y="13105"/>
                  <a:pt x="12492" y="13099"/>
                  <a:pt x="12495" y="13093"/>
                </a:cubicBezTo>
                <a:cubicBezTo>
                  <a:pt x="12498" y="13084"/>
                  <a:pt x="12501" y="13072"/>
                  <a:pt x="12505" y="13063"/>
                </a:cubicBezTo>
                <a:cubicBezTo>
                  <a:pt x="12508" y="13054"/>
                  <a:pt x="12511" y="13045"/>
                  <a:pt x="12511" y="13039"/>
                </a:cubicBezTo>
                <a:cubicBezTo>
                  <a:pt x="12514" y="13030"/>
                  <a:pt x="12514" y="13020"/>
                  <a:pt x="12517" y="13011"/>
                </a:cubicBezTo>
                <a:cubicBezTo>
                  <a:pt x="12517" y="13002"/>
                  <a:pt x="12520" y="12990"/>
                  <a:pt x="12523" y="12981"/>
                </a:cubicBezTo>
                <a:cubicBezTo>
                  <a:pt x="12523" y="12969"/>
                  <a:pt x="12523" y="12966"/>
                  <a:pt x="12523" y="12957"/>
                </a:cubicBezTo>
                <a:cubicBezTo>
                  <a:pt x="12523" y="12948"/>
                  <a:pt x="12523" y="12933"/>
                  <a:pt x="12526" y="12921"/>
                </a:cubicBezTo>
                <a:lnTo>
                  <a:pt x="12526" y="12909"/>
                </a:lnTo>
                <a:cubicBezTo>
                  <a:pt x="12526" y="12906"/>
                  <a:pt x="12526" y="12903"/>
                  <a:pt x="12526" y="12900"/>
                </a:cubicBezTo>
                <a:lnTo>
                  <a:pt x="12526" y="12866"/>
                </a:lnTo>
                <a:cubicBezTo>
                  <a:pt x="12526" y="12854"/>
                  <a:pt x="12526" y="12851"/>
                  <a:pt x="12523" y="12842"/>
                </a:cubicBezTo>
                <a:cubicBezTo>
                  <a:pt x="12520" y="12833"/>
                  <a:pt x="12520" y="12824"/>
                  <a:pt x="12520" y="12815"/>
                </a:cubicBezTo>
                <a:cubicBezTo>
                  <a:pt x="12517" y="12803"/>
                  <a:pt x="12517" y="12794"/>
                  <a:pt x="12514" y="12785"/>
                </a:cubicBezTo>
                <a:cubicBezTo>
                  <a:pt x="12511" y="12773"/>
                  <a:pt x="12511" y="12770"/>
                  <a:pt x="12508" y="12764"/>
                </a:cubicBezTo>
                <a:cubicBezTo>
                  <a:pt x="12505" y="12755"/>
                  <a:pt x="12501" y="12740"/>
                  <a:pt x="12498" y="12728"/>
                </a:cubicBezTo>
                <a:lnTo>
                  <a:pt x="12495" y="12719"/>
                </a:lnTo>
                <a:cubicBezTo>
                  <a:pt x="11985" y="11290"/>
                  <a:pt x="11001" y="10077"/>
                  <a:pt x="9702" y="9288"/>
                </a:cubicBezTo>
                <a:lnTo>
                  <a:pt x="9702" y="3340"/>
                </a:lnTo>
                <a:cubicBezTo>
                  <a:pt x="10623" y="3337"/>
                  <a:pt x="11369" y="2585"/>
                  <a:pt x="11366" y="1664"/>
                </a:cubicBezTo>
                <a:cubicBezTo>
                  <a:pt x="11363" y="745"/>
                  <a:pt x="10617" y="1"/>
                  <a:pt x="9699" y="1"/>
                </a:cubicBezTo>
                <a:cubicBezTo>
                  <a:pt x="9697" y="1"/>
                  <a:pt x="9695" y="1"/>
                  <a:pt x="9693" y="1"/>
                </a:cubicBezTo>
                <a:lnTo>
                  <a:pt x="2836" y="1"/>
                </a:lnTo>
                <a:cubicBezTo>
                  <a:pt x="2834" y="1"/>
                  <a:pt x="2833" y="1"/>
                  <a:pt x="2831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highlight>
                <a:schemeClr val="dk1"/>
              </a:highlight>
            </a:endParaRPr>
          </a:p>
        </p:txBody>
      </p:sp>
      <p:sp>
        <p:nvSpPr>
          <p:cNvPr id="2027" name="Google Shape;2027;p5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46</a:t>
            </a:fld>
            <a:endParaRPr/>
          </a:p>
        </p:txBody>
      </p:sp>
      <p:sp>
        <p:nvSpPr>
          <p:cNvPr id="2028" name="Google Shape;2028;p55"/>
          <p:cNvSpPr txBox="1"/>
          <p:nvPr/>
        </p:nvSpPr>
        <p:spPr>
          <a:xfrm>
            <a:off x="73800" y="4541775"/>
            <a:ext cx="85569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3"/>
              </a:rPr>
              <a:t>https://www.greelane.com/id/sains-teknologi-matematika/matematika/fail-to-reject-in-a-hypothesis-test-3126424/#:~:text=Gagal%20menolak%20hipotesis%20nol%20(artinya,hubungan%20konsekuensial%20antara%20kedua%20fenomena)</a:t>
            </a: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https://www.kdnuggets.com/2021/09/hypothesis-testing-explained.html</a:t>
            </a:r>
            <a:endParaRPr sz="110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6" name="Google Shape;2046;p57"/>
          <p:cNvSpPr txBox="1">
            <a:spLocks noGrp="1"/>
          </p:cNvSpPr>
          <p:nvPr>
            <p:ph type="title"/>
          </p:nvPr>
        </p:nvSpPr>
        <p:spPr>
          <a:xfrm>
            <a:off x="1772850" y="531600"/>
            <a:ext cx="5598300" cy="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7" name="Google Shape;2047;p5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47</a:t>
            </a:fld>
            <a:endParaRPr/>
          </a:p>
        </p:txBody>
      </p:sp>
      <p:sp>
        <p:nvSpPr>
          <p:cNvPr id="2048" name="Google Shape;2048;p57"/>
          <p:cNvSpPr/>
          <p:nvPr/>
        </p:nvSpPr>
        <p:spPr>
          <a:xfrm>
            <a:off x="1706675" y="188976"/>
            <a:ext cx="5749200" cy="5487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9" name="Google Shape;2049;p57"/>
          <p:cNvSpPr txBox="1">
            <a:spLocks noGrp="1"/>
          </p:cNvSpPr>
          <p:nvPr>
            <p:ph type="title"/>
          </p:nvPr>
        </p:nvSpPr>
        <p:spPr>
          <a:xfrm>
            <a:off x="2306625" y="226800"/>
            <a:ext cx="4530900" cy="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Uji t</a:t>
            </a:r>
            <a:endParaRPr sz="3200"/>
          </a:p>
        </p:txBody>
      </p:sp>
      <p:sp>
        <p:nvSpPr>
          <p:cNvPr id="2050" name="Google Shape;2050;p57"/>
          <p:cNvSpPr txBox="1"/>
          <p:nvPr/>
        </p:nvSpPr>
        <p:spPr>
          <a:xfrm>
            <a:off x="1566450" y="854700"/>
            <a:ext cx="5571600" cy="14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0200" algn="just" rtl="0">
              <a:spcBef>
                <a:spcPts val="0"/>
              </a:spcBef>
              <a:spcAft>
                <a:spcPts val="0"/>
              </a:spcAft>
              <a:buClr>
                <a:srgbClr val="696969"/>
              </a:buClr>
              <a:buSzPts val="1600"/>
              <a:buFont typeface="Nunito"/>
              <a:buChar char="●"/>
            </a:pPr>
            <a:r>
              <a:rPr lang="en" sz="1600">
                <a:solidFill>
                  <a:srgbClr val="696969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Termasuk uji parametrik (sampel mengikuti distribusi normal)</a:t>
            </a:r>
            <a:endParaRPr sz="1600">
              <a:solidFill>
                <a:srgbClr val="696969"/>
              </a:solidFill>
              <a:highlight>
                <a:srgbClr val="FFFFFF"/>
              </a:highlight>
              <a:latin typeface="Nunito"/>
              <a:ea typeface="Nunito"/>
              <a:cs typeface="Nunito"/>
              <a:sym typeface="Nunito"/>
            </a:endParaRPr>
          </a:p>
          <a:p>
            <a:pPr marL="457200" lvl="0" indent="-330200" algn="just" rtl="0">
              <a:spcBef>
                <a:spcPts val="0"/>
              </a:spcBef>
              <a:spcAft>
                <a:spcPts val="0"/>
              </a:spcAft>
              <a:buClr>
                <a:srgbClr val="696969"/>
              </a:buClr>
              <a:buSzPts val="1600"/>
              <a:buFont typeface="Nunito"/>
              <a:buChar char="●"/>
            </a:pPr>
            <a:r>
              <a:rPr lang="en" sz="1600">
                <a:solidFill>
                  <a:srgbClr val="696969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Digunakan ketika sampel kecil dan tidak diketahui nilai varians dari populasi</a:t>
            </a:r>
            <a:endParaRPr sz="1600">
              <a:solidFill>
                <a:srgbClr val="696969"/>
              </a:solidFill>
              <a:highlight>
                <a:srgbClr val="FFFFFF"/>
              </a:highlight>
              <a:latin typeface="Nunito"/>
              <a:ea typeface="Nunito"/>
              <a:cs typeface="Nunito"/>
              <a:sym typeface="Nunito"/>
            </a:endParaRPr>
          </a:p>
          <a:p>
            <a:pPr marL="457200" lvl="0" indent="-330200" algn="just" rtl="0">
              <a:spcBef>
                <a:spcPts val="0"/>
              </a:spcBef>
              <a:spcAft>
                <a:spcPts val="0"/>
              </a:spcAft>
              <a:buClr>
                <a:srgbClr val="696969"/>
              </a:buClr>
              <a:buSzPts val="1600"/>
              <a:buFont typeface="Nunito"/>
              <a:buChar char="●"/>
            </a:pPr>
            <a:r>
              <a:rPr lang="en" sz="1600">
                <a:solidFill>
                  <a:srgbClr val="696969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Data berdistribusi normal</a:t>
            </a:r>
            <a:endParaRPr sz="1600">
              <a:solidFill>
                <a:srgbClr val="696969"/>
              </a:solidFill>
              <a:highlight>
                <a:srgbClr val="FFFFFF"/>
              </a:highlight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051" name="Google Shape;2051;p57"/>
          <p:cNvSpPr/>
          <p:nvPr/>
        </p:nvSpPr>
        <p:spPr>
          <a:xfrm>
            <a:off x="1418600" y="2588050"/>
            <a:ext cx="1776300" cy="6897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lt2"/>
                </a:solidFill>
                <a:latin typeface="Nunito Sans"/>
                <a:ea typeface="Nunito Sans"/>
                <a:cs typeface="Nunito Sans"/>
                <a:sym typeface="Nunito Sans"/>
              </a:rPr>
              <a:t> Uji t Satu sampel</a:t>
            </a:r>
            <a:endParaRPr sz="2000" b="1">
              <a:solidFill>
                <a:schemeClr val="lt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052" name="Google Shape;2052;p57"/>
          <p:cNvSpPr/>
          <p:nvPr/>
        </p:nvSpPr>
        <p:spPr>
          <a:xfrm>
            <a:off x="3476000" y="2588050"/>
            <a:ext cx="1776300" cy="6897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lt2"/>
                </a:solidFill>
                <a:latin typeface="Nunito Sans"/>
                <a:ea typeface="Nunito Sans"/>
                <a:cs typeface="Nunito Sans"/>
                <a:sym typeface="Nunito Sans"/>
              </a:rPr>
              <a:t> Uji t dua sampel</a:t>
            </a:r>
            <a:endParaRPr sz="2000" b="1">
              <a:solidFill>
                <a:schemeClr val="lt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053" name="Google Shape;2053;p57"/>
          <p:cNvSpPr/>
          <p:nvPr/>
        </p:nvSpPr>
        <p:spPr>
          <a:xfrm>
            <a:off x="5609600" y="2588050"/>
            <a:ext cx="1985700" cy="689700"/>
          </a:xfrm>
          <a:prstGeom prst="roundRect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lt2"/>
                </a:solidFill>
                <a:latin typeface="Nunito Sans"/>
                <a:ea typeface="Nunito Sans"/>
                <a:cs typeface="Nunito Sans"/>
                <a:sym typeface="Nunito Sans"/>
              </a:rPr>
              <a:t> Uji t berpasangan</a:t>
            </a:r>
            <a:endParaRPr sz="2000" b="1">
              <a:solidFill>
                <a:schemeClr val="lt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" name="Google Shape;2058;p58"/>
          <p:cNvSpPr txBox="1"/>
          <p:nvPr/>
        </p:nvSpPr>
        <p:spPr>
          <a:xfrm>
            <a:off x="3218960" y="1065237"/>
            <a:ext cx="2762100" cy="2369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0200" algn="just" rtl="0">
              <a:spcBef>
                <a:spcPts val="0"/>
              </a:spcBef>
              <a:spcAft>
                <a:spcPts val="0"/>
              </a:spcAft>
              <a:buClr>
                <a:srgbClr val="696969"/>
              </a:buClr>
              <a:buSzPts val="1600"/>
              <a:buFont typeface="Nunito"/>
              <a:buChar char="●"/>
            </a:pPr>
            <a:r>
              <a:rPr lang="en" sz="1600" dirty="0">
                <a:solidFill>
                  <a:srgbClr val="696969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Membandingkan rata-rata dua independen sampel</a:t>
            </a:r>
            <a:endParaRPr sz="1600" dirty="0">
              <a:solidFill>
                <a:srgbClr val="696969"/>
              </a:solidFill>
              <a:highlight>
                <a:srgbClr val="FFFFFF"/>
              </a:highlight>
              <a:latin typeface="Nunito"/>
              <a:ea typeface="Nunito"/>
              <a:cs typeface="Nunito"/>
              <a:sym typeface="Nunito"/>
            </a:endParaRPr>
          </a:p>
          <a:p>
            <a:pPr marL="457200" lvl="0" indent="-330200" algn="just" rtl="0">
              <a:spcBef>
                <a:spcPts val="0"/>
              </a:spcBef>
              <a:spcAft>
                <a:spcPts val="0"/>
              </a:spcAft>
              <a:buClr>
                <a:srgbClr val="696969"/>
              </a:buClr>
              <a:buSzPts val="1600"/>
              <a:buFont typeface="Nunito"/>
              <a:buChar char="●"/>
            </a:pPr>
            <a:r>
              <a:rPr lang="en" sz="1600" dirty="0">
                <a:solidFill>
                  <a:srgbClr val="696969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Sampel independen</a:t>
            </a:r>
            <a:endParaRPr sz="1600" dirty="0">
              <a:solidFill>
                <a:srgbClr val="696969"/>
              </a:solidFill>
              <a:highlight>
                <a:srgbClr val="FFFFFF"/>
              </a:highlight>
              <a:latin typeface="Nunito"/>
              <a:ea typeface="Nunito"/>
              <a:cs typeface="Nunito"/>
              <a:sym typeface="Nunito"/>
            </a:endParaRPr>
          </a:p>
          <a:p>
            <a:pPr marL="457200" lvl="0" indent="-330200" algn="just" rtl="0">
              <a:spcBef>
                <a:spcPts val="0"/>
              </a:spcBef>
              <a:spcAft>
                <a:spcPts val="0"/>
              </a:spcAft>
              <a:buClr>
                <a:srgbClr val="696969"/>
              </a:buClr>
              <a:buSzPts val="1600"/>
              <a:buFont typeface="Nunito"/>
              <a:buChar char="●"/>
            </a:pPr>
            <a:r>
              <a:rPr lang="en" sz="1600" dirty="0">
                <a:solidFill>
                  <a:srgbClr val="696969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Berdistribusi normal</a:t>
            </a:r>
            <a:endParaRPr sz="1600" dirty="0">
              <a:solidFill>
                <a:srgbClr val="696969"/>
              </a:solidFill>
              <a:highlight>
                <a:srgbClr val="FFFFFF"/>
              </a:highlight>
              <a:latin typeface="Nunito"/>
              <a:ea typeface="Nunito"/>
              <a:cs typeface="Nunito"/>
              <a:sym typeface="Nunito"/>
            </a:endParaRPr>
          </a:p>
          <a:p>
            <a:pPr marL="457200" lvl="0" indent="-330200" algn="just" rtl="0">
              <a:spcBef>
                <a:spcPts val="0"/>
              </a:spcBef>
              <a:spcAft>
                <a:spcPts val="0"/>
              </a:spcAft>
              <a:buClr>
                <a:srgbClr val="696969"/>
              </a:buClr>
              <a:buSzPts val="1600"/>
              <a:buFont typeface="Nunito"/>
              <a:buChar char="●"/>
            </a:pPr>
            <a:r>
              <a:rPr lang="en" sz="1600" dirty="0">
                <a:solidFill>
                  <a:srgbClr val="696969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Memiliki varians yang sama</a:t>
            </a:r>
          </a:p>
          <a:p>
            <a:pPr marL="457200" lvl="0" indent="-330200" algn="just" rtl="0">
              <a:spcBef>
                <a:spcPts val="0"/>
              </a:spcBef>
              <a:spcAft>
                <a:spcPts val="0"/>
              </a:spcAft>
              <a:buClr>
                <a:srgbClr val="696969"/>
              </a:buClr>
              <a:buSzPts val="1600"/>
              <a:buFont typeface="Nunito"/>
              <a:buChar char="●"/>
            </a:pPr>
            <a:r>
              <a:rPr lang="en" sz="1600" dirty="0">
                <a:solidFill>
                  <a:srgbClr val="696969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Contoh H</a:t>
            </a:r>
            <a:r>
              <a:rPr lang="en" sz="1600" b="1" baseline="-25000" dirty="0">
                <a:solidFill>
                  <a:schemeClr val="dk1"/>
                </a:solidFill>
                <a:highlight>
                  <a:srgbClr val="FFFFFF"/>
                </a:highlight>
                <a:latin typeface="Nunito"/>
                <a:sym typeface="Nunito"/>
              </a:rPr>
              <a:t>0 </a:t>
            </a:r>
            <a:r>
              <a:rPr lang="en" sz="1600" dirty="0">
                <a:solidFill>
                  <a:srgbClr val="696969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:</a:t>
            </a:r>
          </a:p>
          <a:p>
            <a:pPr marL="457200" lvl="0" indent="-330200" algn="just" rtl="0">
              <a:spcBef>
                <a:spcPts val="0"/>
              </a:spcBef>
              <a:spcAft>
                <a:spcPts val="0"/>
              </a:spcAft>
              <a:buClr>
                <a:srgbClr val="696969"/>
              </a:buClr>
              <a:buSzPts val="1600"/>
              <a:buFont typeface="Nunito"/>
              <a:buChar char="●"/>
            </a:pPr>
            <a:r>
              <a:rPr lang="el-GR" sz="1400" dirty="0">
                <a:solidFill>
                  <a:srgbClr val="696969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μ</a:t>
            </a:r>
            <a:r>
              <a:rPr lang="el-GR" sz="1500" b="1" baseline="-25000" dirty="0">
                <a:solidFill>
                  <a:schemeClr val="dk1"/>
                </a:solidFill>
                <a:highlight>
                  <a:srgbClr val="FFFFFF"/>
                </a:highlight>
                <a:latin typeface="Nunito"/>
                <a:sym typeface="Nunito"/>
              </a:rPr>
              <a:t>1</a:t>
            </a:r>
            <a:r>
              <a:rPr lang="en" sz="1500" b="1" dirty="0">
                <a:solidFill>
                  <a:schemeClr val="dk1"/>
                </a:solidFill>
                <a:highlight>
                  <a:srgbClr val="FFFFFF"/>
                </a:highlight>
                <a:latin typeface="Nunito"/>
                <a:sym typeface="Nunito"/>
              </a:rPr>
              <a:t> = </a:t>
            </a:r>
            <a:r>
              <a:rPr lang="el-GR" sz="1400" dirty="0">
                <a:solidFill>
                  <a:srgbClr val="696969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μ</a:t>
            </a:r>
            <a:r>
              <a:rPr lang="en-US" sz="1500" b="1" baseline="-25000" dirty="0">
                <a:solidFill>
                  <a:schemeClr val="dk1"/>
                </a:solidFill>
                <a:highlight>
                  <a:srgbClr val="FFFFFF"/>
                </a:highlight>
                <a:latin typeface="Nunito"/>
                <a:sym typeface="Nunito"/>
              </a:rPr>
              <a:t>2 , </a:t>
            </a:r>
            <a:r>
              <a:rPr lang="el-GR" sz="1400" dirty="0">
                <a:solidFill>
                  <a:srgbClr val="696969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μ</a:t>
            </a:r>
            <a:r>
              <a:rPr lang="el-GR" sz="1500" b="1" baseline="-25000" dirty="0">
                <a:solidFill>
                  <a:schemeClr val="dk1"/>
                </a:solidFill>
                <a:highlight>
                  <a:srgbClr val="FFFFFF"/>
                </a:highlight>
                <a:latin typeface="Nunito"/>
                <a:sym typeface="Nunito"/>
              </a:rPr>
              <a:t>1</a:t>
            </a:r>
            <a:r>
              <a:rPr lang="en" sz="1500" b="1" dirty="0">
                <a:solidFill>
                  <a:schemeClr val="dk1"/>
                </a:solidFill>
                <a:highlight>
                  <a:srgbClr val="FFFFFF"/>
                </a:highlight>
                <a:latin typeface="Nunito"/>
                <a:sym typeface="Nunito"/>
              </a:rPr>
              <a:t> &lt; </a:t>
            </a:r>
            <a:r>
              <a:rPr lang="el-GR" sz="1400" dirty="0">
                <a:solidFill>
                  <a:srgbClr val="696969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μ</a:t>
            </a:r>
            <a:r>
              <a:rPr lang="en-US" sz="1500" b="1" baseline="-25000" dirty="0">
                <a:solidFill>
                  <a:schemeClr val="dk1"/>
                </a:solidFill>
                <a:highlight>
                  <a:srgbClr val="FFFFFF"/>
                </a:highlight>
                <a:latin typeface="Nunito"/>
                <a:sym typeface="Nunito"/>
              </a:rPr>
              <a:t>2 </a:t>
            </a:r>
            <a:endParaRPr lang="en" sz="1500" b="1" baseline="-25000" dirty="0">
              <a:solidFill>
                <a:schemeClr val="dk1"/>
              </a:solidFill>
              <a:highlight>
                <a:srgbClr val="FFFFFF"/>
              </a:highlight>
              <a:latin typeface="Nunito"/>
              <a:sym typeface="Nunito"/>
            </a:endParaRPr>
          </a:p>
        </p:txBody>
      </p:sp>
      <p:sp>
        <p:nvSpPr>
          <p:cNvPr id="2060" name="Google Shape;2060;p5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48</a:t>
            </a:fld>
            <a:endParaRPr/>
          </a:p>
        </p:txBody>
      </p:sp>
      <p:sp>
        <p:nvSpPr>
          <p:cNvPr id="2061" name="Google Shape;2061;p58"/>
          <p:cNvSpPr/>
          <p:nvPr/>
        </p:nvSpPr>
        <p:spPr>
          <a:xfrm>
            <a:off x="1011235" y="303037"/>
            <a:ext cx="1776300" cy="6897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lt2"/>
                </a:solidFill>
                <a:latin typeface="Nunito Sans"/>
                <a:ea typeface="Nunito Sans"/>
                <a:cs typeface="Nunito Sans"/>
                <a:sym typeface="Nunito Sans"/>
              </a:rPr>
              <a:t> Uji t Satu sampel</a:t>
            </a:r>
            <a:endParaRPr sz="2000" b="1">
              <a:solidFill>
                <a:schemeClr val="lt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062" name="Google Shape;2062;p58"/>
          <p:cNvSpPr/>
          <p:nvPr/>
        </p:nvSpPr>
        <p:spPr>
          <a:xfrm>
            <a:off x="3602035" y="303037"/>
            <a:ext cx="1776300" cy="6897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lt2"/>
                </a:solidFill>
                <a:latin typeface="Nunito Sans"/>
                <a:ea typeface="Nunito Sans"/>
                <a:cs typeface="Nunito Sans"/>
                <a:sym typeface="Nunito Sans"/>
              </a:rPr>
              <a:t> Uji t dua sampel</a:t>
            </a:r>
            <a:endParaRPr sz="2000" b="1">
              <a:solidFill>
                <a:schemeClr val="lt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063" name="Google Shape;2063;p58"/>
          <p:cNvSpPr/>
          <p:nvPr/>
        </p:nvSpPr>
        <p:spPr>
          <a:xfrm>
            <a:off x="6345235" y="334135"/>
            <a:ext cx="1985700" cy="689700"/>
          </a:xfrm>
          <a:prstGeom prst="roundRect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lt2"/>
                </a:solidFill>
                <a:latin typeface="Nunito Sans"/>
                <a:ea typeface="Nunito Sans"/>
                <a:cs typeface="Nunito Sans"/>
                <a:sym typeface="Nunito Sans"/>
              </a:rPr>
              <a:t> Uji t berpasangan</a:t>
            </a:r>
            <a:endParaRPr sz="2000" b="1">
              <a:solidFill>
                <a:schemeClr val="lt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064" name="Google Shape;2064;p58"/>
          <p:cNvSpPr txBox="1"/>
          <p:nvPr/>
        </p:nvSpPr>
        <p:spPr>
          <a:xfrm>
            <a:off x="475760" y="1141437"/>
            <a:ext cx="2762100" cy="2708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0200" algn="just" rtl="0">
              <a:spcBef>
                <a:spcPts val="0"/>
              </a:spcBef>
              <a:spcAft>
                <a:spcPts val="0"/>
              </a:spcAft>
              <a:buClr>
                <a:srgbClr val="696969"/>
              </a:buClr>
              <a:buSzPts val="1600"/>
              <a:buFont typeface="Nunito"/>
              <a:buChar char="●"/>
            </a:pPr>
            <a:r>
              <a:rPr lang="en" sz="1600" dirty="0">
                <a:solidFill>
                  <a:srgbClr val="696969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Membandingkan rata-rata sampel dengan suatu nilai yang spesifik</a:t>
            </a:r>
            <a:endParaRPr sz="1600" dirty="0">
              <a:solidFill>
                <a:srgbClr val="696969"/>
              </a:solidFill>
              <a:highlight>
                <a:srgbClr val="FFFFFF"/>
              </a:highlight>
              <a:latin typeface="Nunito"/>
              <a:ea typeface="Nunito"/>
              <a:cs typeface="Nunito"/>
              <a:sym typeface="Nunito"/>
            </a:endParaRPr>
          </a:p>
          <a:p>
            <a:pPr marL="457200" lvl="0" indent="-330200" algn="just" rtl="0">
              <a:spcBef>
                <a:spcPts val="0"/>
              </a:spcBef>
              <a:spcAft>
                <a:spcPts val="0"/>
              </a:spcAft>
              <a:buClr>
                <a:srgbClr val="696969"/>
              </a:buClr>
              <a:buSzPts val="1600"/>
              <a:buFont typeface="Nunito"/>
              <a:buChar char="●"/>
            </a:pPr>
            <a:r>
              <a:rPr lang="en" sz="1600" dirty="0">
                <a:solidFill>
                  <a:srgbClr val="696969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Sampel independen</a:t>
            </a:r>
            <a:endParaRPr sz="1600" dirty="0">
              <a:solidFill>
                <a:srgbClr val="696969"/>
              </a:solidFill>
              <a:highlight>
                <a:srgbClr val="FFFFFF"/>
              </a:highlight>
              <a:latin typeface="Nunito"/>
              <a:ea typeface="Nunito"/>
              <a:cs typeface="Nunito"/>
              <a:sym typeface="Nunito"/>
            </a:endParaRPr>
          </a:p>
          <a:p>
            <a:pPr marL="457200" lvl="0" indent="-330200" algn="just" rtl="0">
              <a:spcBef>
                <a:spcPts val="0"/>
              </a:spcBef>
              <a:spcAft>
                <a:spcPts val="0"/>
              </a:spcAft>
              <a:buClr>
                <a:srgbClr val="696969"/>
              </a:buClr>
              <a:buSzPts val="1600"/>
              <a:buFont typeface="Nunito"/>
              <a:buChar char="●"/>
            </a:pPr>
            <a:r>
              <a:rPr lang="en" sz="1600" dirty="0">
                <a:solidFill>
                  <a:srgbClr val="696969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Berdistribusi normal</a:t>
            </a:r>
            <a:endParaRPr sz="1600" dirty="0">
              <a:solidFill>
                <a:srgbClr val="696969"/>
              </a:solidFill>
              <a:highlight>
                <a:srgbClr val="FFFFFF"/>
              </a:highlight>
              <a:latin typeface="Nunito"/>
              <a:ea typeface="Nunito"/>
              <a:cs typeface="Nunito"/>
              <a:sym typeface="Nunito"/>
            </a:endParaRPr>
          </a:p>
          <a:p>
            <a:pPr marL="457200" lvl="0" indent="-330200" algn="just" rtl="0">
              <a:spcBef>
                <a:spcPts val="0"/>
              </a:spcBef>
              <a:spcAft>
                <a:spcPts val="0"/>
              </a:spcAft>
              <a:buClr>
                <a:srgbClr val="696969"/>
              </a:buClr>
              <a:buSzPts val="1600"/>
              <a:buFont typeface="Nunito"/>
              <a:buChar char="●"/>
            </a:pPr>
            <a:r>
              <a:rPr lang="en" sz="1600" dirty="0">
                <a:solidFill>
                  <a:srgbClr val="696969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Sampel diambil secara random</a:t>
            </a:r>
          </a:p>
          <a:p>
            <a:pPr marL="457200" lvl="0" indent="-330200" algn="just" rtl="0">
              <a:spcBef>
                <a:spcPts val="0"/>
              </a:spcBef>
              <a:spcAft>
                <a:spcPts val="0"/>
              </a:spcAft>
              <a:buClr>
                <a:srgbClr val="696969"/>
              </a:buClr>
              <a:buSzPts val="1600"/>
              <a:buFont typeface="Nunito"/>
              <a:buChar char="●"/>
            </a:pPr>
            <a:r>
              <a:rPr lang="en" sz="1600" dirty="0">
                <a:solidFill>
                  <a:srgbClr val="696969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Contoh H</a:t>
            </a:r>
            <a:r>
              <a:rPr lang="en" sz="1500" b="1" baseline="-25000" dirty="0">
                <a:solidFill>
                  <a:schemeClr val="dk1"/>
                </a:solidFill>
                <a:highlight>
                  <a:srgbClr val="FFFFFF"/>
                </a:highlight>
                <a:latin typeface="Nunito"/>
                <a:sym typeface="Nunito"/>
              </a:rPr>
              <a:t>0</a:t>
            </a:r>
            <a:r>
              <a:rPr lang="en" sz="1600" dirty="0">
                <a:solidFill>
                  <a:srgbClr val="696969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: </a:t>
            </a:r>
            <a:endParaRPr lang="el-GR" sz="1600" dirty="0">
              <a:solidFill>
                <a:srgbClr val="696969"/>
              </a:solidFill>
              <a:highlight>
                <a:srgbClr val="FFFFFF"/>
              </a:highlight>
              <a:latin typeface="Nunito"/>
              <a:ea typeface="Nunito"/>
              <a:cs typeface="Nunito"/>
              <a:sym typeface="Nunito"/>
            </a:endParaRPr>
          </a:p>
          <a:p>
            <a:pPr marL="457200" lvl="1" indent="-330200" algn="just">
              <a:buClr>
                <a:srgbClr val="696969"/>
              </a:buClr>
              <a:buSzPts val="1600"/>
              <a:buFont typeface="Nunito"/>
              <a:buChar char="●"/>
            </a:pPr>
            <a:r>
              <a:rPr lang="el-GR" sz="1600" dirty="0">
                <a:solidFill>
                  <a:srgbClr val="696969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μ = 0</a:t>
            </a:r>
            <a:r>
              <a:rPr lang="en-US" sz="1600" dirty="0">
                <a:solidFill>
                  <a:srgbClr val="696969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 , </a:t>
            </a:r>
            <a:r>
              <a:rPr lang="el-GR" sz="1600" dirty="0">
                <a:solidFill>
                  <a:srgbClr val="696969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μ</a:t>
            </a:r>
            <a:r>
              <a:rPr lang="en-US" sz="1600" dirty="0">
                <a:solidFill>
                  <a:srgbClr val="696969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 &gt; xx, </a:t>
            </a:r>
            <a:r>
              <a:rPr lang="el-GR" sz="1600" dirty="0">
                <a:solidFill>
                  <a:srgbClr val="696969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μ</a:t>
            </a:r>
            <a:r>
              <a:rPr lang="en-US" sz="1600" dirty="0">
                <a:solidFill>
                  <a:srgbClr val="696969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 &lt;= xx</a:t>
            </a:r>
            <a:endParaRPr lang="el-GR" sz="1600" dirty="0">
              <a:solidFill>
                <a:srgbClr val="696969"/>
              </a:solidFill>
              <a:highlight>
                <a:srgbClr val="FFFFFF"/>
              </a:highlight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065" name="Google Shape;2065;p58"/>
          <p:cNvSpPr txBox="1"/>
          <p:nvPr/>
        </p:nvSpPr>
        <p:spPr>
          <a:xfrm>
            <a:off x="6038360" y="1065237"/>
            <a:ext cx="2762100" cy="16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0200" algn="just" rtl="0">
              <a:spcBef>
                <a:spcPts val="0"/>
              </a:spcBef>
              <a:spcAft>
                <a:spcPts val="0"/>
              </a:spcAft>
              <a:buClr>
                <a:srgbClr val="696969"/>
              </a:buClr>
              <a:buSzPts val="1600"/>
              <a:buFont typeface="Nunito"/>
              <a:buChar char="●"/>
            </a:pPr>
            <a:r>
              <a:rPr lang="en" sz="1600">
                <a:solidFill>
                  <a:srgbClr val="696969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Membandingkan dua ukuran entitas yang sama dari waktu ke waktu</a:t>
            </a:r>
            <a:endParaRPr sz="1600">
              <a:solidFill>
                <a:srgbClr val="696969"/>
              </a:solidFill>
              <a:highlight>
                <a:srgbClr val="FFFFFF"/>
              </a:highlight>
              <a:latin typeface="Nunito"/>
              <a:ea typeface="Nunito"/>
              <a:cs typeface="Nunito"/>
              <a:sym typeface="Nunito"/>
            </a:endParaRPr>
          </a:p>
          <a:p>
            <a:pPr marL="457200" lvl="0" indent="-330200" algn="just" rtl="0">
              <a:spcBef>
                <a:spcPts val="0"/>
              </a:spcBef>
              <a:spcAft>
                <a:spcPts val="0"/>
              </a:spcAft>
              <a:buClr>
                <a:srgbClr val="696969"/>
              </a:buClr>
              <a:buSzPts val="1600"/>
              <a:buFont typeface="Nunito"/>
              <a:buChar char="●"/>
            </a:pPr>
            <a:r>
              <a:rPr lang="en" sz="1600">
                <a:solidFill>
                  <a:srgbClr val="696969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Data berdistribusi normal</a:t>
            </a:r>
            <a:endParaRPr sz="1600">
              <a:solidFill>
                <a:srgbClr val="696969"/>
              </a:solidFill>
              <a:highlight>
                <a:srgbClr val="FFFFFF"/>
              </a:highlight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38FC4EE-C9D2-9964-AD86-52328B59736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49</a:t>
            </a:fld>
            <a:endParaRPr lang="en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D9FC6C31-D550-0AE2-080C-CAB255C377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960" y="1283970"/>
            <a:ext cx="5715000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2048;p57">
            <a:extLst>
              <a:ext uri="{FF2B5EF4-FFF2-40B4-BE49-F238E27FC236}">
                <a16:creationId xmlns:a16="http://schemas.microsoft.com/office/drawing/2014/main" id="{57C5C810-E23D-D0AA-D09D-325195937AA4}"/>
              </a:ext>
            </a:extLst>
          </p:cNvPr>
          <p:cNvSpPr/>
          <p:nvPr/>
        </p:nvSpPr>
        <p:spPr>
          <a:xfrm>
            <a:off x="1706675" y="188976"/>
            <a:ext cx="5749200" cy="5487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2049;p57">
            <a:extLst>
              <a:ext uri="{FF2B5EF4-FFF2-40B4-BE49-F238E27FC236}">
                <a16:creationId xmlns:a16="http://schemas.microsoft.com/office/drawing/2014/main" id="{4BBAB7D6-A961-7980-57C7-6579AE3890D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06625" y="226800"/>
            <a:ext cx="4530900" cy="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Uji t</a:t>
            </a:r>
            <a:endParaRPr sz="32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02547D-6F9D-3CDE-C02C-A1A2002EEB76}"/>
              </a:ext>
            </a:extLst>
          </p:cNvPr>
          <p:cNvSpPr txBox="1"/>
          <p:nvPr/>
        </p:nvSpPr>
        <p:spPr>
          <a:xfrm>
            <a:off x="2403298" y="3597920"/>
            <a:ext cx="44342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Biru</a:t>
            </a:r>
            <a:r>
              <a:rPr lang="en-US" dirty="0"/>
              <a:t> </a:t>
            </a:r>
            <a:r>
              <a:rPr lang="en-US" dirty="0" err="1"/>
              <a:t>tua</a:t>
            </a:r>
            <a:r>
              <a:rPr lang="en-US" dirty="0"/>
              <a:t>, significancy </a:t>
            </a:r>
            <a:r>
              <a:rPr lang="en-US" dirty="0" err="1"/>
              <a:t>tercapai</a:t>
            </a:r>
            <a:r>
              <a:rPr lang="en-US" dirty="0"/>
              <a:t>, H0 </a:t>
            </a:r>
            <a:r>
              <a:rPr lang="en-US" dirty="0" err="1"/>
              <a:t>ditolak</a:t>
            </a:r>
            <a:endParaRPr lang="en-US" dirty="0"/>
          </a:p>
          <a:p>
            <a:r>
              <a:rPr lang="en-US" dirty="0" err="1"/>
              <a:t>Biru</a:t>
            </a:r>
            <a:r>
              <a:rPr lang="en-US" dirty="0"/>
              <a:t> </a:t>
            </a:r>
            <a:r>
              <a:rPr lang="en-US" dirty="0" err="1"/>
              <a:t>muda</a:t>
            </a:r>
            <a:r>
              <a:rPr lang="en-US" dirty="0"/>
              <a:t>, significancy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tercapai</a:t>
            </a:r>
            <a:r>
              <a:rPr lang="en-US" dirty="0"/>
              <a:t> H0 </a:t>
            </a:r>
            <a:r>
              <a:rPr lang="en-US" dirty="0" err="1"/>
              <a:t>gagal</a:t>
            </a:r>
            <a:r>
              <a:rPr lang="en-US" dirty="0"/>
              <a:t> </a:t>
            </a:r>
            <a:r>
              <a:rPr lang="en-US" dirty="0" err="1"/>
              <a:t>ditolak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70482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CB18604-E4BF-9DA2-6EB6-60BE1EF3F6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64" y="1873800"/>
            <a:ext cx="4830097" cy="1395900"/>
          </a:xfrm>
        </p:spPr>
        <p:txBody>
          <a:bodyPr/>
          <a:lstStyle/>
          <a:p>
            <a:r>
              <a:rPr lang="en-US" sz="2400" dirty="0">
                <a:solidFill>
                  <a:schemeClr val="bg2"/>
                </a:solidFill>
              </a:rPr>
              <a:t>“There are three kinds of lies:</a:t>
            </a:r>
            <a:br>
              <a:rPr lang="en-US" sz="2400" dirty="0">
                <a:solidFill>
                  <a:schemeClr val="bg2"/>
                </a:solidFill>
              </a:rPr>
            </a:br>
            <a:r>
              <a:rPr lang="en-US" sz="2400" dirty="0">
                <a:solidFill>
                  <a:schemeClr val="bg2"/>
                </a:solidFill>
              </a:rPr>
              <a:t>lies, damned lies and statistics”</a:t>
            </a:r>
            <a:br>
              <a:rPr lang="en-US" sz="2400" dirty="0">
                <a:solidFill>
                  <a:schemeClr val="bg2"/>
                </a:solidFill>
              </a:rPr>
            </a:br>
            <a:r>
              <a:rPr lang="en-US" sz="2400" dirty="0">
                <a:solidFill>
                  <a:schemeClr val="bg2"/>
                </a:solidFill>
              </a:rPr>
              <a:t>(B. Disraeli / M. Twain)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1DCC43-9979-22BE-5741-A99D038F34B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DA92F15-B825-8EE2-5C3B-C3099A5088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8305" y="1777456"/>
            <a:ext cx="2949196" cy="2149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72733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3" name="Google Shape;2033;p56"/>
          <p:cNvSpPr txBox="1">
            <a:spLocks noGrp="1"/>
          </p:cNvSpPr>
          <p:nvPr>
            <p:ph type="title"/>
          </p:nvPr>
        </p:nvSpPr>
        <p:spPr>
          <a:xfrm>
            <a:off x="1772850" y="531600"/>
            <a:ext cx="5598300" cy="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4" name="Google Shape;2034;p5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50</a:t>
            </a:fld>
            <a:endParaRPr/>
          </a:p>
        </p:txBody>
      </p:sp>
      <p:sp>
        <p:nvSpPr>
          <p:cNvPr id="2035" name="Google Shape;2035;p56"/>
          <p:cNvSpPr/>
          <p:nvPr/>
        </p:nvSpPr>
        <p:spPr>
          <a:xfrm>
            <a:off x="1706675" y="188976"/>
            <a:ext cx="5749200" cy="5487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6" name="Google Shape;2036;p56"/>
          <p:cNvSpPr txBox="1">
            <a:spLocks noGrp="1"/>
          </p:cNvSpPr>
          <p:nvPr>
            <p:ph type="title"/>
          </p:nvPr>
        </p:nvSpPr>
        <p:spPr>
          <a:xfrm>
            <a:off x="2306625" y="226800"/>
            <a:ext cx="4530900" cy="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Tipe Error</a:t>
            </a:r>
            <a:endParaRPr sz="3200"/>
          </a:p>
        </p:txBody>
      </p:sp>
      <p:pic>
        <p:nvPicPr>
          <p:cNvPr id="2037" name="Google Shape;2037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07100"/>
            <a:ext cx="8839199" cy="1564172"/>
          </a:xfrm>
          <a:prstGeom prst="rect">
            <a:avLst/>
          </a:prstGeom>
          <a:noFill/>
          <a:ln>
            <a:noFill/>
          </a:ln>
        </p:spPr>
      </p:pic>
      <p:sp>
        <p:nvSpPr>
          <p:cNvPr id="2038" name="Google Shape;2038;p56"/>
          <p:cNvSpPr txBox="1"/>
          <p:nvPr/>
        </p:nvSpPr>
        <p:spPr>
          <a:xfrm>
            <a:off x="1166400" y="2571275"/>
            <a:ext cx="65064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238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unito"/>
              <a:buChar char="●"/>
            </a:pP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H0</a:t>
            </a:r>
            <a:r>
              <a:rPr lang="en" sz="1500" b="1">
                <a:solidFill>
                  <a:schemeClr val="dk1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 benar, ditolak           = Error Tipe I (Alpha/False Positif)</a:t>
            </a:r>
            <a:endParaRPr sz="1500" b="1">
              <a:solidFill>
                <a:schemeClr val="dk1"/>
              </a:solidFill>
              <a:highlight>
                <a:srgbClr val="FFFFFF"/>
              </a:highlight>
              <a:latin typeface="Nunito"/>
              <a:ea typeface="Nunito"/>
              <a:cs typeface="Nunito"/>
              <a:sym typeface="Nunito"/>
            </a:endParaRPr>
          </a:p>
          <a:p>
            <a:pPr marL="457200" lvl="0" indent="-3238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unito"/>
              <a:buChar char="●"/>
            </a:pP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H0</a:t>
            </a:r>
            <a:r>
              <a:rPr lang="en" sz="1500" b="1">
                <a:solidFill>
                  <a:schemeClr val="dk1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 salah, gagal ditolak = Error Tipe II (Beta/False Negatif) </a:t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039" name="Google Shape;2039;p56"/>
          <p:cNvSpPr txBox="1"/>
          <p:nvPr/>
        </p:nvSpPr>
        <p:spPr>
          <a:xfrm>
            <a:off x="99550" y="4638850"/>
            <a:ext cx="62883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https://www.kdnuggets.com/2021/09/hypothesis-testing-explained.html</a:t>
            </a:r>
            <a:endParaRPr sz="13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18D0DD0-04C0-5CAC-B4AB-90C189307B2D}"/>
              </a:ext>
            </a:extLst>
          </p:cNvPr>
          <p:cNvSpPr txBox="1"/>
          <p:nvPr/>
        </p:nvSpPr>
        <p:spPr>
          <a:xfrm>
            <a:off x="1626878" y="3397736"/>
            <a:ext cx="589024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Besarnya</a:t>
            </a:r>
            <a:r>
              <a:rPr lang="en-US" dirty="0"/>
              <a:t> alpha (confident level) </a:t>
            </a:r>
            <a:r>
              <a:rPr lang="en-US" dirty="0" err="1"/>
              <a:t>mempengaruhi</a:t>
            </a:r>
            <a:r>
              <a:rPr lang="en-US" dirty="0"/>
              <a:t> </a:t>
            </a:r>
            <a:r>
              <a:rPr lang="en-US" dirty="0" err="1"/>
              <a:t>jumlah</a:t>
            </a:r>
            <a:r>
              <a:rPr lang="en-US" dirty="0"/>
              <a:t> error</a:t>
            </a:r>
          </a:p>
          <a:p>
            <a:r>
              <a:rPr lang="en-US" dirty="0"/>
              <a:t>Alpha yang </a:t>
            </a:r>
            <a:r>
              <a:rPr lang="en-US" dirty="0" err="1"/>
              <a:t>kecil</a:t>
            </a:r>
            <a:r>
              <a:rPr lang="en-US" dirty="0"/>
              <a:t> </a:t>
            </a:r>
            <a:r>
              <a:rPr lang="en-US" dirty="0" err="1"/>
              <a:t>berarti</a:t>
            </a:r>
            <a:r>
              <a:rPr lang="en-US" dirty="0"/>
              <a:t> </a:t>
            </a:r>
            <a:r>
              <a:rPr lang="en-US" dirty="0" err="1"/>
              <a:t>mencari</a:t>
            </a:r>
            <a:r>
              <a:rPr lang="en-US" dirty="0"/>
              <a:t> </a:t>
            </a:r>
            <a:r>
              <a:rPr lang="en-US" dirty="0" err="1"/>
              <a:t>kepercayaan</a:t>
            </a:r>
            <a:r>
              <a:rPr lang="en-US" dirty="0"/>
              <a:t> </a:t>
            </a:r>
            <a:r>
              <a:rPr lang="en-US" dirty="0" err="1"/>
              <a:t>lebih</a:t>
            </a:r>
            <a:r>
              <a:rPr lang="en-US" dirty="0"/>
              <a:t> </a:t>
            </a:r>
            <a:r>
              <a:rPr lang="en-US" dirty="0" err="1"/>
              <a:t>besar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mengurangi</a:t>
            </a:r>
            <a:r>
              <a:rPr lang="en-US" dirty="0"/>
              <a:t> type I error, </a:t>
            </a:r>
            <a:r>
              <a:rPr lang="en-US" dirty="0" err="1"/>
              <a:t>namun</a:t>
            </a:r>
            <a:r>
              <a:rPr lang="en-US" dirty="0"/>
              <a:t> </a:t>
            </a:r>
            <a:r>
              <a:rPr lang="en-US" dirty="0" err="1"/>
              <a:t>menambah</a:t>
            </a:r>
            <a:r>
              <a:rPr lang="en-US" dirty="0"/>
              <a:t> type II error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2" name="Google Shape;2082;p60"/>
          <p:cNvSpPr/>
          <p:nvPr/>
        </p:nvSpPr>
        <p:spPr>
          <a:xfrm>
            <a:off x="1509875" y="1611575"/>
            <a:ext cx="6056100" cy="16737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"/>
          </a:p>
        </p:txBody>
      </p:sp>
      <p:sp>
        <p:nvSpPr>
          <p:cNvPr id="2083" name="Google Shape;2083;p60"/>
          <p:cNvSpPr txBox="1">
            <a:spLocks noGrp="1"/>
          </p:cNvSpPr>
          <p:nvPr>
            <p:ph type="title"/>
          </p:nvPr>
        </p:nvSpPr>
        <p:spPr>
          <a:xfrm>
            <a:off x="589975" y="1110750"/>
            <a:ext cx="7964100" cy="192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 i="1"/>
              <a:t>“Statistics is </a:t>
            </a:r>
            <a:endParaRPr sz="5200" i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 i="1">
                <a:solidFill>
                  <a:schemeClr val="lt2"/>
                </a:solidFill>
              </a:rPr>
              <a:t>The Grammar of Science”</a:t>
            </a:r>
            <a:endParaRPr sz="5200" i="1">
              <a:solidFill>
                <a:schemeClr val="lt2"/>
              </a:solidFill>
            </a:endParaRPr>
          </a:p>
        </p:txBody>
      </p:sp>
      <p:sp>
        <p:nvSpPr>
          <p:cNvPr id="2084" name="Google Shape;2084;p6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51</a:t>
            </a:fld>
            <a:endParaRPr/>
          </a:p>
        </p:txBody>
      </p:sp>
      <p:sp>
        <p:nvSpPr>
          <p:cNvPr id="2085" name="Google Shape;2085;p60"/>
          <p:cNvSpPr/>
          <p:nvPr/>
        </p:nvSpPr>
        <p:spPr>
          <a:xfrm>
            <a:off x="4446650" y="3666525"/>
            <a:ext cx="2265600" cy="6897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lt2"/>
                </a:solidFill>
                <a:latin typeface="Nunito Sans"/>
                <a:ea typeface="Nunito Sans"/>
                <a:cs typeface="Nunito Sans"/>
                <a:sym typeface="Nunito Sans"/>
              </a:rPr>
              <a:t>Karl Pearson</a:t>
            </a:r>
            <a:endParaRPr sz="1600" b="1">
              <a:solidFill>
                <a:schemeClr val="lt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0" name="Google Shape;2090;p61"/>
          <p:cNvSpPr/>
          <p:nvPr/>
        </p:nvSpPr>
        <p:spPr>
          <a:xfrm>
            <a:off x="4380325" y="331850"/>
            <a:ext cx="3716700" cy="8436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1" name="Google Shape;2091;p61"/>
          <p:cNvSpPr txBox="1">
            <a:spLocks noGrp="1"/>
          </p:cNvSpPr>
          <p:nvPr>
            <p:ph type="ctrTitle"/>
          </p:nvPr>
        </p:nvSpPr>
        <p:spPr>
          <a:xfrm>
            <a:off x="4380275" y="476550"/>
            <a:ext cx="3716700" cy="48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Terima Kasih</a:t>
            </a:r>
            <a:endParaRPr/>
          </a:p>
        </p:txBody>
      </p:sp>
      <p:sp>
        <p:nvSpPr>
          <p:cNvPr id="2092" name="Google Shape;2092;p61"/>
          <p:cNvSpPr txBox="1">
            <a:spLocks noGrp="1"/>
          </p:cNvSpPr>
          <p:nvPr>
            <p:ph type="subTitle" idx="1"/>
          </p:nvPr>
        </p:nvSpPr>
        <p:spPr>
          <a:xfrm>
            <a:off x="6124400" y="1428675"/>
            <a:ext cx="1017600" cy="84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@mof.dac</a:t>
            </a:r>
            <a:endParaRPr/>
          </a:p>
        </p:txBody>
      </p:sp>
      <p:grpSp>
        <p:nvGrpSpPr>
          <p:cNvPr id="2093" name="Google Shape;2093;p61"/>
          <p:cNvGrpSpPr/>
          <p:nvPr/>
        </p:nvGrpSpPr>
        <p:grpSpPr>
          <a:xfrm>
            <a:off x="710121" y="535244"/>
            <a:ext cx="3106999" cy="4076585"/>
            <a:chOff x="710121" y="535244"/>
            <a:chExt cx="3106999" cy="4076585"/>
          </a:xfrm>
        </p:grpSpPr>
        <p:grpSp>
          <p:nvGrpSpPr>
            <p:cNvPr id="2094" name="Google Shape;2094;p61"/>
            <p:cNvGrpSpPr/>
            <p:nvPr/>
          </p:nvGrpSpPr>
          <p:grpSpPr>
            <a:xfrm>
              <a:off x="710121" y="1138523"/>
              <a:ext cx="2782520" cy="1787958"/>
              <a:chOff x="491277" y="557551"/>
              <a:chExt cx="2193724" cy="1409616"/>
            </a:xfrm>
          </p:grpSpPr>
          <p:sp>
            <p:nvSpPr>
              <p:cNvPr id="2095" name="Google Shape;2095;p61"/>
              <p:cNvSpPr/>
              <p:nvPr/>
            </p:nvSpPr>
            <p:spPr>
              <a:xfrm>
                <a:off x="1061635" y="1933572"/>
                <a:ext cx="9610" cy="25626"/>
              </a:xfrm>
              <a:custGeom>
                <a:avLst/>
                <a:gdLst/>
                <a:ahLst/>
                <a:cxnLst/>
                <a:rect l="l" t="t" r="r" b="b"/>
                <a:pathLst>
                  <a:path w="141" h="376" extrusionOk="0">
                    <a:moveTo>
                      <a:pt x="71" y="1"/>
                    </a:moveTo>
                    <a:cubicBezTo>
                      <a:pt x="36" y="1"/>
                      <a:pt x="1" y="36"/>
                      <a:pt x="1" y="83"/>
                    </a:cubicBezTo>
                    <a:lnTo>
                      <a:pt x="1" y="293"/>
                    </a:lnTo>
                    <a:cubicBezTo>
                      <a:pt x="1" y="340"/>
                      <a:pt x="36" y="375"/>
                      <a:pt x="71" y="375"/>
                    </a:cubicBezTo>
                    <a:cubicBezTo>
                      <a:pt x="106" y="375"/>
                      <a:pt x="141" y="340"/>
                      <a:pt x="141" y="293"/>
                    </a:cubicBezTo>
                    <a:lnTo>
                      <a:pt x="141" y="83"/>
                    </a:lnTo>
                    <a:cubicBezTo>
                      <a:pt x="141" y="36"/>
                      <a:pt x="106" y="1"/>
                      <a:pt x="71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6" name="Google Shape;2096;p61"/>
              <p:cNvSpPr/>
              <p:nvPr/>
            </p:nvSpPr>
            <p:spPr>
              <a:xfrm>
                <a:off x="491277" y="561539"/>
                <a:ext cx="2173804" cy="1405629"/>
              </a:xfrm>
              <a:custGeom>
                <a:avLst/>
                <a:gdLst/>
                <a:ahLst/>
                <a:cxnLst/>
                <a:rect l="l" t="t" r="r" b="b"/>
                <a:pathLst>
                  <a:path w="31895" h="20624" extrusionOk="0">
                    <a:moveTo>
                      <a:pt x="1" y="1"/>
                    </a:moveTo>
                    <a:lnTo>
                      <a:pt x="1" y="20623"/>
                    </a:lnTo>
                    <a:lnTo>
                      <a:pt x="31894" y="20623"/>
                    </a:lnTo>
                    <a:lnTo>
                      <a:pt x="3189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7" name="Google Shape;2097;p61"/>
              <p:cNvSpPr/>
              <p:nvPr/>
            </p:nvSpPr>
            <p:spPr>
              <a:xfrm>
                <a:off x="529531" y="563140"/>
                <a:ext cx="2149881" cy="1375232"/>
              </a:xfrm>
              <a:custGeom>
                <a:avLst/>
                <a:gdLst/>
                <a:ahLst/>
                <a:cxnLst/>
                <a:rect l="l" t="t" r="r" b="b"/>
                <a:pathLst>
                  <a:path w="31544" h="20178" extrusionOk="0">
                    <a:moveTo>
                      <a:pt x="1" y="0"/>
                    </a:moveTo>
                    <a:lnTo>
                      <a:pt x="1" y="20178"/>
                    </a:lnTo>
                    <a:lnTo>
                      <a:pt x="31543" y="20178"/>
                    </a:lnTo>
                    <a:lnTo>
                      <a:pt x="3154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8" name="Google Shape;2098;p61"/>
              <p:cNvSpPr/>
              <p:nvPr/>
            </p:nvSpPr>
            <p:spPr>
              <a:xfrm>
                <a:off x="524760" y="557551"/>
                <a:ext cx="2160241" cy="1386409"/>
              </a:xfrm>
              <a:custGeom>
                <a:avLst/>
                <a:gdLst/>
                <a:ahLst/>
                <a:cxnLst/>
                <a:rect l="l" t="t" r="r" b="b"/>
                <a:pathLst>
                  <a:path w="31696" h="20342" extrusionOk="0">
                    <a:moveTo>
                      <a:pt x="31543" y="141"/>
                    </a:moveTo>
                    <a:lnTo>
                      <a:pt x="31543" y="20190"/>
                    </a:lnTo>
                    <a:lnTo>
                      <a:pt x="153" y="20190"/>
                    </a:lnTo>
                    <a:lnTo>
                      <a:pt x="153" y="141"/>
                    </a:lnTo>
                    <a:close/>
                    <a:moveTo>
                      <a:pt x="71" y="0"/>
                    </a:moveTo>
                    <a:cubicBezTo>
                      <a:pt x="36" y="0"/>
                      <a:pt x="1" y="35"/>
                      <a:pt x="1" y="82"/>
                    </a:cubicBezTo>
                    <a:lnTo>
                      <a:pt x="1" y="20260"/>
                    </a:lnTo>
                    <a:cubicBezTo>
                      <a:pt x="1" y="20307"/>
                      <a:pt x="36" y="20342"/>
                      <a:pt x="71" y="20342"/>
                    </a:cubicBezTo>
                    <a:lnTo>
                      <a:pt x="31613" y="20342"/>
                    </a:lnTo>
                    <a:cubicBezTo>
                      <a:pt x="31660" y="20342"/>
                      <a:pt x="31684" y="20307"/>
                      <a:pt x="31695" y="20272"/>
                    </a:cubicBezTo>
                    <a:lnTo>
                      <a:pt x="31695" y="82"/>
                    </a:lnTo>
                    <a:cubicBezTo>
                      <a:pt x="31684" y="35"/>
                      <a:pt x="31660" y="0"/>
                      <a:pt x="31613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9" name="Google Shape;2099;p61"/>
              <p:cNvSpPr/>
              <p:nvPr/>
            </p:nvSpPr>
            <p:spPr>
              <a:xfrm>
                <a:off x="778442" y="630138"/>
                <a:ext cx="1766987" cy="916617"/>
              </a:xfrm>
              <a:custGeom>
                <a:avLst/>
                <a:gdLst/>
                <a:ahLst/>
                <a:cxnLst/>
                <a:rect l="l" t="t" r="r" b="b"/>
                <a:pathLst>
                  <a:path w="25926" h="13449" extrusionOk="0">
                    <a:moveTo>
                      <a:pt x="1" y="0"/>
                    </a:moveTo>
                    <a:lnTo>
                      <a:pt x="1" y="13448"/>
                    </a:lnTo>
                    <a:lnTo>
                      <a:pt x="25925" y="13448"/>
                    </a:lnTo>
                    <a:lnTo>
                      <a:pt x="2592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0" name="Google Shape;2100;p61"/>
              <p:cNvSpPr/>
              <p:nvPr/>
            </p:nvSpPr>
            <p:spPr>
              <a:xfrm>
                <a:off x="773671" y="624549"/>
                <a:ext cx="1777346" cy="926976"/>
              </a:xfrm>
              <a:custGeom>
                <a:avLst/>
                <a:gdLst/>
                <a:ahLst/>
                <a:cxnLst/>
                <a:rect l="l" t="t" r="r" b="b"/>
                <a:pathLst>
                  <a:path w="26078" h="13601" extrusionOk="0">
                    <a:moveTo>
                      <a:pt x="25925" y="152"/>
                    </a:moveTo>
                    <a:lnTo>
                      <a:pt x="25925" y="13448"/>
                    </a:lnTo>
                    <a:lnTo>
                      <a:pt x="141" y="13448"/>
                    </a:lnTo>
                    <a:lnTo>
                      <a:pt x="141" y="152"/>
                    </a:lnTo>
                    <a:close/>
                    <a:moveTo>
                      <a:pt x="71" y="0"/>
                    </a:moveTo>
                    <a:cubicBezTo>
                      <a:pt x="35" y="0"/>
                      <a:pt x="0" y="35"/>
                      <a:pt x="0" y="82"/>
                    </a:cubicBezTo>
                    <a:lnTo>
                      <a:pt x="0" y="13530"/>
                    </a:lnTo>
                    <a:cubicBezTo>
                      <a:pt x="0" y="13565"/>
                      <a:pt x="35" y="13600"/>
                      <a:pt x="71" y="13600"/>
                    </a:cubicBezTo>
                    <a:lnTo>
                      <a:pt x="25995" y="13600"/>
                    </a:lnTo>
                    <a:cubicBezTo>
                      <a:pt x="26042" y="13600"/>
                      <a:pt x="26077" y="13565"/>
                      <a:pt x="26077" y="13530"/>
                    </a:cubicBezTo>
                    <a:lnTo>
                      <a:pt x="26077" y="82"/>
                    </a:lnTo>
                    <a:cubicBezTo>
                      <a:pt x="26077" y="35"/>
                      <a:pt x="26042" y="0"/>
                      <a:pt x="25995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1" name="Google Shape;2101;p61"/>
              <p:cNvSpPr/>
              <p:nvPr/>
            </p:nvSpPr>
            <p:spPr>
              <a:xfrm>
                <a:off x="1975011" y="771291"/>
                <a:ext cx="276846" cy="10428"/>
              </a:xfrm>
              <a:custGeom>
                <a:avLst/>
                <a:gdLst/>
                <a:ahLst/>
                <a:cxnLst/>
                <a:rect l="l" t="t" r="r" b="b"/>
                <a:pathLst>
                  <a:path w="4062" h="153" extrusionOk="0">
                    <a:moveTo>
                      <a:pt x="71" y="1"/>
                    </a:moveTo>
                    <a:cubicBezTo>
                      <a:pt x="36" y="1"/>
                      <a:pt x="1" y="36"/>
                      <a:pt x="1" y="71"/>
                    </a:cubicBezTo>
                    <a:cubicBezTo>
                      <a:pt x="1" y="118"/>
                      <a:pt x="36" y="153"/>
                      <a:pt x="71" y="153"/>
                    </a:cubicBezTo>
                    <a:lnTo>
                      <a:pt x="3980" y="153"/>
                    </a:lnTo>
                    <a:cubicBezTo>
                      <a:pt x="4027" y="153"/>
                      <a:pt x="4062" y="118"/>
                      <a:pt x="4062" y="71"/>
                    </a:cubicBezTo>
                    <a:cubicBezTo>
                      <a:pt x="4062" y="36"/>
                      <a:pt x="4027" y="1"/>
                      <a:pt x="398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2" name="Google Shape;2102;p61"/>
              <p:cNvSpPr/>
              <p:nvPr/>
            </p:nvSpPr>
            <p:spPr>
              <a:xfrm>
                <a:off x="1830654" y="771291"/>
                <a:ext cx="125269" cy="10428"/>
              </a:xfrm>
              <a:custGeom>
                <a:avLst/>
                <a:gdLst/>
                <a:ahLst/>
                <a:cxnLst/>
                <a:rect l="l" t="t" r="r" b="b"/>
                <a:pathLst>
                  <a:path w="1838" h="153" extrusionOk="0">
                    <a:moveTo>
                      <a:pt x="82" y="1"/>
                    </a:moveTo>
                    <a:cubicBezTo>
                      <a:pt x="35" y="1"/>
                      <a:pt x="0" y="36"/>
                      <a:pt x="0" y="71"/>
                    </a:cubicBezTo>
                    <a:cubicBezTo>
                      <a:pt x="0" y="118"/>
                      <a:pt x="35" y="153"/>
                      <a:pt x="82" y="153"/>
                    </a:cubicBezTo>
                    <a:lnTo>
                      <a:pt x="1768" y="153"/>
                    </a:lnTo>
                    <a:cubicBezTo>
                      <a:pt x="1803" y="153"/>
                      <a:pt x="1838" y="118"/>
                      <a:pt x="1838" y="71"/>
                    </a:cubicBezTo>
                    <a:cubicBezTo>
                      <a:pt x="1838" y="36"/>
                      <a:pt x="1803" y="1"/>
                      <a:pt x="1768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3" name="Google Shape;2103;p61"/>
              <p:cNvSpPr/>
              <p:nvPr/>
            </p:nvSpPr>
            <p:spPr>
              <a:xfrm>
                <a:off x="2144109" y="831951"/>
                <a:ext cx="109389" cy="10428"/>
              </a:xfrm>
              <a:custGeom>
                <a:avLst/>
                <a:gdLst/>
                <a:ahLst/>
                <a:cxnLst/>
                <a:rect l="l" t="t" r="r" b="b"/>
                <a:pathLst>
                  <a:path w="1605" h="153" extrusionOk="0">
                    <a:moveTo>
                      <a:pt x="106" y="0"/>
                    </a:moveTo>
                    <a:cubicBezTo>
                      <a:pt x="1" y="0"/>
                      <a:pt x="1" y="153"/>
                      <a:pt x="106" y="153"/>
                    </a:cubicBezTo>
                    <a:lnTo>
                      <a:pt x="1499" y="153"/>
                    </a:lnTo>
                    <a:cubicBezTo>
                      <a:pt x="1604" y="153"/>
                      <a:pt x="1604" y="0"/>
                      <a:pt x="149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4" name="Google Shape;2104;p61"/>
              <p:cNvSpPr/>
              <p:nvPr/>
            </p:nvSpPr>
            <p:spPr>
              <a:xfrm>
                <a:off x="1829018" y="831951"/>
                <a:ext cx="292044" cy="10428"/>
              </a:xfrm>
              <a:custGeom>
                <a:avLst/>
                <a:gdLst/>
                <a:ahLst/>
                <a:cxnLst/>
                <a:rect l="l" t="t" r="r" b="b"/>
                <a:pathLst>
                  <a:path w="4285" h="153" extrusionOk="0">
                    <a:moveTo>
                      <a:pt x="106" y="0"/>
                    </a:moveTo>
                    <a:cubicBezTo>
                      <a:pt x="1" y="0"/>
                      <a:pt x="1" y="153"/>
                      <a:pt x="106" y="153"/>
                    </a:cubicBezTo>
                    <a:lnTo>
                      <a:pt x="4179" y="153"/>
                    </a:lnTo>
                    <a:cubicBezTo>
                      <a:pt x="4285" y="153"/>
                      <a:pt x="4285" y="0"/>
                      <a:pt x="417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5" name="Google Shape;2105;p61"/>
              <p:cNvSpPr/>
              <p:nvPr/>
            </p:nvSpPr>
            <p:spPr>
              <a:xfrm>
                <a:off x="2192773" y="891793"/>
                <a:ext cx="59090" cy="10428"/>
              </a:xfrm>
              <a:custGeom>
                <a:avLst/>
                <a:gdLst/>
                <a:ahLst/>
                <a:cxnLst/>
                <a:rect l="l" t="t" r="r" b="b"/>
                <a:pathLst>
                  <a:path w="867" h="153" extrusionOk="0">
                    <a:moveTo>
                      <a:pt x="71" y="0"/>
                    </a:moveTo>
                    <a:cubicBezTo>
                      <a:pt x="36" y="0"/>
                      <a:pt x="1" y="35"/>
                      <a:pt x="1" y="70"/>
                    </a:cubicBezTo>
                    <a:cubicBezTo>
                      <a:pt x="1" y="117"/>
                      <a:pt x="36" y="152"/>
                      <a:pt x="71" y="152"/>
                    </a:cubicBezTo>
                    <a:lnTo>
                      <a:pt x="785" y="152"/>
                    </a:lnTo>
                    <a:cubicBezTo>
                      <a:pt x="832" y="152"/>
                      <a:pt x="867" y="117"/>
                      <a:pt x="867" y="70"/>
                    </a:cubicBezTo>
                    <a:cubicBezTo>
                      <a:pt x="867" y="35"/>
                      <a:pt x="832" y="0"/>
                      <a:pt x="785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6" name="Google Shape;2106;p61"/>
              <p:cNvSpPr/>
              <p:nvPr/>
            </p:nvSpPr>
            <p:spPr>
              <a:xfrm>
                <a:off x="1967854" y="891793"/>
                <a:ext cx="190698" cy="10428"/>
              </a:xfrm>
              <a:custGeom>
                <a:avLst/>
                <a:gdLst/>
                <a:ahLst/>
                <a:cxnLst/>
                <a:rect l="l" t="t" r="r" b="b"/>
                <a:pathLst>
                  <a:path w="2798" h="153" extrusionOk="0">
                    <a:moveTo>
                      <a:pt x="71" y="0"/>
                    </a:moveTo>
                    <a:cubicBezTo>
                      <a:pt x="24" y="0"/>
                      <a:pt x="0" y="35"/>
                      <a:pt x="0" y="70"/>
                    </a:cubicBezTo>
                    <a:cubicBezTo>
                      <a:pt x="0" y="117"/>
                      <a:pt x="24" y="152"/>
                      <a:pt x="71" y="152"/>
                    </a:cubicBezTo>
                    <a:lnTo>
                      <a:pt x="2727" y="152"/>
                    </a:lnTo>
                    <a:cubicBezTo>
                      <a:pt x="2763" y="152"/>
                      <a:pt x="2798" y="117"/>
                      <a:pt x="2798" y="70"/>
                    </a:cubicBezTo>
                    <a:cubicBezTo>
                      <a:pt x="2798" y="35"/>
                      <a:pt x="2763" y="0"/>
                      <a:pt x="2727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7" name="Google Shape;2107;p61"/>
              <p:cNvSpPr/>
              <p:nvPr/>
            </p:nvSpPr>
            <p:spPr>
              <a:xfrm>
                <a:off x="1830654" y="891793"/>
                <a:ext cx="125269" cy="10428"/>
              </a:xfrm>
              <a:custGeom>
                <a:avLst/>
                <a:gdLst/>
                <a:ahLst/>
                <a:cxnLst/>
                <a:rect l="l" t="t" r="r" b="b"/>
                <a:pathLst>
                  <a:path w="1838" h="153" extrusionOk="0">
                    <a:moveTo>
                      <a:pt x="82" y="0"/>
                    </a:moveTo>
                    <a:cubicBezTo>
                      <a:pt x="35" y="0"/>
                      <a:pt x="0" y="35"/>
                      <a:pt x="0" y="70"/>
                    </a:cubicBezTo>
                    <a:cubicBezTo>
                      <a:pt x="0" y="117"/>
                      <a:pt x="35" y="152"/>
                      <a:pt x="82" y="152"/>
                    </a:cubicBezTo>
                    <a:lnTo>
                      <a:pt x="1768" y="152"/>
                    </a:lnTo>
                    <a:cubicBezTo>
                      <a:pt x="1803" y="152"/>
                      <a:pt x="1838" y="117"/>
                      <a:pt x="1838" y="70"/>
                    </a:cubicBezTo>
                    <a:cubicBezTo>
                      <a:pt x="1838" y="35"/>
                      <a:pt x="1803" y="0"/>
                      <a:pt x="1768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8" name="Google Shape;2108;p61"/>
              <p:cNvSpPr/>
              <p:nvPr/>
            </p:nvSpPr>
            <p:spPr>
              <a:xfrm>
                <a:off x="1938342" y="951566"/>
                <a:ext cx="315149" cy="10496"/>
              </a:xfrm>
              <a:custGeom>
                <a:avLst/>
                <a:gdLst/>
                <a:ahLst/>
                <a:cxnLst/>
                <a:rect l="l" t="t" r="r" b="b"/>
                <a:pathLst>
                  <a:path w="4624" h="154" extrusionOk="0">
                    <a:moveTo>
                      <a:pt x="94" y="1"/>
                    </a:moveTo>
                    <a:cubicBezTo>
                      <a:pt x="0" y="1"/>
                      <a:pt x="0" y="153"/>
                      <a:pt x="94" y="153"/>
                    </a:cubicBezTo>
                    <a:lnTo>
                      <a:pt x="4518" y="153"/>
                    </a:lnTo>
                    <a:cubicBezTo>
                      <a:pt x="4623" y="153"/>
                      <a:pt x="4623" y="1"/>
                      <a:pt x="4518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9" name="Google Shape;2109;p61"/>
              <p:cNvSpPr/>
              <p:nvPr/>
            </p:nvSpPr>
            <p:spPr>
              <a:xfrm>
                <a:off x="1829018" y="951566"/>
                <a:ext cx="95826" cy="10496"/>
              </a:xfrm>
              <a:custGeom>
                <a:avLst/>
                <a:gdLst/>
                <a:ahLst/>
                <a:cxnLst/>
                <a:rect l="l" t="t" r="r" b="b"/>
                <a:pathLst>
                  <a:path w="1406" h="154" extrusionOk="0">
                    <a:moveTo>
                      <a:pt x="106" y="1"/>
                    </a:moveTo>
                    <a:cubicBezTo>
                      <a:pt x="1" y="1"/>
                      <a:pt x="1" y="153"/>
                      <a:pt x="106" y="153"/>
                    </a:cubicBezTo>
                    <a:lnTo>
                      <a:pt x="1300" y="153"/>
                    </a:lnTo>
                    <a:cubicBezTo>
                      <a:pt x="1405" y="153"/>
                      <a:pt x="1405" y="1"/>
                      <a:pt x="130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0" name="Google Shape;2110;p61"/>
              <p:cNvSpPr/>
              <p:nvPr/>
            </p:nvSpPr>
            <p:spPr>
              <a:xfrm>
                <a:off x="2211926" y="1152630"/>
                <a:ext cx="39939" cy="10428"/>
              </a:xfrm>
              <a:custGeom>
                <a:avLst/>
                <a:gdLst/>
                <a:ahLst/>
                <a:cxnLst/>
                <a:rect l="l" t="t" r="r" b="b"/>
                <a:pathLst>
                  <a:path w="586" h="153" extrusionOk="0">
                    <a:moveTo>
                      <a:pt x="83" y="0"/>
                    </a:moveTo>
                    <a:cubicBezTo>
                      <a:pt x="36" y="0"/>
                      <a:pt x="1" y="36"/>
                      <a:pt x="1" y="71"/>
                    </a:cubicBezTo>
                    <a:cubicBezTo>
                      <a:pt x="1" y="117"/>
                      <a:pt x="36" y="153"/>
                      <a:pt x="83" y="153"/>
                    </a:cubicBezTo>
                    <a:lnTo>
                      <a:pt x="504" y="153"/>
                    </a:lnTo>
                    <a:cubicBezTo>
                      <a:pt x="551" y="153"/>
                      <a:pt x="586" y="117"/>
                      <a:pt x="586" y="71"/>
                    </a:cubicBezTo>
                    <a:cubicBezTo>
                      <a:pt x="586" y="36"/>
                      <a:pt x="551" y="0"/>
                      <a:pt x="504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1" name="Google Shape;2111;p61"/>
              <p:cNvSpPr/>
              <p:nvPr/>
            </p:nvSpPr>
            <p:spPr>
              <a:xfrm>
                <a:off x="1830654" y="1152630"/>
                <a:ext cx="364561" cy="10428"/>
              </a:xfrm>
              <a:custGeom>
                <a:avLst/>
                <a:gdLst/>
                <a:ahLst/>
                <a:cxnLst/>
                <a:rect l="l" t="t" r="r" b="b"/>
                <a:pathLst>
                  <a:path w="5349" h="153" extrusionOk="0">
                    <a:moveTo>
                      <a:pt x="82" y="0"/>
                    </a:moveTo>
                    <a:cubicBezTo>
                      <a:pt x="35" y="0"/>
                      <a:pt x="0" y="36"/>
                      <a:pt x="0" y="71"/>
                    </a:cubicBezTo>
                    <a:cubicBezTo>
                      <a:pt x="0" y="117"/>
                      <a:pt x="35" y="153"/>
                      <a:pt x="82" y="153"/>
                    </a:cubicBezTo>
                    <a:lnTo>
                      <a:pt x="5267" y="153"/>
                    </a:lnTo>
                    <a:cubicBezTo>
                      <a:pt x="5314" y="153"/>
                      <a:pt x="5349" y="117"/>
                      <a:pt x="5349" y="71"/>
                    </a:cubicBezTo>
                    <a:cubicBezTo>
                      <a:pt x="5349" y="36"/>
                      <a:pt x="5314" y="0"/>
                      <a:pt x="5267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2" name="Google Shape;2112;p61"/>
              <p:cNvSpPr/>
              <p:nvPr/>
            </p:nvSpPr>
            <p:spPr>
              <a:xfrm>
                <a:off x="2061980" y="1213221"/>
                <a:ext cx="189880" cy="9678"/>
              </a:xfrm>
              <a:custGeom>
                <a:avLst/>
                <a:gdLst/>
                <a:ahLst/>
                <a:cxnLst/>
                <a:rect l="l" t="t" r="r" b="b"/>
                <a:pathLst>
                  <a:path w="2786" h="142" extrusionOk="0">
                    <a:moveTo>
                      <a:pt x="71" y="1"/>
                    </a:moveTo>
                    <a:cubicBezTo>
                      <a:pt x="36" y="1"/>
                      <a:pt x="0" y="24"/>
                      <a:pt x="0" y="71"/>
                    </a:cubicBezTo>
                    <a:cubicBezTo>
                      <a:pt x="0" y="106"/>
                      <a:pt x="36" y="141"/>
                      <a:pt x="71" y="141"/>
                    </a:cubicBezTo>
                    <a:lnTo>
                      <a:pt x="2704" y="141"/>
                    </a:lnTo>
                    <a:cubicBezTo>
                      <a:pt x="2751" y="141"/>
                      <a:pt x="2786" y="106"/>
                      <a:pt x="2786" y="71"/>
                    </a:cubicBezTo>
                    <a:cubicBezTo>
                      <a:pt x="2786" y="24"/>
                      <a:pt x="2751" y="1"/>
                      <a:pt x="270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3" name="Google Shape;2113;p61"/>
              <p:cNvSpPr/>
              <p:nvPr/>
            </p:nvSpPr>
            <p:spPr>
              <a:xfrm>
                <a:off x="1830654" y="1213221"/>
                <a:ext cx="202693" cy="9678"/>
              </a:xfrm>
              <a:custGeom>
                <a:avLst/>
                <a:gdLst/>
                <a:ahLst/>
                <a:cxnLst/>
                <a:rect l="l" t="t" r="r" b="b"/>
                <a:pathLst>
                  <a:path w="2974" h="142" extrusionOk="0">
                    <a:moveTo>
                      <a:pt x="82" y="1"/>
                    </a:moveTo>
                    <a:cubicBezTo>
                      <a:pt x="35" y="1"/>
                      <a:pt x="0" y="24"/>
                      <a:pt x="0" y="71"/>
                    </a:cubicBezTo>
                    <a:cubicBezTo>
                      <a:pt x="0" y="106"/>
                      <a:pt x="35" y="141"/>
                      <a:pt x="82" y="141"/>
                    </a:cubicBezTo>
                    <a:lnTo>
                      <a:pt x="2903" y="141"/>
                    </a:lnTo>
                    <a:cubicBezTo>
                      <a:pt x="2950" y="141"/>
                      <a:pt x="2973" y="106"/>
                      <a:pt x="2973" y="71"/>
                    </a:cubicBezTo>
                    <a:cubicBezTo>
                      <a:pt x="2973" y="24"/>
                      <a:pt x="2950" y="1"/>
                      <a:pt x="2903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4" name="Google Shape;2114;p61"/>
              <p:cNvSpPr/>
              <p:nvPr/>
            </p:nvSpPr>
            <p:spPr>
              <a:xfrm>
                <a:off x="1988574" y="1273063"/>
                <a:ext cx="264918" cy="10428"/>
              </a:xfrm>
              <a:custGeom>
                <a:avLst/>
                <a:gdLst/>
                <a:ahLst/>
                <a:cxnLst/>
                <a:rect l="l" t="t" r="r" b="b"/>
                <a:pathLst>
                  <a:path w="3887" h="153" extrusionOk="0">
                    <a:moveTo>
                      <a:pt x="106" y="1"/>
                    </a:moveTo>
                    <a:cubicBezTo>
                      <a:pt x="1" y="1"/>
                      <a:pt x="1" y="153"/>
                      <a:pt x="106" y="153"/>
                    </a:cubicBezTo>
                    <a:lnTo>
                      <a:pt x="3781" y="153"/>
                    </a:lnTo>
                    <a:cubicBezTo>
                      <a:pt x="3886" y="153"/>
                      <a:pt x="3886" y="1"/>
                      <a:pt x="3781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5" name="Google Shape;2115;p61"/>
              <p:cNvSpPr/>
              <p:nvPr/>
            </p:nvSpPr>
            <p:spPr>
              <a:xfrm>
                <a:off x="1829018" y="1273063"/>
                <a:ext cx="128540" cy="10428"/>
              </a:xfrm>
              <a:custGeom>
                <a:avLst/>
                <a:gdLst/>
                <a:ahLst/>
                <a:cxnLst/>
                <a:rect l="l" t="t" r="r" b="b"/>
                <a:pathLst>
                  <a:path w="1886" h="153" extrusionOk="0">
                    <a:moveTo>
                      <a:pt x="106" y="1"/>
                    </a:moveTo>
                    <a:cubicBezTo>
                      <a:pt x="1" y="1"/>
                      <a:pt x="1" y="153"/>
                      <a:pt x="106" y="153"/>
                    </a:cubicBezTo>
                    <a:lnTo>
                      <a:pt x="1792" y="153"/>
                    </a:lnTo>
                    <a:cubicBezTo>
                      <a:pt x="1885" y="153"/>
                      <a:pt x="1885" y="1"/>
                      <a:pt x="1792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6" name="Google Shape;2116;p61"/>
              <p:cNvSpPr/>
              <p:nvPr/>
            </p:nvSpPr>
            <p:spPr>
              <a:xfrm>
                <a:off x="2113029" y="1332905"/>
                <a:ext cx="138832" cy="10428"/>
              </a:xfrm>
              <a:custGeom>
                <a:avLst/>
                <a:gdLst/>
                <a:ahLst/>
                <a:cxnLst/>
                <a:rect l="l" t="t" r="r" b="b"/>
                <a:pathLst>
                  <a:path w="2037" h="153" extrusionOk="0">
                    <a:moveTo>
                      <a:pt x="71" y="1"/>
                    </a:moveTo>
                    <a:cubicBezTo>
                      <a:pt x="36" y="1"/>
                      <a:pt x="0" y="36"/>
                      <a:pt x="0" y="82"/>
                    </a:cubicBezTo>
                    <a:cubicBezTo>
                      <a:pt x="0" y="118"/>
                      <a:pt x="36" y="153"/>
                      <a:pt x="71" y="153"/>
                    </a:cubicBezTo>
                    <a:lnTo>
                      <a:pt x="1955" y="153"/>
                    </a:lnTo>
                    <a:cubicBezTo>
                      <a:pt x="2002" y="153"/>
                      <a:pt x="2037" y="118"/>
                      <a:pt x="2037" y="82"/>
                    </a:cubicBezTo>
                    <a:cubicBezTo>
                      <a:pt x="2037" y="36"/>
                      <a:pt x="2002" y="1"/>
                      <a:pt x="1955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7" name="Google Shape;2117;p61"/>
              <p:cNvSpPr/>
              <p:nvPr/>
            </p:nvSpPr>
            <p:spPr>
              <a:xfrm>
                <a:off x="1926347" y="1332905"/>
                <a:ext cx="158051" cy="10428"/>
              </a:xfrm>
              <a:custGeom>
                <a:avLst/>
                <a:gdLst/>
                <a:ahLst/>
                <a:cxnLst/>
                <a:rect l="l" t="t" r="r" b="b"/>
                <a:pathLst>
                  <a:path w="2319" h="153" extrusionOk="0">
                    <a:moveTo>
                      <a:pt x="71" y="1"/>
                    </a:moveTo>
                    <a:cubicBezTo>
                      <a:pt x="36" y="1"/>
                      <a:pt x="1" y="36"/>
                      <a:pt x="1" y="82"/>
                    </a:cubicBezTo>
                    <a:cubicBezTo>
                      <a:pt x="1" y="118"/>
                      <a:pt x="36" y="153"/>
                      <a:pt x="71" y="153"/>
                    </a:cubicBezTo>
                    <a:lnTo>
                      <a:pt x="2248" y="153"/>
                    </a:lnTo>
                    <a:cubicBezTo>
                      <a:pt x="2283" y="153"/>
                      <a:pt x="2318" y="118"/>
                      <a:pt x="2318" y="82"/>
                    </a:cubicBezTo>
                    <a:cubicBezTo>
                      <a:pt x="2318" y="36"/>
                      <a:pt x="2283" y="1"/>
                      <a:pt x="2248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8" name="Google Shape;2118;p61"/>
              <p:cNvSpPr/>
              <p:nvPr/>
            </p:nvSpPr>
            <p:spPr>
              <a:xfrm>
                <a:off x="1830654" y="1332905"/>
                <a:ext cx="84580" cy="10428"/>
              </a:xfrm>
              <a:custGeom>
                <a:avLst/>
                <a:gdLst/>
                <a:ahLst/>
                <a:cxnLst/>
                <a:rect l="l" t="t" r="r" b="b"/>
                <a:pathLst>
                  <a:path w="1241" h="153" extrusionOk="0">
                    <a:moveTo>
                      <a:pt x="82" y="1"/>
                    </a:moveTo>
                    <a:cubicBezTo>
                      <a:pt x="35" y="1"/>
                      <a:pt x="0" y="36"/>
                      <a:pt x="0" y="82"/>
                    </a:cubicBezTo>
                    <a:cubicBezTo>
                      <a:pt x="0" y="118"/>
                      <a:pt x="35" y="153"/>
                      <a:pt x="82" y="153"/>
                    </a:cubicBezTo>
                    <a:lnTo>
                      <a:pt x="1171" y="153"/>
                    </a:lnTo>
                    <a:cubicBezTo>
                      <a:pt x="1206" y="153"/>
                      <a:pt x="1241" y="118"/>
                      <a:pt x="1241" y="82"/>
                    </a:cubicBezTo>
                    <a:cubicBezTo>
                      <a:pt x="1241" y="36"/>
                      <a:pt x="1206" y="1"/>
                      <a:pt x="1171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9" name="Google Shape;2119;p61"/>
              <p:cNvSpPr/>
              <p:nvPr/>
            </p:nvSpPr>
            <p:spPr>
              <a:xfrm>
                <a:off x="826288" y="634159"/>
                <a:ext cx="526566" cy="679574"/>
              </a:xfrm>
              <a:custGeom>
                <a:avLst/>
                <a:gdLst/>
                <a:ahLst/>
                <a:cxnLst/>
                <a:rect l="l" t="t" r="r" b="b"/>
                <a:pathLst>
                  <a:path w="7726" h="9971" extrusionOk="0">
                    <a:moveTo>
                      <a:pt x="4806" y="1"/>
                    </a:moveTo>
                    <a:cubicBezTo>
                      <a:pt x="4591" y="1"/>
                      <a:pt x="4321" y="56"/>
                      <a:pt x="3957" y="222"/>
                    </a:cubicBezTo>
                    <a:cubicBezTo>
                      <a:pt x="2845" y="737"/>
                      <a:pt x="2716" y="1498"/>
                      <a:pt x="2658" y="2142"/>
                    </a:cubicBezTo>
                    <a:cubicBezTo>
                      <a:pt x="2611" y="2785"/>
                      <a:pt x="2997" y="3382"/>
                      <a:pt x="2775" y="3757"/>
                    </a:cubicBezTo>
                    <a:cubicBezTo>
                      <a:pt x="2564" y="4120"/>
                      <a:pt x="1499" y="4248"/>
                      <a:pt x="1288" y="5044"/>
                    </a:cubicBezTo>
                    <a:cubicBezTo>
                      <a:pt x="1078" y="5840"/>
                      <a:pt x="1557" y="6285"/>
                      <a:pt x="1534" y="6484"/>
                    </a:cubicBezTo>
                    <a:cubicBezTo>
                      <a:pt x="1522" y="6683"/>
                      <a:pt x="1277" y="6975"/>
                      <a:pt x="832" y="7209"/>
                    </a:cubicBezTo>
                    <a:cubicBezTo>
                      <a:pt x="375" y="7455"/>
                      <a:pt x="1" y="8719"/>
                      <a:pt x="961" y="9410"/>
                    </a:cubicBezTo>
                    <a:cubicBezTo>
                      <a:pt x="1469" y="9776"/>
                      <a:pt x="2026" y="9971"/>
                      <a:pt x="2629" y="9971"/>
                    </a:cubicBezTo>
                    <a:cubicBezTo>
                      <a:pt x="3165" y="9971"/>
                      <a:pt x="3737" y="9817"/>
                      <a:pt x="4343" y="9492"/>
                    </a:cubicBezTo>
                    <a:cubicBezTo>
                      <a:pt x="5642" y="8801"/>
                      <a:pt x="6532" y="7502"/>
                      <a:pt x="6625" y="6800"/>
                    </a:cubicBezTo>
                    <a:cubicBezTo>
                      <a:pt x="6731" y="6086"/>
                      <a:pt x="6450" y="5887"/>
                      <a:pt x="6848" y="5606"/>
                    </a:cubicBezTo>
                    <a:cubicBezTo>
                      <a:pt x="7246" y="5325"/>
                      <a:pt x="7726" y="4834"/>
                      <a:pt x="7480" y="4237"/>
                    </a:cubicBezTo>
                    <a:cubicBezTo>
                      <a:pt x="7222" y="3640"/>
                      <a:pt x="6813" y="3195"/>
                      <a:pt x="6813" y="3043"/>
                    </a:cubicBezTo>
                    <a:cubicBezTo>
                      <a:pt x="6813" y="2937"/>
                      <a:pt x="6836" y="2844"/>
                      <a:pt x="6883" y="2762"/>
                    </a:cubicBezTo>
                    <a:cubicBezTo>
                      <a:pt x="6883" y="2762"/>
                      <a:pt x="6903" y="2773"/>
                      <a:pt x="6939" y="2773"/>
                    </a:cubicBezTo>
                    <a:cubicBezTo>
                      <a:pt x="7009" y="2773"/>
                      <a:pt x="7138" y="2732"/>
                      <a:pt x="7292" y="2493"/>
                    </a:cubicBezTo>
                    <a:cubicBezTo>
                      <a:pt x="7527" y="2130"/>
                      <a:pt x="7620" y="1369"/>
                      <a:pt x="7292" y="772"/>
                    </a:cubicBezTo>
                    <a:cubicBezTo>
                      <a:pt x="7024" y="282"/>
                      <a:pt x="6439" y="202"/>
                      <a:pt x="5999" y="202"/>
                    </a:cubicBezTo>
                    <a:cubicBezTo>
                      <a:pt x="5903" y="202"/>
                      <a:pt x="5814" y="206"/>
                      <a:pt x="5736" y="210"/>
                    </a:cubicBezTo>
                    <a:cubicBezTo>
                      <a:pt x="5726" y="211"/>
                      <a:pt x="5716" y="211"/>
                      <a:pt x="5707" y="211"/>
                    </a:cubicBezTo>
                    <a:cubicBezTo>
                      <a:pt x="5432" y="211"/>
                      <a:pt x="5225" y="1"/>
                      <a:pt x="4806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0" name="Google Shape;2120;p61"/>
              <p:cNvSpPr/>
              <p:nvPr/>
            </p:nvSpPr>
            <p:spPr>
              <a:xfrm>
                <a:off x="948358" y="1470105"/>
                <a:ext cx="441167" cy="442803"/>
              </a:xfrm>
              <a:custGeom>
                <a:avLst/>
                <a:gdLst/>
                <a:ahLst/>
                <a:cxnLst/>
                <a:rect l="l" t="t" r="r" b="b"/>
                <a:pathLst>
                  <a:path w="6473" h="6497" extrusionOk="0">
                    <a:moveTo>
                      <a:pt x="5408" y="1"/>
                    </a:moveTo>
                    <a:lnTo>
                      <a:pt x="890" y="118"/>
                    </a:lnTo>
                    <a:lnTo>
                      <a:pt x="761" y="480"/>
                    </a:lnTo>
                    <a:cubicBezTo>
                      <a:pt x="761" y="480"/>
                      <a:pt x="188" y="1335"/>
                      <a:pt x="94" y="2868"/>
                    </a:cubicBezTo>
                    <a:cubicBezTo>
                      <a:pt x="1" y="4401"/>
                      <a:pt x="597" y="6496"/>
                      <a:pt x="597" y="6496"/>
                    </a:cubicBezTo>
                    <a:lnTo>
                      <a:pt x="6063" y="6496"/>
                    </a:lnTo>
                    <a:cubicBezTo>
                      <a:pt x="6063" y="6496"/>
                      <a:pt x="6473" y="4331"/>
                      <a:pt x="6309" y="2962"/>
                    </a:cubicBezTo>
                    <a:cubicBezTo>
                      <a:pt x="6145" y="1581"/>
                      <a:pt x="5853" y="984"/>
                      <a:pt x="5853" y="984"/>
                    </a:cubicBezTo>
                    <a:lnTo>
                      <a:pt x="5408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1" name="Google Shape;2121;p61"/>
              <p:cNvSpPr/>
              <p:nvPr/>
            </p:nvSpPr>
            <p:spPr>
              <a:xfrm>
                <a:off x="1034509" y="890293"/>
                <a:ext cx="264101" cy="625663"/>
              </a:xfrm>
              <a:custGeom>
                <a:avLst/>
                <a:gdLst/>
                <a:ahLst/>
                <a:cxnLst/>
                <a:rect l="l" t="t" r="r" b="b"/>
                <a:pathLst>
                  <a:path w="3875" h="9180" extrusionOk="0">
                    <a:moveTo>
                      <a:pt x="1513" y="0"/>
                    </a:moveTo>
                    <a:cubicBezTo>
                      <a:pt x="1405" y="0"/>
                      <a:pt x="1288" y="163"/>
                      <a:pt x="1288" y="163"/>
                    </a:cubicBezTo>
                    <a:cubicBezTo>
                      <a:pt x="1288" y="163"/>
                      <a:pt x="1276" y="1778"/>
                      <a:pt x="1206" y="1977"/>
                    </a:cubicBezTo>
                    <a:cubicBezTo>
                      <a:pt x="1148" y="2176"/>
                      <a:pt x="843" y="2480"/>
                      <a:pt x="1" y="2843"/>
                    </a:cubicBezTo>
                    <a:cubicBezTo>
                      <a:pt x="1" y="2843"/>
                      <a:pt x="551" y="6296"/>
                      <a:pt x="644" y="7314"/>
                    </a:cubicBezTo>
                    <a:cubicBezTo>
                      <a:pt x="750" y="8344"/>
                      <a:pt x="750" y="9023"/>
                      <a:pt x="750" y="9023"/>
                    </a:cubicBezTo>
                    <a:cubicBezTo>
                      <a:pt x="750" y="9023"/>
                      <a:pt x="1767" y="9179"/>
                      <a:pt x="2398" y="9179"/>
                    </a:cubicBezTo>
                    <a:cubicBezTo>
                      <a:pt x="2457" y="9179"/>
                      <a:pt x="2513" y="9178"/>
                      <a:pt x="2564" y="9175"/>
                    </a:cubicBezTo>
                    <a:cubicBezTo>
                      <a:pt x="3161" y="9140"/>
                      <a:pt x="3875" y="8777"/>
                      <a:pt x="3875" y="8777"/>
                    </a:cubicBezTo>
                    <a:lnTo>
                      <a:pt x="3664" y="2656"/>
                    </a:lnTo>
                    <a:lnTo>
                      <a:pt x="2728" y="2105"/>
                    </a:lnTo>
                    <a:lnTo>
                      <a:pt x="2681" y="1040"/>
                    </a:lnTo>
                    <a:cubicBezTo>
                      <a:pt x="2681" y="1040"/>
                      <a:pt x="1674" y="81"/>
                      <a:pt x="1557" y="10"/>
                    </a:cubicBezTo>
                    <a:cubicBezTo>
                      <a:pt x="1543" y="3"/>
                      <a:pt x="1528" y="0"/>
                      <a:pt x="151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2" name="Google Shape;2122;p61"/>
              <p:cNvSpPr/>
              <p:nvPr/>
            </p:nvSpPr>
            <p:spPr>
              <a:xfrm>
                <a:off x="1029738" y="884773"/>
                <a:ext cx="274460" cy="635614"/>
              </a:xfrm>
              <a:custGeom>
                <a:avLst/>
                <a:gdLst/>
                <a:ahLst/>
                <a:cxnLst/>
                <a:rect l="l" t="t" r="r" b="b"/>
                <a:pathLst>
                  <a:path w="4027" h="9326" extrusionOk="0">
                    <a:moveTo>
                      <a:pt x="1582" y="148"/>
                    </a:moveTo>
                    <a:cubicBezTo>
                      <a:pt x="1586" y="148"/>
                      <a:pt x="1589" y="149"/>
                      <a:pt x="1592" y="150"/>
                    </a:cubicBezTo>
                    <a:cubicBezTo>
                      <a:pt x="1674" y="197"/>
                      <a:pt x="2294" y="782"/>
                      <a:pt x="2681" y="1145"/>
                    </a:cubicBezTo>
                    <a:lnTo>
                      <a:pt x="2727" y="2186"/>
                    </a:lnTo>
                    <a:cubicBezTo>
                      <a:pt x="2727" y="2210"/>
                      <a:pt x="2739" y="2233"/>
                      <a:pt x="2763" y="2245"/>
                    </a:cubicBezTo>
                    <a:lnTo>
                      <a:pt x="3652" y="2772"/>
                    </a:lnTo>
                    <a:lnTo>
                      <a:pt x="3874" y="8811"/>
                    </a:lnTo>
                    <a:cubicBezTo>
                      <a:pt x="3476" y="8998"/>
                      <a:pt x="3067" y="9127"/>
                      <a:pt x="2634" y="9174"/>
                    </a:cubicBezTo>
                    <a:cubicBezTo>
                      <a:pt x="2049" y="9174"/>
                      <a:pt x="1463" y="9127"/>
                      <a:pt x="890" y="9033"/>
                    </a:cubicBezTo>
                    <a:lnTo>
                      <a:pt x="890" y="9045"/>
                    </a:lnTo>
                    <a:cubicBezTo>
                      <a:pt x="890" y="8846"/>
                      <a:pt x="878" y="8237"/>
                      <a:pt x="796" y="7383"/>
                    </a:cubicBezTo>
                    <a:cubicBezTo>
                      <a:pt x="703" y="6447"/>
                      <a:pt x="223" y="3404"/>
                      <a:pt x="153" y="2959"/>
                    </a:cubicBezTo>
                    <a:cubicBezTo>
                      <a:pt x="843" y="2655"/>
                      <a:pt x="1264" y="2350"/>
                      <a:pt x="1346" y="2081"/>
                    </a:cubicBezTo>
                    <a:cubicBezTo>
                      <a:pt x="1417" y="1882"/>
                      <a:pt x="1440" y="513"/>
                      <a:pt x="1440" y="255"/>
                    </a:cubicBezTo>
                    <a:cubicBezTo>
                      <a:pt x="1483" y="202"/>
                      <a:pt x="1545" y="148"/>
                      <a:pt x="1582" y="148"/>
                    </a:cubicBezTo>
                    <a:close/>
                    <a:moveTo>
                      <a:pt x="1584" y="0"/>
                    </a:moveTo>
                    <a:cubicBezTo>
                      <a:pt x="1447" y="0"/>
                      <a:pt x="1319" y="177"/>
                      <a:pt x="1300" y="197"/>
                    </a:cubicBezTo>
                    <a:cubicBezTo>
                      <a:pt x="1300" y="208"/>
                      <a:pt x="1288" y="220"/>
                      <a:pt x="1288" y="244"/>
                    </a:cubicBezTo>
                    <a:cubicBezTo>
                      <a:pt x="1288" y="887"/>
                      <a:pt x="1264" y="1894"/>
                      <a:pt x="1218" y="2034"/>
                    </a:cubicBezTo>
                    <a:cubicBezTo>
                      <a:pt x="1159" y="2175"/>
                      <a:pt x="948" y="2456"/>
                      <a:pt x="47" y="2854"/>
                    </a:cubicBezTo>
                    <a:cubicBezTo>
                      <a:pt x="12" y="2865"/>
                      <a:pt x="0" y="2900"/>
                      <a:pt x="0" y="2936"/>
                    </a:cubicBezTo>
                    <a:cubicBezTo>
                      <a:pt x="12" y="2971"/>
                      <a:pt x="550" y="6400"/>
                      <a:pt x="644" y="7407"/>
                    </a:cubicBezTo>
                    <a:cubicBezTo>
                      <a:pt x="749" y="8413"/>
                      <a:pt x="749" y="9092"/>
                      <a:pt x="749" y="9104"/>
                    </a:cubicBezTo>
                    <a:cubicBezTo>
                      <a:pt x="749" y="9139"/>
                      <a:pt x="773" y="9174"/>
                      <a:pt x="808" y="9174"/>
                    </a:cubicBezTo>
                    <a:cubicBezTo>
                      <a:pt x="1358" y="9256"/>
                      <a:pt x="1920" y="9314"/>
                      <a:pt x="2470" y="9326"/>
                    </a:cubicBezTo>
                    <a:lnTo>
                      <a:pt x="2645" y="9326"/>
                    </a:lnTo>
                    <a:cubicBezTo>
                      <a:pt x="3254" y="9291"/>
                      <a:pt x="3956" y="8940"/>
                      <a:pt x="3980" y="8928"/>
                    </a:cubicBezTo>
                    <a:cubicBezTo>
                      <a:pt x="4003" y="8916"/>
                      <a:pt x="4027" y="8881"/>
                      <a:pt x="4027" y="8858"/>
                    </a:cubicBezTo>
                    <a:lnTo>
                      <a:pt x="3804" y="2737"/>
                    </a:lnTo>
                    <a:cubicBezTo>
                      <a:pt x="3804" y="2713"/>
                      <a:pt x="3792" y="2690"/>
                      <a:pt x="3769" y="2678"/>
                    </a:cubicBezTo>
                    <a:lnTo>
                      <a:pt x="2880" y="2151"/>
                    </a:lnTo>
                    <a:lnTo>
                      <a:pt x="2833" y="1110"/>
                    </a:lnTo>
                    <a:cubicBezTo>
                      <a:pt x="2833" y="1098"/>
                      <a:pt x="2821" y="1075"/>
                      <a:pt x="2809" y="1063"/>
                    </a:cubicBezTo>
                    <a:cubicBezTo>
                      <a:pt x="2634" y="899"/>
                      <a:pt x="1779" y="91"/>
                      <a:pt x="1662" y="21"/>
                    </a:cubicBezTo>
                    <a:cubicBezTo>
                      <a:pt x="1636" y="6"/>
                      <a:pt x="1610" y="0"/>
                      <a:pt x="1584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3" name="Google Shape;2123;p61"/>
              <p:cNvSpPr/>
              <p:nvPr/>
            </p:nvSpPr>
            <p:spPr>
              <a:xfrm>
                <a:off x="1146968" y="906924"/>
                <a:ext cx="73471" cy="120498"/>
              </a:xfrm>
              <a:custGeom>
                <a:avLst/>
                <a:gdLst/>
                <a:ahLst/>
                <a:cxnLst/>
                <a:rect l="l" t="t" r="r" b="b"/>
                <a:pathLst>
                  <a:path w="1078" h="1768" extrusionOk="0">
                    <a:moveTo>
                      <a:pt x="48" y="1"/>
                    </a:moveTo>
                    <a:lnTo>
                      <a:pt x="1" y="281"/>
                    </a:lnTo>
                    <a:cubicBezTo>
                      <a:pt x="1" y="281"/>
                      <a:pt x="715" y="1428"/>
                      <a:pt x="1078" y="1768"/>
                    </a:cubicBezTo>
                    <a:lnTo>
                      <a:pt x="1031" y="796"/>
                    </a:lnTo>
                    <a:lnTo>
                      <a:pt x="48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4" name="Google Shape;2124;p61"/>
              <p:cNvSpPr/>
              <p:nvPr/>
            </p:nvSpPr>
            <p:spPr>
              <a:xfrm>
                <a:off x="1142197" y="902357"/>
                <a:ext cx="83831" cy="130653"/>
              </a:xfrm>
              <a:custGeom>
                <a:avLst/>
                <a:gdLst/>
                <a:ahLst/>
                <a:cxnLst/>
                <a:rect l="l" t="t" r="r" b="b"/>
                <a:pathLst>
                  <a:path w="1230" h="1917" extrusionOk="0">
                    <a:moveTo>
                      <a:pt x="165" y="208"/>
                    </a:moveTo>
                    <a:lnTo>
                      <a:pt x="1031" y="899"/>
                    </a:lnTo>
                    <a:lnTo>
                      <a:pt x="1066" y="1648"/>
                    </a:lnTo>
                    <a:cubicBezTo>
                      <a:pt x="738" y="1226"/>
                      <a:pt x="434" y="781"/>
                      <a:pt x="153" y="337"/>
                    </a:cubicBezTo>
                    <a:lnTo>
                      <a:pt x="165" y="208"/>
                    </a:lnTo>
                    <a:close/>
                    <a:moveTo>
                      <a:pt x="129" y="0"/>
                    </a:moveTo>
                    <a:cubicBezTo>
                      <a:pt x="118" y="0"/>
                      <a:pt x="106" y="3"/>
                      <a:pt x="94" y="9"/>
                    </a:cubicBezTo>
                    <a:cubicBezTo>
                      <a:pt x="71" y="9"/>
                      <a:pt x="47" y="32"/>
                      <a:pt x="47" y="56"/>
                    </a:cubicBezTo>
                    <a:lnTo>
                      <a:pt x="1" y="337"/>
                    </a:lnTo>
                    <a:cubicBezTo>
                      <a:pt x="1" y="348"/>
                      <a:pt x="1" y="372"/>
                      <a:pt x="12" y="384"/>
                    </a:cubicBezTo>
                    <a:cubicBezTo>
                      <a:pt x="36" y="430"/>
                      <a:pt x="726" y="1542"/>
                      <a:pt x="1101" y="1893"/>
                    </a:cubicBezTo>
                    <a:cubicBezTo>
                      <a:pt x="1113" y="1905"/>
                      <a:pt x="1136" y="1905"/>
                      <a:pt x="1148" y="1917"/>
                    </a:cubicBezTo>
                    <a:cubicBezTo>
                      <a:pt x="1159" y="1917"/>
                      <a:pt x="1171" y="1905"/>
                      <a:pt x="1183" y="1905"/>
                    </a:cubicBezTo>
                    <a:cubicBezTo>
                      <a:pt x="1206" y="1893"/>
                      <a:pt x="1230" y="1858"/>
                      <a:pt x="1218" y="1835"/>
                    </a:cubicBezTo>
                    <a:lnTo>
                      <a:pt x="1171" y="852"/>
                    </a:lnTo>
                    <a:cubicBezTo>
                      <a:pt x="1171" y="828"/>
                      <a:pt x="1159" y="817"/>
                      <a:pt x="1148" y="805"/>
                    </a:cubicBezTo>
                    <a:lnTo>
                      <a:pt x="165" y="9"/>
                    </a:lnTo>
                    <a:cubicBezTo>
                      <a:pt x="153" y="3"/>
                      <a:pt x="141" y="0"/>
                      <a:pt x="12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5" name="Google Shape;2125;p61"/>
              <p:cNvSpPr/>
              <p:nvPr/>
            </p:nvSpPr>
            <p:spPr>
              <a:xfrm>
                <a:off x="1044868" y="1136681"/>
                <a:ext cx="253741" cy="379283"/>
              </a:xfrm>
              <a:custGeom>
                <a:avLst/>
                <a:gdLst/>
                <a:ahLst/>
                <a:cxnLst/>
                <a:rect l="l" t="t" r="r" b="b"/>
                <a:pathLst>
                  <a:path w="3723" h="5565" extrusionOk="0">
                    <a:moveTo>
                      <a:pt x="3535" y="0"/>
                    </a:moveTo>
                    <a:lnTo>
                      <a:pt x="1" y="199"/>
                    </a:lnTo>
                    <a:cubicBezTo>
                      <a:pt x="165" y="1311"/>
                      <a:pt x="422" y="3032"/>
                      <a:pt x="492" y="3699"/>
                    </a:cubicBezTo>
                    <a:cubicBezTo>
                      <a:pt x="598" y="4729"/>
                      <a:pt x="598" y="5408"/>
                      <a:pt x="598" y="5408"/>
                    </a:cubicBezTo>
                    <a:cubicBezTo>
                      <a:pt x="598" y="5408"/>
                      <a:pt x="1615" y="5564"/>
                      <a:pt x="2246" y="5564"/>
                    </a:cubicBezTo>
                    <a:cubicBezTo>
                      <a:pt x="2305" y="5564"/>
                      <a:pt x="2361" y="5563"/>
                      <a:pt x="2412" y="5560"/>
                    </a:cubicBezTo>
                    <a:cubicBezTo>
                      <a:pt x="3009" y="5525"/>
                      <a:pt x="3723" y="5162"/>
                      <a:pt x="3723" y="5162"/>
                    </a:cubicBezTo>
                    <a:lnTo>
                      <a:pt x="353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6" name="Google Shape;2126;p61"/>
              <p:cNvSpPr/>
              <p:nvPr/>
            </p:nvSpPr>
            <p:spPr>
              <a:xfrm>
                <a:off x="1040097" y="1131910"/>
                <a:ext cx="263283" cy="388484"/>
              </a:xfrm>
              <a:custGeom>
                <a:avLst/>
                <a:gdLst/>
                <a:ahLst/>
                <a:cxnLst/>
                <a:rect l="l" t="t" r="r" b="b"/>
                <a:pathLst>
                  <a:path w="3863" h="5700" extrusionOk="0">
                    <a:moveTo>
                      <a:pt x="3535" y="152"/>
                    </a:moveTo>
                    <a:lnTo>
                      <a:pt x="3722" y="5185"/>
                    </a:lnTo>
                    <a:cubicBezTo>
                      <a:pt x="3324" y="5372"/>
                      <a:pt x="2915" y="5501"/>
                      <a:pt x="2482" y="5548"/>
                    </a:cubicBezTo>
                    <a:cubicBezTo>
                      <a:pt x="1897" y="5548"/>
                      <a:pt x="1311" y="5501"/>
                      <a:pt x="738" y="5407"/>
                    </a:cubicBezTo>
                    <a:lnTo>
                      <a:pt x="738" y="5419"/>
                    </a:lnTo>
                    <a:cubicBezTo>
                      <a:pt x="738" y="5220"/>
                      <a:pt x="726" y="4611"/>
                      <a:pt x="644" y="3769"/>
                    </a:cubicBezTo>
                    <a:cubicBezTo>
                      <a:pt x="574" y="3090"/>
                      <a:pt x="317" y="1358"/>
                      <a:pt x="164" y="340"/>
                    </a:cubicBezTo>
                    <a:lnTo>
                      <a:pt x="3535" y="152"/>
                    </a:lnTo>
                    <a:close/>
                    <a:moveTo>
                      <a:pt x="3605" y="0"/>
                    </a:moveTo>
                    <a:lnTo>
                      <a:pt x="71" y="199"/>
                    </a:lnTo>
                    <a:cubicBezTo>
                      <a:pt x="47" y="199"/>
                      <a:pt x="24" y="211"/>
                      <a:pt x="12" y="222"/>
                    </a:cubicBezTo>
                    <a:cubicBezTo>
                      <a:pt x="1" y="246"/>
                      <a:pt x="1" y="269"/>
                      <a:pt x="1" y="281"/>
                    </a:cubicBezTo>
                    <a:cubicBezTo>
                      <a:pt x="153" y="1299"/>
                      <a:pt x="422" y="3090"/>
                      <a:pt x="492" y="3781"/>
                    </a:cubicBezTo>
                    <a:cubicBezTo>
                      <a:pt x="597" y="4787"/>
                      <a:pt x="597" y="5466"/>
                      <a:pt x="597" y="5478"/>
                    </a:cubicBezTo>
                    <a:cubicBezTo>
                      <a:pt x="597" y="5513"/>
                      <a:pt x="621" y="5548"/>
                      <a:pt x="656" y="5548"/>
                    </a:cubicBezTo>
                    <a:cubicBezTo>
                      <a:pt x="1206" y="5630"/>
                      <a:pt x="1768" y="5688"/>
                      <a:pt x="2318" y="5700"/>
                    </a:cubicBezTo>
                    <a:lnTo>
                      <a:pt x="2482" y="5700"/>
                    </a:lnTo>
                    <a:cubicBezTo>
                      <a:pt x="3090" y="5665"/>
                      <a:pt x="3793" y="5314"/>
                      <a:pt x="3828" y="5290"/>
                    </a:cubicBezTo>
                    <a:cubicBezTo>
                      <a:pt x="3851" y="5279"/>
                      <a:pt x="3863" y="5255"/>
                      <a:pt x="3863" y="5232"/>
                    </a:cubicBezTo>
                    <a:lnTo>
                      <a:pt x="3687" y="70"/>
                    </a:lnTo>
                    <a:cubicBezTo>
                      <a:pt x="3676" y="47"/>
                      <a:pt x="3676" y="35"/>
                      <a:pt x="3652" y="23"/>
                    </a:cubicBezTo>
                    <a:cubicBezTo>
                      <a:pt x="3640" y="0"/>
                      <a:pt x="3629" y="0"/>
                      <a:pt x="3605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7" name="Google Shape;2127;p61"/>
              <p:cNvSpPr/>
              <p:nvPr/>
            </p:nvSpPr>
            <p:spPr>
              <a:xfrm>
                <a:off x="1064839" y="743415"/>
                <a:ext cx="232954" cy="243382"/>
              </a:xfrm>
              <a:custGeom>
                <a:avLst/>
                <a:gdLst/>
                <a:ahLst/>
                <a:cxnLst/>
                <a:rect l="l" t="t" r="r" b="b"/>
                <a:pathLst>
                  <a:path w="3418" h="3571" extrusionOk="0">
                    <a:moveTo>
                      <a:pt x="2821" y="0"/>
                    </a:moveTo>
                    <a:cubicBezTo>
                      <a:pt x="2821" y="0"/>
                      <a:pt x="1861" y="1311"/>
                      <a:pt x="843" y="1627"/>
                    </a:cubicBezTo>
                    <a:lnTo>
                      <a:pt x="586" y="1662"/>
                    </a:lnTo>
                    <a:cubicBezTo>
                      <a:pt x="586" y="1662"/>
                      <a:pt x="448" y="1469"/>
                      <a:pt x="312" y="1469"/>
                    </a:cubicBezTo>
                    <a:cubicBezTo>
                      <a:pt x="250" y="1469"/>
                      <a:pt x="189" y="1510"/>
                      <a:pt x="141" y="1627"/>
                    </a:cubicBezTo>
                    <a:cubicBezTo>
                      <a:pt x="0" y="2002"/>
                      <a:pt x="293" y="2435"/>
                      <a:pt x="469" y="2528"/>
                    </a:cubicBezTo>
                    <a:cubicBezTo>
                      <a:pt x="511" y="2547"/>
                      <a:pt x="557" y="2556"/>
                      <a:pt x="603" y="2556"/>
                    </a:cubicBezTo>
                    <a:cubicBezTo>
                      <a:pt x="673" y="2556"/>
                      <a:pt x="745" y="2535"/>
                      <a:pt x="808" y="2493"/>
                    </a:cubicBezTo>
                    <a:lnTo>
                      <a:pt x="925" y="2376"/>
                    </a:lnTo>
                    <a:cubicBezTo>
                      <a:pt x="925" y="2376"/>
                      <a:pt x="1510" y="3043"/>
                      <a:pt x="1908" y="3277"/>
                    </a:cubicBezTo>
                    <a:cubicBezTo>
                      <a:pt x="2189" y="3438"/>
                      <a:pt x="2360" y="3571"/>
                      <a:pt x="2503" y="3571"/>
                    </a:cubicBezTo>
                    <a:cubicBezTo>
                      <a:pt x="2569" y="3571"/>
                      <a:pt x="2630" y="3543"/>
                      <a:pt x="2692" y="3476"/>
                    </a:cubicBezTo>
                    <a:cubicBezTo>
                      <a:pt x="3032" y="3113"/>
                      <a:pt x="3242" y="2669"/>
                      <a:pt x="3336" y="2177"/>
                    </a:cubicBezTo>
                    <a:cubicBezTo>
                      <a:pt x="3395" y="1686"/>
                      <a:pt x="3418" y="1194"/>
                      <a:pt x="3418" y="702"/>
                    </a:cubicBezTo>
                    <a:cubicBezTo>
                      <a:pt x="3418" y="702"/>
                      <a:pt x="2903" y="0"/>
                      <a:pt x="282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8" name="Google Shape;2128;p61"/>
              <p:cNvSpPr/>
              <p:nvPr/>
            </p:nvSpPr>
            <p:spPr>
              <a:xfrm>
                <a:off x="1059250" y="738576"/>
                <a:ext cx="243382" cy="252991"/>
              </a:xfrm>
              <a:custGeom>
                <a:avLst/>
                <a:gdLst/>
                <a:ahLst/>
                <a:cxnLst/>
                <a:rect l="l" t="t" r="r" b="b"/>
                <a:pathLst>
                  <a:path w="3571" h="3712" extrusionOk="0">
                    <a:moveTo>
                      <a:pt x="1007" y="2377"/>
                    </a:moveTo>
                    <a:cubicBezTo>
                      <a:pt x="1008" y="2377"/>
                      <a:pt x="1008" y="2377"/>
                      <a:pt x="1009" y="2377"/>
                    </a:cubicBezTo>
                    <a:lnTo>
                      <a:pt x="1009" y="2377"/>
                    </a:lnTo>
                    <a:cubicBezTo>
                      <a:pt x="1012" y="2377"/>
                      <a:pt x="1015" y="2377"/>
                      <a:pt x="1019" y="2377"/>
                    </a:cubicBezTo>
                    <a:close/>
                    <a:moveTo>
                      <a:pt x="2915" y="165"/>
                    </a:moveTo>
                    <a:cubicBezTo>
                      <a:pt x="3090" y="364"/>
                      <a:pt x="3266" y="574"/>
                      <a:pt x="3430" y="785"/>
                    </a:cubicBezTo>
                    <a:cubicBezTo>
                      <a:pt x="3430" y="1265"/>
                      <a:pt x="3395" y="1757"/>
                      <a:pt x="3336" y="2236"/>
                    </a:cubicBezTo>
                    <a:cubicBezTo>
                      <a:pt x="3254" y="2705"/>
                      <a:pt x="3043" y="3138"/>
                      <a:pt x="2727" y="3489"/>
                    </a:cubicBezTo>
                    <a:cubicBezTo>
                      <a:pt x="2678" y="3539"/>
                      <a:pt x="2635" y="3562"/>
                      <a:pt x="2584" y="3562"/>
                    </a:cubicBezTo>
                    <a:cubicBezTo>
                      <a:pt x="2504" y="3562"/>
                      <a:pt x="2404" y="3503"/>
                      <a:pt x="2224" y="3395"/>
                    </a:cubicBezTo>
                    <a:lnTo>
                      <a:pt x="2025" y="3278"/>
                    </a:lnTo>
                    <a:cubicBezTo>
                      <a:pt x="1639" y="3056"/>
                      <a:pt x="1065" y="2400"/>
                      <a:pt x="1065" y="2400"/>
                    </a:cubicBezTo>
                    <a:cubicBezTo>
                      <a:pt x="1054" y="2389"/>
                      <a:pt x="1032" y="2378"/>
                      <a:pt x="1009" y="2377"/>
                    </a:cubicBezTo>
                    <a:lnTo>
                      <a:pt x="1009" y="2377"/>
                    </a:lnTo>
                    <a:cubicBezTo>
                      <a:pt x="989" y="2377"/>
                      <a:pt x="970" y="2379"/>
                      <a:pt x="960" y="2389"/>
                    </a:cubicBezTo>
                    <a:lnTo>
                      <a:pt x="843" y="2506"/>
                    </a:lnTo>
                    <a:cubicBezTo>
                      <a:pt x="794" y="2534"/>
                      <a:pt x="740" y="2549"/>
                      <a:pt x="684" y="2549"/>
                    </a:cubicBezTo>
                    <a:cubicBezTo>
                      <a:pt x="648" y="2549"/>
                      <a:pt x="611" y="2543"/>
                      <a:pt x="574" y="2529"/>
                    </a:cubicBezTo>
                    <a:cubicBezTo>
                      <a:pt x="445" y="2447"/>
                      <a:pt x="164" y="2049"/>
                      <a:pt x="293" y="1721"/>
                    </a:cubicBezTo>
                    <a:cubicBezTo>
                      <a:pt x="305" y="1675"/>
                      <a:pt x="316" y="1616"/>
                      <a:pt x="387" y="1604"/>
                    </a:cubicBezTo>
                    <a:cubicBezTo>
                      <a:pt x="390" y="1604"/>
                      <a:pt x="394" y="1604"/>
                      <a:pt x="398" y="1604"/>
                    </a:cubicBezTo>
                    <a:cubicBezTo>
                      <a:pt x="466" y="1604"/>
                      <a:pt x="553" y="1702"/>
                      <a:pt x="597" y="1768"/>
                    </a:cubicBezTo>
                    <a:cubicBezTo>
                      <a:pt x="621" y="1780"/>
                      <a:pt x="644" y="1792"/>
                      <a:pt x="668" y="1792"/>
                    </a:cubicBezTo>
                    <a:lnTo>
                      <a:pt x="948" y="1757"/>
                    </a:lnTo>
                    <a:cubicBezTo>
                      <a:pt x="1861" y="1476"/>
                      <a:pt x="2716" y="422"/>
                      <a:pt x="2915" y="165"/>
                    </a:cubicBezTo>
                    <a:close/>
                    <a:moveTo>
                      <a:pt x="2891" y="1"/>
                    </a:moveTo>
                    <a:cubicBezTo>
                      <a:pt x="2868" y="1"/>
                      <a:pt x="2845" y="13"/>
                      <a:pt x="2833" y="36"/>
                    </a:cubicBezTo>
                    <a:cubicBezTo>
                      <a:pt x="2821" y="48"/>
                      <a:pt x="1885" y="1312"/>
                      <a:pt x="913" y="1628"/>
                    </a:cubicBezTo>
                    <a:lnTo>
                      <a:pt x="691" y="1651"/>
                    </a:lnTo>
                    <a:cubicBezTo>
                      <a:pt x="648" y="1586"/>
                      <a:pt x="534" y="1461"/>
                      <a:pt x="397" y="1461"/>
                    </a:cubicBezTo>
                    <a:cubicBezTo>
                      <a:pt x="386" y="1461"/>
                      <a:pt x="375" y="1462"/>
                      <a:pt x="363" y="1464"/>
                    </a:cubicBezTo>
                    <a:cubicBezTo>
                      <a:pt x="281" y="1476"/>
                      <a:pt x="211" y="1546"/>
                      <a:pt x="164" y="1675"/>
                    </a:cubicBezTo>
                    <a:cubicBezTo>
                      <a:pt x="0" y="2073"/>
                      <a:pt x="293" y="2552"/>
                      <a:pt x="515" y="2658"/>
                    </a:cubicBezTo>
                    <a:cubicBezTo>
                      <a:pt x="571" y="2685"/>
                      <a:pt x="630" y="2699"/>
                      <a:pt x="689" y="2699"/>
                    </a:cubicBezTo>
                    <a:cubicBezTo>
                      <a:pt x="780" y="2699"/>
                      <a:pt x="870" y="2668"/>
                      <a:pt x="948" y="2611"/>
                    </a:cubicBezTo>
                    <a:lnTo>
                      <a:pt x="1019" y="2552"/>
                    </a:lnTo>
                    <a:cubicBezTo>
                      <a:pt x="1171" y="2728"/>
                      <a:pt x="1616" y="3208"/>
                      <a:pt x="1967" y="3407"/>
                    </a:cubicBezTo>
                    <a:cubicBezTo>
                      <a:pt x="2037" y="3454"/>
                      <a:pt x="2095" y="3489"/>
                      <a:pt x="2154" y="3524"/>
                    </a:cubicBezTo>
                    <a:cubicBezTo>
                      <a:pt x="2283" y="3618"/>
                      <a:pt x="2435" y="3688"/>
                      <a:pt x="2599" y="3711"/>
                    </a:cubicBezTo>
                    <a:cubicBezTo>
                      <a:pt x="2681" y="3711"/>
                      <a:pt x="2763" y="3676"/>
                      <a:pt x="2833" y="3606"/>
                    </a:cubicBezTo>
                    <a:cubicBezTo>
                      <a:pt x="3172" y="3231"/>
                      <a:pt x="3395" y="2763"/>
                      <a:pt x="3488" y="2260"/>
                    </a:cubicBezTo>
                    <a:cubicBezTo>
                      <a:pt x="3547" y="1768"/>
                      <a:pt x="3570" y="1277"/>
                      <a:pt x="3570" y="773"/>
                    </a:cubicBezTo>
                    <a:cubicBezTo>
                      <a:pt x="3570" y="762"/>
                      <a:pt x="3570" y="738"/>
                      <a:pt x="3558" y="727"/>
                    </a:cubicBezTo>
                    <a:cubicBezTo>
                      <a:pt x="3020" y="1"/>
                      <a:pt x="2926" y="1"/>
                      <a:pt x="2891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9" name="Google Shape;2129;p61"/>
              <p:cNvSpPr/>
              <p:nvPr/>
            </p:nvSpPr>
            <p:spPr>
              <a:xfrm>
                <a:off x="1247500" y="804007"/>
                <a:ext cx="34350" cy="79878"/>
              </a:xfrm>
              <a:custGeom>
                <a:avLst/>
                <a:gdLst/>
                <a:ahLst/>
                <a:cxnLst/>
                <a:rect l="l" t="t" r="r" b="b"/>
                <a:pathLst>
                  <a:path w="504" h="1172" extrusionOk="0">
                    <a:moveTo>
                      <a:pt x="141" y="1"/>
                    </a:moveTo>
                    <a:cubicBezTo>
                      <a:pt x="94" y="1"/>
                      <a:pt x="59" y="24"/>
                      <a:pt x="59" y="71"/>
                    </a:cubicBezTo>
                    <a:cubicBezTo>
                      <a:pt x="59" y="165"/>
                      <a:pt x="36" y="668"/>
                      <a:pt x="235" y="797"/>
                    </a:cubicBezTo>
                    <a:cubicBezTo>
                      <a:pt x="305" y="832"/>
                      <a:pt x="340" y="902"/>
                      <a:pt x="340" y="984"/>
                    </a:cubicBezTo>
                    <a:cubicBezTo>
                      <a:pt x="340" y="1019"/>
                      <a:pt x="317" y="1019"/>
                      <a:pt x="317" y="1019"/>
                    </a:cubicBezTo>
                    <a:cubicBezTo>
                      <a:pt x="281" y="1025"/>
                      <a:pt x="243" y="1028"/>
                      <a:pt x="205" y="1028"/>
                    </a:cubicBezTo>
                    <a:cubicBezTo>
                      <a:pt x="167" y="1028"/>
                      <a:pt x="129" y="1025"/>
                      <a:pt x="94" y="1019"/>
                    </a:cubicBezTo>
                    <a:cubicBezTo>
                      <a:pt x="86" y="1017"/>
                      <a:pt x="78" y="1016"/>
                      <a:pt x="71" y="1016"/>
                    </a:cubicBezTo>
                    <a:cubicBezTo>
                      <a:pt x="36" y="1016"/>
                      <a:pt x="10" y="1037"/>
                      <a:pt x="1" y="1066"/>
                    </a:cubicBezTo>
                    <a:cubicBezTo>
                      <a:pt x="1" y="1113"/>
                      <a:pt x="24" y="1148"/>
                      <a:pt x="59" y="1159"/>
                    </a:cubicBezTo>
                    <a:cubicBezTo>
                      <a:pt x="118" y="1171"/>
                      <a:pt x="164" y="1171"/>
                      <a:pt x="223" y="1171"/>
                    </a:cubicBezTo>
                    <a:cubicBezTo>
                      <a:pt x="270" y="1171"/>
                      <a:pt x="305" y="1159"/>
                      <a:pt x="352" y="1148"/>
                    </a:cubicBezTo>
                    <a:cubicBezTo>
                      <a:pt x="422" y="1136"/>
                      <a:pt x="480" y="1077"/>
                      <a:pt x="492" y="1007"/>
                    </a:cubicBezTo>
                    <a:cubicBezTo>
                      <a:pt x="504" y="867"/>
                      <a:pt x="434" y="750"/>
                      <a:pt x="317" y="680"/>
                    </a:cubicBezTo>
                    <a:cubicBezTo>
                      <a:pt x="223" y="609"/>
                      <a:pt x="200" y="293"/>
                      <a:pt x="211" y="71"/>
                    </a:cubicBezTo>
                    <a:cubicBezTo>
                      <a:pt x="211" y="36"/>
                      <a:pt x="176" y="1"/>
                      <a:pt x="141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0" name="Google Shape;2130;p61"/>
              <p:cNvSpPr/>
              <p:nvPr/>
            </p:nvSpPr>
            <p:spPr>
              <a:xfrm>
                <a:off x="1202039" y="886613"/>
                <a:ext cx="61476" cy="22832"/>
              </a:xfrm>
              <a:custGeom>
                <a:avLst/>
                <a:gdLst/>
                <a:ahLst/>
                <a:cxnLst/>
                <a:rect l="l" t="t" r="r" b="b"/>
                <a:pathLst>
                  <a:path w="902" h="335" extrusionOk="0">
                    <a:moveTo>
                      <a:pt x="72" y="0"/>
                    </a:moveTo>
                    <a:cubicBezTo>
                      <a:pt x="53" y="0"/>
                      <a:pt x="36" y="6"/>
                      <a:pt x="24" y="18"/>
                    </a:cubicBezTo>
                    <a:cubicBezTo>
                      <a:pt x="0" y="53"/>
                      <a:pt x="0" y="100"/>
                      <a:pt x="24" y="123"/>
                    </a:cubicBezTo>
                    <a:cubicBezTo>
                      <a:pt x="155" y="255"/>
                      <a:pt x="338" y="335"/>
                      <a:pt x="525" y="335"/>
                    </a:cubicBezTo>
                    <a:cubicBezTo>
                      <a:pt x="537" y="335"/>
                      <a:pt x="550" y="334"/>
                      <a:pt x="562" y="334"/>
                    </a:cubicBezTo>
                    <a:cubicBezTo>
                      <a:pt x="656" y="334"/>
                      <a:pt x="750" y="310"/>
                      <a:pt x="843" y="287"/>
                    </a:cubicBezTo>
                    <a:cubicBezTo>
                      <a:pt x="890" y="275"/>
                      <a:pt x="902" y="240"/>
                      <a:pt x="902" y="193"/>
                    </a:cubicBezTo>
                    <a:cubicBezTo>
                      <a:pt x="892" y="164"/>
                      <a:pt x="859" y="143"/>
                      <a:pt x="828" y="143"/>
                    </a:cubicBezTo>
                    <a:cubicBezTo>
                      <a:pt x="821" y="143"/>
                      <a:pt x="814" y="144"/>
                      <a:pt x="808" y="146"/>
                    </a:cubicBezTo>
                    <a:cubicBezTo>
                      <a:pt x="716" y="173"/>
                      <a:pt x="634" y="184"/>
                      <a:pt x="561" y="184"/>
                    </a:cubicBezTo>
                    <a:cubicBezTo>
                      <a:pt x="280" y="184"/>
                      <a:pt x="138" y="27"/>
                      <a:pt x="129" y="18"/>
                    </a:cubicBezTo>
                    <a:cubicBezTo>
                      <a:pt x="112" y="6"/>
                      <a:pt x="91" y="0"/>
                      <a:pt x="72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1" name="Google Shape;2131;p61"/>
              <p:cNvSpPr/>
              <p:nvPr/>
            </p:nvSpPr>
            <p:spPr>
              <a:xfrm>
                <a:off x="1201221" y="819206"/>
                <a:ext cx="12063" cy="24740"/>
              </a:xfrm>
              <a:custGeom>
                <a:avLst/>
                <a:gdLst/>
                <a:ahLst/>
                <a:cxnLst/>
                <a:rect l="l" t="t" r="r" b="b"/>
                <a:pathLst>
                  <a:path w="177" h="363" extrusionOk="0">
                    <a:moveTo>
                      <a:pt x="83" y="0"/>
                    </a:moveTo>
                    <a:cubicBezTo>
                      <a:pt x="48" y="0"/>
                      <a:pt x="1" y="82"/>
                      <a:pt x="1" y="176"/>
                    </a:cubicBezTo>
                    <a:cubicBezTo>
                      <a:pt x="1" y="281"/>
                      <a:pt x="48" y="363"/>
                      <a:pt x="83" y="363"/>
                    </a:cubicBezTo>
                    <a:cubicBezTo>
                      <a:pt x="129" y="363"/>
                      <a:pt x="176" y="281"/>
                      <a:pt x="176" y="176"/>
                    </a:cubicBezTo>
                    <a:cubicBezTo>
                      <a:pt x="176" y="82"/>
                      <a:pt x="129" y="0"/>
                      <a:pt x="83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2" name="Google Shape;2132;p61"/>
              <p:cNvSpPr/>
              <p:nvPr/>
            </p:nvSpPr>
            <p:spPr>
              <a:xfrm>
                <a:off x="1276194" y="813617"/>
                <a:ext cx="11246" cy="24740"/>
              </a:xfrm>
              <a:custGeom>
                <a:avLst/>
                <a:gdLst/>
                <a:ahLst/>
                <a:cxnLst/>
                <a:rect l="l" t="t" r="r" b="b"/>
                <a:pathLst>
                  <a:path w="165" h="363" extrusionOk="0">
                    <a:moveTo>
                      <a:pt x="83" y="0"/>
                    </a:moveTo>
                    <a:cubicBezTo>
                      <a:pt x="36" y="0"/>
                      <a:pt x="1" y="70"/>
                      <a:pt x="1" y="176"/>
                    </a:cubicBezTo>
                    <a:cubicBezTo>
                      <a:pt x="1" y="281"/>
                      <a:pt x="36" y="363"/>
                      <a:pt x="83" y="363"/>
                    </a:cubicBezTo>
                    <a:cubicBezTo>
                      <a:pt x="130" y="363"/>
                      <a:pt x="165" y="281"/>
                      <a:pt x="165" y="176"/>
                    </a:cubicBezTo>
                    <a:cubicBezTo>
                      <a:pt x="165" y="82"/>
                      <a:pt x="130" y="0"/>
                      <a:pt x="83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3" name="Google Shape;2133;p61"/>
              <p:cNvSpPr/>
              <p:nvPr/>
            </p:nvSpPr>
            <p:spPr>
              <a:xfrm>
                <a:off x="815110" y="1671918"/>
                <a:ext cx="65429" cy="162959"/>
              </a:xfrm>
              <a:custGeom>
                <a:avLst/>
                <a:gdLst/>
                <a:ahLst/>
                <a:cxnLst/>
                <a:rect l="l" t="t" r="r" b="b"/>
                <a:pathLst>
                  <a:path w="960" h="2391" extrusionOk="0">
                    <a:moveTo>
                      <a:pt x="200" y="1"/>
                    </a:moveTo>
                    <a:lnTo>
                      <a:pt x="177" y="410"/>
                    </a:lnTo>
                    <a:cubicBezTo>
                      <a:pt x="177" y="410"/>
                      <a:pt x="60" y="1066"/>
                      <a:pt x="36" y="1218"/>
                    </a:cubicBezTo>
                    <a:cubicBezTo>
                      <a:pt x="1" y="1358"/>
                      <a:pt x="177" y="2072"/>
                      <a:pt x="177" y="2072"/>
                    </a:cubicBezTo>
                    <a:cubicBezTo>
                      <a:pt x="352" y="2189"/>
                      <a:pt x="539" y="2295"/>
                      <a:pt x="727" y="2388"/>
                    </a:cubicBezTo>
                    <a:cubicBezTo>
                      <a:pt x="735" y="2390"/>
                      <a:pt x="744" y="2390"/>
                      <a:pt x="753" y="2390"/>
                    </a:cubicBezTo>
                    <a:cubicBezTo>
                      <a:pt x="837" y="2390"/>
                      <a:pt x="960" y="2342"/>
                      <a:pt x="949" y="2236"/>
                    </a:cubicBezTo>
                    <a:cubicBezTo>
                      <a:pt x="937" y="2131"/>
                      <a:pt x="762" y="2131"/>
                      <a:pt x="762" y="2131"/>
                    </a:cubicBezTo>
                    <a:lnTo>
                      <a:pt x="586" y="1873"/>
                    </a:lnTo>
                    <a:lnTo>
                      <a:pt x="621" y="1733"/>
                    </a:lnTo>
                    <a:cubicBezTo>
                      <a:pt x="621" y="1733"/>
                      <a:pt x="680" y="1917"/>
                      <a:pt x="734" y="1917"/>
                    </a:cubicBezTo>
                    <a:cubicBezTo>
                      <a:pt x="748" y="1917"/>
                      <a:pt x="761" y="1905"/>
                      <a:pt x="773" y="1873"/>
                    </a:cubicBezTo>
                    <a:cubicBezTo>
                      <a:pt x="809" y="1698"/>
                      <a:pt x="844" y="1534"/>
                      <a:pt x="867" y="1358"/>
                    </a:cubicBezTo>
                    <a:cubicBezTo>
                      <a:pt x="914" y="1148"/>
                      <a:pt x="890" y="925"/>
                      <a:pt x="809" y="726"/>
                    </a:cubicBezTo>
                    <a:cubicBezTo>
                      <a:pt x="762" y="574"/>
                      <a:pt x="692" y="399"/>
                      <a:pt x="692" y="399"/>
                    </a:cubicBezTo>
                    <a:lnTo>
                      <a:pt x="762" y="106"/>
                    </a:lnTo>
                    <a:lnTo>
                      <a:pt x="20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4" name="Google Shape;2134;p61"/>
              <p:cNvSpPr/>
              <p:nvPr/>
            </p:nvSpPr>
            <p:spPr>
              <a:xfrm>
                <a:off x="810339" y="1666806"/>
                <a:ext cx="75039" cy="172705"/>
              </a:xfrm>
              <a:custGeom>
                <a:avLst/>
                <a:gdLst/>
                <a:ahLst/>
                <a:cxnLst/>
                <a:rect l="l" t="t" r="r" b="b"/>
                <a:pathLst>
                  <a:path w="1101" h="2534" extrusionOk="0">
                    <a:moveTo>
                      <a:pt x="352" y="158"/>
                    </a:moveTo>
                    <a:lnTo>
                      <a:pt x="750" y="240"/>
                    </a:lnTo>
                    <a:lnTo>
                      <a:pt x="715" y="450"/>
                    </a:lnTo>
                    <a:cubicBezTo>
                      <a:pt x="703" y="462"/>
                      <a:pt x="703" y="474"/>
                      <a:pt x="715" y="485"/>
                    </a:cubicBezTo>
                    <a:cubicBezTo>
                      <a:pt x="715" y="485"/>
                      <a:pt x="773" y="661"/>
                      <a:pt x="820" y="813"/>
                    </a:cubicBezTo>
                    <a:cubicBezTo>
                      <a:pt x="902" y="1000"/>
                      <a:pt x="914" y="1211"/>
                      <a:pt x="879" y="1410"/>
                    </a:cubicBezTo>
                    <a:cubicBezTo>
                      <a:pt x="855" y="1504"/>
                      <a:pt x="843" y="1597"/>
                      <a:pt x="832" y="1691"/>
                    </a:cubicBezTo>
                    <a:cubicBezTo>
                      <a:pt x="832" y="1749"/>
                      <a:pt x="820" y="1796"/>
                      <a:pt x="808" y="1855"/>
                    </a:cubicBezTo>
                    <a:cubicBezTo>
                      <a:pt x="797" y="1831"/>
                      <a:pt x="785" y="1808"/>
                      <a:pt x="773" y="1773"/>
                    </a:cubicBezTo>
                    <a:cubicBezTo>
                      <a:pt x="762" y="1749"/>
                      <a:pt x="738" y="1726"/>
                      <a:pt x="703" y="1726"/>
                    </a:cubicBezTo>
                    <a:cubicBezTo>
                      <a:pt x="668" y="1726"/>
                      <a:pt x="644" y="1749"/>
                      <a:pt x="633" y="1785"/>
                    </a:cubicBezTo>
                    <a:lnTo>
                      <a:pt x="598" y="1925"/>
                    </a:lnTo>
                    <a:cubicBezTo>
                      <a:pt x="586" y="1948"/>
                      <a:pt x="598" y="1972"/>
                      <a:pt x="609" y="1984"/>
                    </a:cubicBezTo>
                    <a:lnTo>
                      <a:pt x="785" y="2229"/>
                    </a:lnTo>
                    <a:cubicBezTo>
                      <a:pt x="797" y="2253"/>
                      <a:pt x="820" y="2264"/>
                      <a:pt x="843" y="2264"/>
                    </a:cubicBezTo>
                    <a:cubicBezTo>
                      <a:pt x="867" y="2264"/>
                      <a:pt x="960" y="2276"/>
                      <a:pt x="960" y="2311"/>
                    </a:cubicBezTo>
                    <a:cubicBezTo>
                      <a:pt x="960" y="2323"/>
                      <a:pt x="949" y="2335"/>
                      <a:pt x="937" y="2346"/>
                    </a:cubicBezTo>
                    <a:cubicBezTo>
                      <a:pt x="902" y="2370"/>
                      <a:pt x="855" y="2381"/>
                      <a:pt x="820" y="2381"/>
                    </a:cubicBezTo>
                    <a:cubicBezTo>
                      <a:pt x="644" y="2300"/>
                      <a:pt x="481" y="2194"/>
                      <a:pt x="317" y="2089"/>
                    </a:cubicBezTo>
                    <a:lnTo>
                      <a:pt x="317" y="2101"/>
                    </a:lnTo>
                    <a:cubicBezTo>
                      <a:pt x="247" y="1808"/>
                      <a:pt x="153" y="1387"/>
                      <a:pt x="188" y="1305"/>
                    </a:cubicBezTo>
                    <a:cubicBezTo>
                      <a:pt x="211" y="1153"/>
                      <a:pt x="328" y="521"/>
                      <a:pt x="328" y="485"/>
                    </a:cubicBezTo>
                    <a:lnTo>
                      <a:pt x="352" y="158"/>
                    </a:lnTo>
                    <a:close/>
                    <a:moveTo>
                      <a:pt x="275" y="1"/>
                    </a:moveTo>
                    <a:cubicBezTo>
                      <a:pt x="262" y="1"/>
                      <a:pt x="251" y="9"/>
                      <a:pt x="235" y="17"/>
                    </a:cubicBezTo>
                    <a:cubicBezTo>
                      <a:pt x="223" y="29"/>
                      <a:pt x="211" y="52"/>
                      <a:pt x="211" y="76"/>
                    </a:cubicBezTo>
                    <a:lnTo>
                      <a:pt x="188" y="462"/>
                    </a:lnTo>
                    <a:cubicBezTo>
                      <a:pt x="188" y="521"/>
                      <a:pt x="83" y="1106"/>
                      <a:pt x="36" y="1270"/>
                    </a:cubicBezTo>
                    <a:cubicBezTo>
                      <a:pt x="1" y="1433"/>
                      <a:pt x="153" y="2042"/>
                      <a:pt x="188" y="2159"/>
                    </a:cubicBezTo>
                    <a:cubicBezTo>
                      <a:pt x="188" y="2182"/>
                      <a:pt x="200" y="2194"/>
                      <a:pt x="211" y="2206"/>
                    </a:cubicBezTo>
                    <a:cubicBezTo>
                      <a:pt x="399" y="2335"/>
                      <a:pt x="586" y="2440"/>
                      <a:pt x="797" y="2534"/>
                    </a:cubicBezTo>
                    <a:lnTo>
                      <a:pt x="832" y="2534"/>
                    </a:lnTo>
                    <a:cubicBezTo>
                      <a:pt x="914" y="2534"/>
                      <a:pt x="984" y="2499"/>
                      <a:pt x="1042" y="2440"/>
                    </a:cubicBezTo>
                    <a:cubicBezTo>
                      <a:pt x="1089" y="2405"/>
                      <a:pt x="1101" y="2358"/>
                      <a:pt x="1101" y="2300"/>
                    </a:cubicBezTo>
                    <a:cubicBezTo>
                      <a:pt x="1078" y="2194"/>
                      <a:pt x="984" y="2124"/>
                      <a:pt x="879" y="2124"/>
                    </a:cubicBezTo>
                    <a:lnTo>
                      <a:pt x="832" y="2054"/>
                    </a:lnTo>
                    <a:cubicBezTo>
                      <a:pt x="867" y="2042"/>
                      <a:pt x="902" y="2019"/>
                      <a:pt x="925" y="1960"/>
                    </a:cubicBezTo>
                    <a:cubicBezTo>
                      <a:pt x="949" y="1878"/>
                      <a:pt x="972" y="1796"/>
                      <a:pt x="984" y="1703"/>
                    </a:cubicBezTo>
                    <a:cubicBezTo>
                      <a:pt x="996" y="1621"/>
                      <a:pt x="1007" y="1527"/>
                      <a:pt x="1031" y="1445"/>
                    </a:cubicBezTo>
                    <a:cubicBezTo>
                      <a:pt x="1066" y="1211"/>
                      <a:pt x="1042" y="977"/>
                      <a:pt x="960" y="766"/>
                    </a:cubicBezTo>
                    <a:cubicBezTo>
                      <a:pt x="925" y="649"/>
                      <a:pt x="867" y="509"/>
                      <a:pt x="855" y="462"/>
                    </a:cubicBezTo>
                    <a:lnTo>
                      <a:pt x="914" y="193"/>
                    </a:lnTo>
                    <a:cubicBezTo>
                      <a:pt x="914" y="169"/>
                      <a:pt x="914" y="158"/>
                      <a:pt x="902" y="134"/>
                    </a:cubicBezTo>
                    <a:cubicBezTo>
                      <a:pt x="890" y="123"/>
                      <a:pt x="879" y="111"/>
                      <a:pt x="855" y="99"/>
                    </a:cubicBezTo>
                    <a:lnTo>
                      <a:pt x="293" y="6"/>
                    </a:lnTo>
                    <a:cubicBezTo>
                      <a:pt x="287" y="2"/>
                      <a:pt x="281" y="1"/>
                      <a:pt x="275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5" name="Google Shape;2135;p61"/>
              <p:cNvSpPr/>
              <p:nvPr/>
            </p:nvSpPr>
            <p:spPr>
              <a:xfrm>
                <a:off x="858254" y="1757318"/>
                <a:ext cx="2454" cy="31965"/>
              </a:xfrm>
              <a:custGeom>
                <a:avLst/>
                <a:gdLst/>
                <a:ahLst/>
                <a:cxnLst/>
                <a:rect l="l" t="t" r="r" b="b"/>
                <a:pathLst>
                  <a:path w="36" h="469" extrusionOk="0">
                    <a:moveTo>
                      <a:pt x="0" y="468"/>
                    </a:moveTo>
                    <a:lnTo>
                      <a:pt x="35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6" name="Google Shape;2136;p61"/>
              <p:cNvSpPr/>
              <p:nvPr/>
            </p:nvSpPr>
            <p:spPr>
              <a:xfrm>
                <a:off x="853415" y="1752888"/>
                <a:ext cx="12881" cy="41302"/>
              </a:xfrm>
              <a:custGeom>
                <a:avLst/>
                <a:gdLst/>
                <a:ahLst/>
                <a:cxnLst/>
                <a:rect l="l" t="t" r="r" b="b"/>
                <a:pathLst>
                  <a:path w="189" h="606" extrusionOk="0">
                    <a:moveTo>
                      <a:pt x="110" y="0"/>
                    </a:moveTo>
                    <a:cubicBezTo>
                      <a:pt x="75" y="0"/>
                      <a:pt x="41" y="21"/>
                      <a:pt x="36" y="65"/>
                    </a:cubicBezTo>
                    <a:lnTo>
                      <a:pt x="1" y="533"/>
                    </a:lnTo>
                    <a:cubicBezTo>
                      <a:pt x="1" y="568"/>
                      <a:pt x="24" y="603"/>
                      <a:pt x="71" y="603"/>
                    </a:cubicBezTo>
                    <a:cubicBezTo>
                      <a:pt x="76" y="605"/>
                      <a:pt x="80" y="606"/>
                      <a:pt x="85" y="606"/>
                    </a:cubicBezTo>
                    <a:cubicBezTo>
                      <a:pt x="115" y="606"/>
                      <a:pt x="143" y="575"/>
                      <a:pt x="153" y="545"/>
                    </a:cubicBezTo>
                    <a:lnTo>
                      <a:pt x="188" y="77"/>
                    </a:lnTo>
                    <a:cubicBezTo>
                      <a:pt x="188" y="27"/>
                      <a:pt x="148" y="0"/>
                      <a:pt x="110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7" name="Google Shape;2137;p61"/>
              <p:cNvSpPr/>
              <p:nvPr/>
            </p:nvSpPr>
            <p:spPr>
              <a:xfrm>
                <a:off x="824720" y="1056119"/>
                <a:ext cx="309560" cy="637386"/>
              </a:xfrm>
              <a:custGeom>
                <a:avLst/>
                <a:gdLst/>
                <a:ahLst/>
                <a:cxnLst/>
                <a:rect l="l" t="t" r="r" b="b"/>
                <a:pathLst>
                  <a:path w="4542" h="9352" extrusionOk="0">
                    <a:moveTo>
                      <a:pt x="3816" y="0"/>
                    </a:moveTo>
                    <a:lnTo>
                      <a:pt x="2025" y="1007"/>
                    </a:lnTo>
                    <a:lnTo>
                      <a:pt x="0" y="9118"/>
                    </a:lnTo>
                    <a:lnTo>
                      <a:pt x="785" y="9352"/>
                    </a:lnTo>
                    <a:lnTo>
                      <a:pt x="2727" y="3617"/>
                    </a:lnTo>
                    <a:cubicBezTo>
                      <a:pt x="2727" y="3617"/>
                      <a:pt x="3032" y="4143"/>
                      <a:pt x="3008" y="4495"/>
                    </a:cubicBezTo>
                    <a:cubicBezTo>
                      <a:pt x="2985" y="4834"/>
                      <a:pt x="1791" y="8006"/>
                      <a:pt x="1791" y="8006"/>
                    </a:cubicBezTo>
                    <a:cubicBezTo>
                      <a:pt x="2845" y="8228"/>
                      <a:pt x="4460" y="8298"/>
                      <a:pt x="4460" y="8298"/>
                    </a:cubicBezTo>
                    <a:cubicBezTo>
                      <a:pt x="4542" y="6320"/>
                      <a:pt x="3816" y="0"/>
                      <a:pt x="381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8" name="Google Shape;2138;p61"/>
              <p:cNvSpPr/>
              <p:nvPr/>
            </p:nvSpPr>
            <p:spPr>
              <a:xfrm>
                <a:off x="819949" y="1050735"/>
                <a:ext cx="319102" cy="647541"/>
              </a:xfrm>
              <a:custGeom>
                <a:avLst/>
                <a:gdLst/>
                <a:ahLst/>
                <a:cxnLst/>
                <a:rect l="l" t="t" r="r" b="b"/>
                <a:pathLst>
                  <a:path w="4682" h="9501" extrusionOk="0">
                    <a:moveTo>
                      <a:pt x="3827" y="196"/>
                    </a:moveTo>
                    <a:cubicBezTo>
                      <a:pt x="3921" y="1027"/>
                      <a:pt x="4518" y="6423"/>
                      <a:pt x="4459" y="8295"/>
                    </a:cubicBezTo>
                    <a:cubicBezTo>
                      <a:pt x="3617" y="8260"/>
                      <a:pt x="2786" y="8167"/>
                      <a:pt x="1966" y="8026"/>
                    </a:cubicBezTo>
                    <a:cubicBezTo>
                      <a:pt x="2154" y="7523"/>
                      <a:pt x="3137" y="4901"/>
                      <a:pt x="3160" y="4574"/>
                    </a:cubicBezTo>
                    <a:cubicBezTo>
                      <a:pt x="3184" y="4211"/>
                      <a:pt x="2891" y="3684"/>
                      <a:pt x="2868" y="3661"/>
                    </a:cubicBezTo>
                    <a:cubicBezTo>
                      <a:pt x="2856" y="3637"/>
                      <a:pt x="2833" y="3626"/>
                      <a:pt x="2797" y="3626"/>
                    </a:cubicBezTo>
                    <a:cubicBezTo>
                      <a:pt x="2774" y="3626"/>
                      <a:pt x="2751" y="3649"/>
                      <a:pt x="2739" y="3672"/>
                    </a:cubicBezTo>
                    <a:lnTo>
                      <a:pt x="808" y="9337"/>
                    </a:lnTo>
                    <a:lnTo>
                      <a:pt x="164" y="9150"/>
                    </a:lnTo>
                    <a:lnTo>
                      <a:pt x="2154" y="1133"/>
                    </a:lnTo>
                    <a:lnTo>
                      <a:pt x="3827" y="196"/>
                    </a:lnTo>
                    <a:close/>
                    <a:moveTo>
                      <a:pt x="3882" y="0"/>
                    </a:moveTo>
                    <a:cubicBezTo>
                      <a:pt x="3868" y="0"/>
                      <a:pt x="3857" y="3"/>
                      <a:pt x="3851" y="9"/>
                    </a:cubicBezTo>
                    <a:lnTo>
                      <a:pt x="2060" y="1027"/>
                    </a:lnTo>
                    <a:cubicBezTo>
                      <a:pt x="2037" y="1027"/>
                      <a:pt x="2025" y="1051"/>
                      <a:pt x="2025" y="1074"/>
                    </a:cubicBezTo>
                    <a:lnTo>
                      <a:pt x="0" y="9185"/>
                    </a:lnTo>
                    <a:cubicBezTo>
                      <a:pt x="0" y="9232"/>
                      <a:pt x="12" y="9267"/>
                      <a:pt x="59" y="9279"/>
                    </a:cubicBezTo>
                    <a:lnTo>
                      <a:pt x="831" y="9501"/>
                    </a:lnTo>
                    <a:lnTo>
                      <a:pt x="855" y="9501"/>
                    </a:lnTo>
                    <a:cubicBezTo>
                      <a:pt x="878" y="9501"/>
                      <a:pt x="913" y="9489"/>
                      <a:pt x="925" y="9466"/>
                    </a:cubicBezTo>
                    <a:lnTo>
                      <a:pt x="2821" y="3895"/>
                    </a:lnTo>
                    <a:cubicBezTo>
                      <a:pt x="2938" y="4105"/>
                      <a:pt x="2996" y="4339"/>
                      <a:pt x="3008" y="4574"/>
                    </a:cubicBezTo>
                    <a:cubicBezTo>
                      <a:pt x="2996" y="4843"/>
                      <a:pt x="2130" y="7184"/>
                      <a:pt x="1803" y="8061"/>
                    </a:cubicBezTo>
                    <a:cubicBezTo>
                      <a:pt x="1791" y="8085"/>
                      <a:pt x="1791" y="8108"/>
                      <a:pt x="1803" y="8120"/>
                    </a:cubicBezTo>
                    <a:cubicBezTo>
                      <a:pt x="1814" y="8143"/>
                      <a:pt x="1826" y="8155"/>
                      <a:pt x="1849" y="8167"/>
                    </a:cubicBezTo>
                    <a:cubicBezTo>
                      <a:pt x="2903" y="8377"/>
                      <a:pt x="4506" y="8459"/>
                      <a:pt x="4518" y="8459"/>
                    </a:cubicBezTo>
                    <a:cubicBezTo>
                      <a:pt x="4565" y="8459"/>
                      <a:pt x="4600" y="8424"/>
                      <a:pt x="4600" y="8389"/>
                    </a:cubicBezTo>
                    <a:cubicBezTo>
                      <a:pt x="4682" y="6435"/>
                      <a:pt x="3956" y="138"/>
                      <a:pt x="3956" y="67"/>
                    </a:cubicBezTo>
                    <a:cubicBezTo>
                      <a:pt x="3956" y="44"/>
                      <a:pt x="3933" y="21"/>
                      <a:pt x="3921" y="9"/>
                    </a:cubicBezTo>
                    <a:cubicBezTo>
                      <a:pt x="3909" y="3"/>
                      <a:pt x="3895" y="0"/>
                      <a:pt x="3882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9" name="Google Shape;2139;p61"/>
              <p:cNvSpPr/>
              <p:nvPr/>
            </p:nvSpPr>
            <p:spPr>
              <a:xfrm>
                <a:off x="1594489" y="1040511"/>
                <a:ext cx="127722" cy="140876"/>
              </a:xfrm>
              <a:custGeom>
                <a:avLst/>
                <a:gdLst/>
                <a:ahLst/>
                <a:cxnLst/>
                <a:rect l="l" t="t" r="r" b="b"/>
                <a:pathLst>
                  <a:path w="1874" h="2067" extrusionOk="0">
                    <a:moveTo>
                      <a:pt x="1742" y="0"/>
                    </a:moveTo>
                    <a:cubicBezTo>
                      <a:pt x="1699" y="0"/>
                      <a:pt x="1648" y="17"/>
                      <a:pt x="1593" y="54"/>
                    </a:cubicBezTo>
                    <a:cubicBezTo>
                      <a:pt x="1452" y="159"/>
                      <a:pt x="1382" y="206"/>
                      <a:pt x="1382" y="206"/>
                    </a:cubicBezTo>
                    <a:lnTo>
                      <a:pt x="633" y="955"/>
                    </a:lnTo>
                    <a:lnTo>
                      <a:pt x="387" y="1154"/>
                    </a:lnTo>
                    <a:cubicBezTo>
                      <a:pt x="352" y="1271"/>
                      <a:pt x="305" y="1400"/>
                      <a:pt x="247" y="1505"/>
                    </a:cubicBezTo>
                    <a:cubicBezTo>
                      <a:pt x="176" y="1634"/>
                      <a:pt x="1" y="1868"/>
                      <a:pt x="1" y="1868"/>
                    </a:cubicBezTo>
                    <a:lnTo>
                      <a:pt x="375" y="2067"/>
                    </a:lnTo>
                    <a:lnTo>
                      <a:pt x="645" y="1868"/>
                    </a:lnTo>
                    <a:cubicBezTo>
                      <a:pt x="808" y="1821"/>
                      <a:pt x="961" y="1739"/>
                      <a:pt x="1089" y="1622"/>
                    </a:cubicBezTo>
                    <a:cubicBezTo>
                      <a:pt x="1148" y="1575"/>
                      <a:pt x="1183" y="1517"/>
                      <a:pt x="1218" y="1446"/>
                    </a:cubicBezTo>
                    <a:cubicBezTo>
                      <a:pt x="1382" y="1435"/>
                      <a:pt x="1522" y="1353"/>
                      <a:pt x="1616" y="1224"/>
                    </a:cubicBezTo>
                    <a:cubicBezTo>
                      <a:pt x="1733" y="1025"/>
                      <a:pt x="1710" y="463"/>
                      <a:pt x="1710" y="463"/>
                    </a:cubicBezTo>
                    <a:cubicBezTo>
                      <a:pt x="1710" y="463"/>
                      <a:pt x="1874" y="241"/>
                      <a:pt x="1862" y="112"/>
                    </a:cubicBezTo>
                    <a:cubicBezTo>
                      <a:pt x="1855" y="41"/>
                      <a:pt x="1809" y="0"/>
                      <a:pt x="174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0" name="Google Shape;2140;p61"/>
              <p:cNvSpPr/>
              <p:nvPr/>
            </p:nvSpPr>
            <p:spPr>
              <a:xfrm>
                <a:off x="1588900" y="1035809"/>
                <a:ext cx="137332" cy="150350"/>
              </a:xfrm>
              <a:custGeom>
                <a:avLst/>
                <a:gdLst/>
                <a:ahLst/>
                <a:cxnLst/>
                <a:rect l="l" t="t" r="r" b="b"/>
                <a:pathLst>
                  <a:path w="2015" h="2206" extrusionOk="0">
                    <a:moveTo>
                      <a:pt x="1828" y="142"/>
                    </a:moveTo>
                    <a:cubicBezTo>
                      <a:pt x="1837" y="142"/>
                      <a:pt x="1844" y="143"/>
                      <a:pt x="1850" y="146"/>
                    </a:cubicBezTo>
                    <a:cubicBezTo>
                      <a:pt x="1862" y="158"/>
                      <a:pt x="1874" y="169"/>
                      <a:pt x="1874" y="193"/>
                    </a:cubicBezTo>
                    <a:cubicBezTo>
                      <a:pt x="1850" y="298"/>
                      <a:pt x="1803" y="404"/>
                      <a:pt x="1733" y="485"/>
                    </a:cubicBezTo>
                    <a:cubicBezTo>
                      <a:pt x="1721" y="497"/>
                      <a:pt x="1710" y="521"/>
                      <a:pt x="1710" y="532"/>
                    </a:cubicBezTo>
                    <a:cubicBezTo>
                      <a:pt x="1721" y="684"/>
                      <a:pt x="1721" y="1106"/>
                      <a:pt x="1639" y="1258"/>
                    </a:cubicBezTo>
                    <a:cubicBezTo>
                      <a:pt x="1558" y="1363"/>
                      <a:pt x="1429" y="1433"/>
                      <a:pt x="1300" y="1445"/>
                    </a:cubicBezTo>
                    <a:cubicBezTo>
                      <a:pt x="1265" y="1445"/>
                      <a:pt x="1242" y="1457"/>
                      <a:pt x="1230" y="1492"/>
                    </a:cubicBezTo>
                    <a:cubicBezTo>
                      <a:pt x="1206" y="1539"/>
                      <a:pt x="1160" y="1597"/>
                      <a:pt x="1125" y="1644"/>
                    </a:cubicBezTo>
                    <a:cubicBezTo>
                      <a:pt x="996" y="1738"/>
                      <a:pt x="855" y="1820"/>
                      <a:pt x="703" y="1855"/>
                    </a:cubicBezTo>
                    <a:lnTo>
                      <a:pt x="680" y="1867"/>
                    </a:lnTo>
                    <a:lnTo>
                      <a:pt x="446" y="2042"/>
                    </a:lnTo>
                    <a:lnTo>
                      <a:pt x="188" y="1913"/>
                    </a:lnTo>
                    <a:cubicBezTo>
                      <a:pt x="247" y="1843"/>
                      <a:pt x="340" y="1703"/>
                      <a:pt x="387" y="1609"/>
                    </a:cubicBezTo>
                    <a:cubicBezTo>
                      <a:pt x="446" y="1492"/>
                      <a:pt x="504" y="1375"/>
                      <a:pt x="528" y="1246"/>
                    </a:cubicBezTo>
                    <a:lnTo>
                      <a:pt x="773" y="1059"/>
                    </a:lnTo>
                    <a:lnTo>
                      <a:pt x="1499" y="333"/>
                    </a:lnTo>
                    <a:cubicBezTo>
                      <a:pt x="1499" y="333"/>
                      <a:pt x="1569" y="286"/>
                      <a:pt x="1721" y="181"/>
                    </a:cubicBezTo>
                    <a:cubicBezTo>
                      <a:pt x="1765" y="155"/>
                      <a:pt x="1803" y="142"/>
                      <a:pt x="1828" y="142"/>
                    </a:cubicBezTo>
                    <a:close/>
                    <a:moveTo>
                      <a:pt x="1809" y="1"/>
                    </a:moveTo>
                    <a:cubicBezTo>
                      <a:pt x="1739" y="1"/>
                      <a:pt x="1676" y="24"/>
                      <a:pt x="1628" y="64"/>
                    </a:cubicBezTo>
                    <a:cubicBezTo>
                      <a:pt x="1487" y="169"/>
                      <a:pt x="1417" y="216"/>
                      <a:pt x="1405" y="228"/>
                    </a:cubicBezTo>
                    <a:lnTo>
                      <a:pt x="680" y="965"/>
                    </a:lnTo>
                    <a:lnTo>
                      <a:pt x="422" y="1176"/>
                    </a:lnTo>
                    <a:cubicBezTo>
                      <a:pt x="411" y="1176"/>
                      <a:pt x="399" y="1199"/>
                      <a:pt x="399" y="1211"/>
                    </a:cubicBezTo>
                    <a:cubicBezTo>
                      <a:pt x="364" y="1328"/>
                      <a:pt x="317" y="1445"/>
                      <a:pt x="270" y="1551"/>
                    </a:cubicBezTo>
                    <a:cubicBezTo>
                      <a:pt x="200" y="1668"/>
                      <a:pt x="24" y="1913"/>
                      <a:pt x="24" y="1913"/>
                    </a:cubicBezTo>
                    <a:cubicBezTo>
                      <a:pt x="13" y="1925"/>
                      <a:pt x="1" y="1948"/>
                      <a:pt x="13" y="1972"/>
                    </a:cubicBezTo>
                    <a:cubicBezTo>
                      <a:pt x="13" y="1995"/>
                      <a:pt x="24" y="2007"/>
                      <a:pt x="48" y="2019"/>
                    </a:cubicBezTo>
                    <a:lnTo>
                      <a:pt x="422" y="2206"/>
                    </a:lnTo>
                    <a:lnTo>
                      <a:pt x="457" y="2206"/>
                    </a:lnTo>
                    <a:cubicBezTo>
                      <a:pt x="469" y="2206"/>
                      <a:pt x="481" y="2194"/>
                      <a:pt x="492" y="2183"/>
                    </a:cubicBezTo>
                    <a:lnTo>
                      <a:pt x="750" y="1995"/>
                    </a:lnTo>
                    <a:cubicBezTo>
                      <a:pt x="926" y="1948"/>
                      <a:pt x="1089" y="1855"/>
                      <a:pt x="1230" y="1738"/>
                    </a:cubicBezTo>
                    <a:cubicBezTo>
                      <a:pt x="1265" y="1691"/>
                      <a:pt x="1312" y="1644"/>
                      <a:pt x="1347" y="1597"/>
                    </a:cubicBezTo>
                    <a:cubicBezTo>
                      <a:pt x="1511" y="1574"/>
                      <a:pt x="1663" y="1480"/>
                      <a:pt x="1757" y="1340"/>
                    </a:cubicBezTo>
                    <a:cubicBezTo>
                      <a:pt x="1862" y="1153"/>
                      <a:pt x="1862" y="684"/>
                      <a:pt x="1862" y="567"/>
                    </a:cubicBezTo>
                    <a:cubicBezTo>
                      <a:pt x="1944" y="462"/>
                      <a:pt x="2002" y="322"/>
                      <a:pt x="2014" y="181"/>
                    </a:cubicBezTo>
                    <a:cubicBezTo>
                      <a:pt x="2014" y="111"/>
                      <a:pt x="1967" y="52"/>
                      <a:pt x="1909" y="17"/>
                    </a:cubicBezTo>
                    <a:cubicBezTo>
                      <a:pt x="1875" y="6"/>
                      <a:pt x="1841" y="1"/>
                      <a:pt x="1809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1" name="Google Shape;2141;p61"/>
              <p:cNvSpPr/>
              <p:nvPr/>
            </p:nvSpPr>
            <p:spPr>
              <a:xfrm>
                <a:off x="1597692" y="1029402"/>
                <a:ext cx="98211" cy="131267"/>
              </a:xfrm>
              <a:custGeom>
                <a:avLst/>
                <a:gdLst/>
                <a:ahLst/>
                <a:cxnLst/>
                <a:rect l="l" t="t" r="r" b="b"/>
                <a:pathLst>
                  <a:path w="1441" h="1926" extrusionOk="0">
                    <a:moveTo>
                      <a:pt x="1323" y="1"/>
                    </a:moveTo>
                    <a:cubicBezTo>
                      <a:pt x="1316" y="1"/>
                      <a:pt x="1308" y="3"/>
                      <a:pt x="1300" y="6"/>
                    </a:cubicBezTo>
                    <a:cubicBezTo>
                      <a:pt x="1206" y="41"/>
                      <a:pt x="1019" y="416"/>
                      <a:pt x="984" y="462"/>
                    </a:cubicBezTo>
                    <a:cubicBezTo>
                      <a:pt x="808" y="603"/>
                      <a:pt x="644" y="767"/>
                      <a:pt x="492" y="942"/>
                    </a:cubicBezTo>
                    <a:cubicBezTo>
                      <a:pt x="445" y="1013"/>
                      <a:pt x="270" y="1492"/>
                      <a:pt x="270" y="1492"/>
                    </a:cubicBezTo>
                    <a:lnTo>
                      <a:pt x="1" y="1925"/>
                    </a:lnTo>
                    <a:lnTo>
                      <a:pt x="527" y="1808"/>
                    </a:lnTo>
                    <a:cubicBezTo>
                      <a:pt x="691" y="1762"/>
                      <a:pt x="843" y="1656"/>
                      <a:pt x="949" y="1527"/>
                    </a:cubicBezTo>
                    <a:cubicBezTo>
                      <a:pt x="1089" y="1329"/>
                      <a:pt x="1113" y="895"/>
                      <a:pt x="1113" y="895"/>
                    </a:cubicBezTo>
                    <a:cubicBezTo>
                      <a:pt x="1113" y="895"/>
                      <a:pt x="1440" y="416"/>
                      <a:pt x="1440" y="275"/>
                    </a:cubicBezTo>
                    <a:cubicBezTo>
                      <a:pt x="1440" y="138"/>
                      <a:pt x="1393" y="1"/>
                      <a:pt x="132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2" name="Google Shape;2142;p61"/>
              <p:cNvSpPr/>
              <p:nvPr/>
            </p:nvSpPr>
            <p:spPr>
              <a:xfrm>
                <a:off x="1591353" y="1024563"/>
                <a:ext cx="109321" cy="140876"/>
              </a:xfrm>
              <a:custGeom>
                <a:avLst/>
                <a:gdLst/>
                <a:ahLst/>
                <a:cxnLst/>
                <a:rect l="l" t="t" r="r" b="b"/>
                <a:pathLst>
                  <a:path w="1604" h="2067" extrusionOk="0">
                    <a:moveTo>
                      <a:pt x="1426" y="1"/>
                    </a:moveTo>
                    <a:cubicBezTo>
                      <a:pt x="1405" y="1"/>
                      <a:pt x="1381" y="7"/>
                      <a:pt x="1358" y="18"/>
                    </a:cubicBezTo>
                    <a:cubicBezTo>
                      <a:pt x="1287" y="42"/>
                      <a:pt x="1217" y="147"/>
                      <a:pt x="1089" y="370"/>
                    </a:cubicBezTo>
                    <a:cubicBezTo>
                      <a:pt x="1065" y="416"/>
                      <a:pt x="1030" y="463"/>
                      <a:pt x="1030" y="475"/>
                    </a:cubicBezTo>
                    <a:lnTo>
                      <a:pt x="948" y="545"/>
                    </a:lnTo>
                    <a:cubicBezTo>
                      <a:pt x="796" y="674"/>
                      <a:pt x="644" y="814"/>
                      <a:pt x="515" y="978"/>
                    </a:cubicBezTo>
                    <a:cubicBezTo>
                      <a:pt x="480" y="1048"/>
                      <a:pt x="328" y="1458"/>
                      <a:pt x="304" y="1528"/>
                    </a:cubicBezTo>
                    <a:lnTo>
                      <a:pt x="23" y="1950"/>
                    </a:lnTo>
                    <a:cubicBezTo>
                      <a:pt x="0" y="1985"/>
                      <a:pt x="12" y="2032"/>
                      <a:pt x="47" y="2055"/>
                    </a:cubicBezTo>
                    <a:cubicBezTo>
                      <a:pt x="59" y="2067"/>
                      <a:pt x="70" y="2067"/>
                      <a:pt x="94" y="2067"/>
                    </a:cubicBezTo>
                    <a:cubicBezTo>
                      <a:pt x="117" y="2067"/>
                      <a:pt x="140" y="2055"/>
                      <a:pt x="152" y="2032"/>
                    </a:cubicBezTo>
                    <a:lnTo>
                      <a:pt x="433" y="1587"/>
                    </a:lnTo>
                    <a:lnTo>
                      <a:pt x="433" y="1575"/>
                    </a:lnTo>
                    <a:cubicBezTo>
                      <a:pt x="480" y="1446"/>
                      <a:pt x="609" y="1095"/>
                      <a:pt x="644" y="1037"/>
                    </a:cubicBezTo>
                    <a:cubicBezTo>
                      <a:pt x="773" y="896"/>
                      <a:pt x="901" y="768"/>
                      <a:pt x="1053" y="639"/>
                    </a:cubicBezTo>
                    <a:lnTo>
                      <a:pt x="1124" y="569"/>
                    </a:lnTo>
                    <a:cubicBezTo>
                      <a:pt x="1159" y="522"/>
                      <a:pt x="1182" y="475"/>
                      <a:pt x="1206" y="428"/>
                    </a:cubicBezTo>
                    <a:cubicBezTo>
                      <a:pt x="1264" y="334"/>
                      <a:pt x="1334" y="229"/>
                      <a:pt x="1405" y="135"/>
                    </a:cubicBezTo>
                    <a:cubicBezTo>
                      <a:pt x="1440" y="194"/>
                      <a:pt x="1451" y="264"/>
                      <a:pt x="1451" y="334"/>
                    </a:cubicBezTo>
                    <a:cubicBezTo>
                      <a:pt x="1451" y="428"/>
                      <a:pt x="1264" y="732"/>
                      <a:pt x="1135" y="920"/>
                    </a:cubicBezTo>
                    <a:cubicBezTo>
                      <a:pt x="1124" y="931"/>
                      <a:pt x="1124" y="943"/>
                      <a:pt x="1124" y="955"/>
                    </a:cubicBezTo>
                    <a:cubicBezTo>
                      <a:pt x="1124" y="966"/>
                      <a:pt x="1100" y="1376"/>
                      <a:pt x="971" y="1552"/>
                    </a:cubicBezTo>
                    <a:cubicBezTo>
                      <a:pt x="878" y="1669"/>
                      <a:pt x="749" y="1762"/>
                      <a:pt x="597" y="1797"/>
                    </a:cubicBezTo>
                    <a:cubicBezTo>
                      <a:pt x="510" y="1819"/>
                      <a:pt x="534" y="1952"/>
                      <a:pt x="613" y="1952"/>
                    </a:cubicBezTo>
                    <a:cubicBezTo>
                      <a:pt x="619" y="1952"/>
                      <a:pt x="625" y="1951"/>
                      <a:pt x="632" y="1950"/>
                    </a:cubicBezTo>
                    <a:cubicBezTo>
                      <a:pt x="819" y="1891"/>
                      <a:pt x="983" y="1786"/>
                      <a:pt x="1100" y="1645"/>
                    </a:cubicBezTo>
                    <a:cubicBezTo>
                      <a:pt x="1206" y="1435"/>
                      <a:pt x="1264" y="1212"/>
                      <a:pt x="1276" y="990"/>
                    </a:cubicBezTo>
                    <a:cubicBezTo>
                      <a:pt x="1346" y="885"/>
                      <a:pt x="1603" y="498"/>
                      <a:pt x="1603" y="346"/>
                    </a:cubicBezTo>
                    <a:cubicBezTo>
                      <a:pt x="1603" y="288"/>
                      <a:pt x="1592" y="89"/>
                      <a:pt x="1486" y="18"/>
                    </a:cubicBezTo>
                    <a:cubicBezTo>
                      <a:pt x="1469" y="7"/>
                      <a:pt x="1448" y="1"/>
                      <a:pt x="1426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3" name="Google Shape;2143;p61"/>
              <p:cNvSpPr/>
              <p:nvPr/>
            </p:nvSpPr>
            <p:spPr>
              <a:xfrm>
                <a:off x="1650378" y="875980"/>
                <a:ext cx="118999" cy="290272"/>
              </a:xfrm>
              <a:custGeom>
                <a:avLst/>
                <a:gdLst/>
                <a:ahLst/>
                <a:cxnLst/>
                <a:rect l="l" t="t" r="r" b="b"/>
                <a:pathLst>
                  <a:path w="1746" h="4259" extrusionOk="0">
                    <a:moveTo>
                      <a:pt x="1647" y="0"/>
                    </a:moveTo>
                    <a:cubicBezTo>
                      <a:pt x="1618" y="0"/>
                      <a:pt x="1589" y="17"/>
                      <a:pt x="1580" y="57"/>
                    </a:cubicBezTo>
                    <a:lnTo>
                      <a:pt x="24" y="4165"/>
                    </a:lnTo>
                    <a:cubicBezTo>
                      <a:pt x="0" y="4212"/>
                      <a:pt x="24" y="4247"/>
                      <a:pt x="59" y="4258"/>
                    </a:cubicBezTo>
                    <a:lnTo>
                      <a:pt x="94" y="4258"/>
                    </a:lnTo>
                    <a:cubicBezTo>
                      <a:pt x="117" y="4258"/>
                      <a:pt x="141" y="4247"/>
                      <a:pt x="152" y="4223"/>
                    </a:cubicBezTo>
                    <a:lnTo>
                      <a:pt x="1709" y="103"/>
                    </a:lnTo>
                    <a:cubicBezTo>
                      <a:pt x="1745" y="45"/>
                      <a:pt x="1696" y="0"/>
                      <a:pt x="1647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4" name="Google Shape;2144;p61"/>
              <p:cNvSpPr/>
              <p:nvPr/>
            </p:nvSpPr>
            <p:spPr>
              <a:xfrm>
                <a:off x="1666327" y="1108737"/>
                <a:ext cx="16766" cy="36804"/>
              </a:xfrm>
              <a:custGeom>
                <a:avLst/>
                <a:gdLst/>
                <a:ahLst/>
                <a:cxnLst/>
                <a:rect l="l" t="t" r="r" b="b"/>
                <a:pathLst>
                  <a:path w="246" h="540" extrusionOk="0">
                    <a:moveTo>
                      <a:pt x="126" y="1"/>
                    </a:moveTo>
                    <a:cubicBezTo>
                      <a:pt x="94" y="1"/>
                      <a:pt x="64" y="19"/>
                      <a:pt x="59" y="59"/>
                    </a:cubicBezTo>
                    <a:cubicBezTo>
                      <a:pt x="0" y="387"/>
                      <a:pt x="24" y="481"/>
                      <a:pt x="94" y="516"/>
                    </a:cubicBezTo>
                    <a:cubicBezTo>
                      <a:pt x="106" y="527"/>
                      <a:pt x="117" y="539"/>
                      <a:pt x="141" y="539"/>
                    </a:cubicBezTo>
                    <a:cubicBezTo>
                      <a:pt x="164" y="539"/>
                      <a:pt x="187" y="527"/>
                      <a:pt x="211" y="516"/>
                    </a:cubicBezTo>
                    <a:cubicBezTo>
                      <a:pt x="246" y="492"/>
                      <a:pt x="246" y="445"/>
                      <a:pt x="223" y="410"/>
                    </a:cubicBezTo>
                    <a:cubicBezTo>
                      <a:pt x="211" y="399"/>
                      <a:pt x="199" y="387"/>
                      <a:pt x="176" y="387"/>
                    </a:cubicBezTo>
                    <a:cubicBezTo>
                      <a:pt x="176" y="282"/>
                      <a:pt x="176" y="188"/>
                      <a:pt x="199" y="94"/>
                    </a:cubicBezTo>
                    <a:cubicBezTo>
                      <a:pt x="213" y="34"/>
                      <a:pt x="168" y="1"/>
                      <a:pt x="126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5" name="Google Shape;2145;p61"/>
              <p:cNvSpPr/>
              <p:nvPr/>
            </p:nvSpPr>
            <p:spPr>
              <a:xfrm>
                <a:off x="1685411" y="1067365"/>
                <a:ext cx="32374" cy="17516"/>
              </a:xfrm>
              <a:custGeom>
                <a:avLst/>
                <a:gdLst/>
                <a:ahLst/>
                <a:cxnLst/>
                <a:rect l="l" t="t" r="r" b="b"/>
                <a:pathLst>
                  <a:path w="475" h="257" extrusionOk="0">
                    <a:moveTo>
                      <a:pt x="366" y="1"/>
                    </a:moveTo>
                    <a:cubicBezTo>
                      <a:pt x="350" y="1"/>
                      <a:pt x="333" y="7"/>
                      <a:pt x="317" y="22"/>
                    </a:cubicBezTo>
                    <a:cubicBezTo>
                      <a:pt x="270" y="69"/>
                      <a:pt x="212" y="93"/>
                      <a:pt x="142" y="116"/>
                    </a:cubicBezTo>
                    <a:cubicBezTo>
                      <a:pt x="128" y="102"/>
                      <a:pt x="112" y="96"/>
                      <a:pt x="96" y="96"/>
                    </a:cubicBezTo>
                    <a:cubicBezTo>
                      <a:pt x="46" y="96"/>
                      <a:pt x="1" y="156"/>
                      <a:pt x="36" y="210"/>
                    </a:cubicBezTo>
                    <a:cubicBezTo>
                      <a:pt x="60" y="233"/>
                      <a:pt x="95" y="257"/>
                      <a:pt x="142" y="257"/>
                    </a:cubicBezTo>
                    <a:lnTo>
                      <a:pt x="153" y="257"/>
                    </a:lnTo>
                    <a:cubicBezTo>
                      <a:pt x="247" y="245"/>
                      <a:pt x="341" y="198"/>
                      <a:pt x="411" y="128"/>
                    </a:cubicBezTo>
                    <a:cubicBezTo>
                      <a:pt x="475" y="82"/>
                      <a:pt x="425" y="1"/>
                      <a:pt x="366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6" name="Google Shape;2146;p61"/>
              <p:cNvSpPr/>
              <p:nvPr/>
            </p:nvSpPr>
            <p:spPr>
              <a:xfrm>
                <a:off x="1245932" y="1051280"/>
                <a:ext cx="379760" cy="565687"/>
              </a:xfrm>
              <a:custGeom>
                <a:avLst/>
                <a:gdLst/>
                <a:ahLst/>
                <a:cxnLst/>
                <a:rect l="l" t="t" r="r" b="b"/>
                <a:pathLst>
                  <a:path w="5572" h="8300" extrusionOk="0">
                    <a:moveTo>
                      <a:pt x="0" y="1"/>
                    </a:moveTo>
                    <a:cubicBezTo>
                      <a:pt x="0" y="1"/>
                      <a:pt x="410" y="5127"/>
                      <a:pt x="410" y="6450"/>
                    </a:cubicBezTo>
                    <a:cubicBezTo>
                      <a:pt x="410" y="7772"/>
                      <a:pt x="433" y="8299"/>
                      <a:pt x="433" y="8299"/>
                    </a:cubicBezTo>
                    <a:cubicBezTo>
                      <a:pt x="644" y="8229"/>
                      <a:pt x="855" y="8182"/>
                      <a:pt x="1077" y="8147"/>
                    </a:cubicBezTo>
                    <a:cubicBezTo>
                      <a:pt x="1405" y="8077"/>
                      <a:pt x="1732" y="7983"/>
                      <a:pt x="2048" y="7854"/>
                    </a:cubicBezTo>
                    <a:cubicBezTo>
                      <a:pt x="2048" y="7854"/>
                      <a:pt x="937" y="4823"/>
                      <a:pt x="937" y="4612"/>
                    </a:cubicBezTo>
                    <a:cubicBezTo>
                      <a:pt x="937" y="4413"/>
                      <a:pt x="1077" y="3559"/>
                      <a:pt x="1077" y="3559"/>
                    </a:cubicBezTo>
                    <a:cubicBezTo>
                      <a:pt x="1077" y="3559"/>
                      <a:pt x="2981" y="5107"/>
                      <a:pt x="3281" y="5107"/>
                    </a:cubicBezTo>
                    <a:cubicBezTo>
                      <a:pt x="3289" y="5107"/>
                      <a:pt x="3295" y="5106"/>
                      <a:pt x="3301" y="5104"/>
                    </a:cubicBezTo>
                    <a:cubicBezTo>
                      <a:pt x="3535" y="5010"/>
                      <a:pt x="5571" y="1909"/>
                      <a:pt x="5571" y="1909"/>
                    </a:cubicBezTo>
                    <a:lnTo>
                      <a:pt x="5162" y="1616"/>
                    </a:lnTo>
                    <a:lnTo>
                      <a:pt x="2926" y="3302"/>
                    </a:lnTo>
                    <a:cubicBezTo>
                      <a:pt x="2926" y="3302"/>
                      <a:pt x="1440" y="504"/>
                      <a:pt x="1346" y="457"/>
                    </a:cubicBezTo>
                    <a:cubicBezTo>
                      <a:pt x="1253" y="41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7" name="Google Shape;2147;p61"/>
              <p:cNvSpPr/>
              <p:nvPr/>
            </p:nvSpPr>
            <p:spPr>
              <a:xfrm>
                <a:off x="1240344" y="1046100"/>
                <a:ext cx="390937" cy="575637"/>
              </a:xfrm>
              <a:custGeom>
                <a:avLst/>
                <a:gdLst/>
                <a:ahLst/>
                <a:cxnLst/>
                <a:rect l="l" t="t" r="r" b="b"/>
                <a:pathLst>
                  <a:path w="5736" h="8446" extrusionOk="0">
                    <a:moveTo>
                      <a:pt x="164" y="182"/>
                    </a:moveTo>
                    <a:lnTo>
                      <a:pt x="164" y="182"/>
                    </a:lnTo>
                    <a:cubicBezTo>
                      <a:pt x="644" y="334"/>
                      <a:pt x="1288" y="557"/>
                      <a:pt x="1381" y="592"/>
                    </a:cubicBezTo>
                    <a:cubicBezTo>
                      <a:pt x="1498" y="732"/>
                      <a:pt x="2376" y="2348"/>
                      <a:pt x="2950" y="3413"/>
                    </a:cubicBezTo>
                    <a:cubicBezTo>
                      <a:pt x="2950" y="3424"/>
                      <a:pt x="2973" y="3436"/>
                      <a:pt x="2996" y="3448"/>
                    </a:cubicBezTo>
                    <a:cubicBezTo>
                      <a:pt x="3020" y="3448"/>
                      <a:pt x="3032" y="3448"/>
                      <a:pt x="3055" y="3436"/>
                    </a:cubicBezTo>
                    <a:lnTo>
                      <a:pt x="5232" y="1774"/>
                    </a:lnTo>
                    <a:lnTo>
                      <a:pt x="5548" y="1996"/>
                    </a:lnTo>
                    <a:cubicBezTo>
                      <a:pt x="4776" y="3167"/>
                      <a:pt x="3523" y="5004"/>
                      <a:pt x="3359" y="5098"/>
                    </a:cubicBezTo>
                    <a:cubicBezTo>
                      <a:pt x="3358" y="5098"/>
                      <a:pt x="3357" y="5098"/>
                      <a:pt x="3355" y="5098"/>
                    </a:cubicBezTo>
                    <a:cubicBezTo>
                      <a:pt x="3168" y="5098"/>
                      <a:pt x="2123" y="4320"/>
                      <a:pt x="1194" y="3565"/>
                    </a:cubicBezTo>
                    <a:cubicBezTo>
                      <a:pt x="1171" y="3553"/>
                      <a:pt x="1147" y="3553"/>
                      <a:pt x="1124" y="3553"/>
                    </a:cubicBezTo>
                    <a:cubicBezTo>
                      <a:pt x="1100" y="3565"/>
                      <a:pt x="1089" y="3588"/>
                      <a:pt x="1077" y="3612"/>
                    </a:cubicBezTo>
                    <a:cubicBezTo>
                      <a:pt x="1077" y="3658"/>
                      <a:pt x="937" y="4478"/>
                      <a:pt x="937" y="4677"/>
                    </a:cubicBezTo>
                    <a:cubicBezTo>
                      <a:pt x="937" y="4887"/>
                      <a:pt x="1791" y="7240"/>
                      <a:pt x="2025" y="7872"/>
                    </a:cubicBezTo>
                    <a:cubicBezTo>
                      <a:pt x="1732" y="7989"/>
                      <a:pt x="1440" y="8083"/>
                      <a:pt x="1147" y="8141"/>
                    </a:cubicBezTo>
                    <a:cubicBezTo>
                      <a:pt x="948" y="8176"/>
                      <a:pt x="761" y="8211"/>
                      <a:pt x="585" y="8270"/>
                    </a:cubicBezTo>
                    <a:cubicBezTo>
                      <a:pt x="574" y="8071"/>
                      <a:pt x="562" y="7521"/>
                      <a:pt x="562" y="6514"/>
                    </a:cubicBezTo>
                    <a:cubicBezTo>
                      <a:pt x="562" y="5309"/>
                      <a:pt x="223" y="931"/>
                      <a:pt x="164" y="182"/>
                    </a:cubicBezTo>
                    <a:close/>
                    <a:moveTo>
                      <a:pt x="75" y="1"/>
                    </a:moveTo>
                    <a:cubicBezTo>
                      <a:pt x="31" y="1"/>
                      <a:pt x="0" y="39"/>
                      <a:pt x="0" y="77"/>
                    </a:cubicBezTo>
                    <a:cubicBezTo>
                      <a:pt x="12" y="135"/>
                      <a:pt x="422" y="5203"/>
                      <a:pt x="422" y="6514"/>
                    </a:cubicBezTo>
                    <a:cubicBezTo>
                      <a:pt x="422" y="7837"/>
                      <a:pt x="445" y="8375"/>
                      <a:pt x="445" y="8375"/>
                    </a:cubicBezTo>
                    <a:cubicBezTo>
                      <a:pt x="445" y="8399"/>
                      <a:pt x="457" y="8422"/>
                      <a:pt x="468" y="8434"/>
                    </a:cubicBezTo>
                    <a:cubicBezTo>
                      <a:pt x="480" y="8445"/>
                      <a:pt x="504" y="8445"/>
                      <a:pt x="515" y="8445"/>
                    </a:cubicBezTo>
                    <a:lnTo>
                      <a:pt x="550" y="8445"/>
                    </a:lnTo>
                    <a:cubicBezTo>
                      <a:pt x="749" y="8375"/>
                      <a:pt x="960" y="8328"/>
                      <a:pt x="1171" y="8293"/>
                    </a:cubicBezTo>
                    <a:cubicBezTo>
                      <a:pt x="1510" y="8223"/>
                      <a:pt x="1838" y="8118"/>
                      <a:pt x="2154" y="7989"/>
                    </a:cubicBezTo>
                    <a:cubicBezTo>
                      <a:pt x="2189" y="7977"/>
                      <a:pt x="2201" y="7930"/>
                      <a:pt x="2189" y="7895"/>
                    </a:cubicBezTo>
                    <a:cubicBezTo>
                      <a:pt x="1768" y="6737"/>
                      <a:pt x="1100" y="4841"/>
                      <a:pt x="1100" y="4688"/>
                    </a:cubicBezTo>
                    <a:cubicBezTo>
                      <a:pt x="1100" y="4536"/>
                      <a:pt x="1171" y="4010"/>
                      <a:pt x="1217" y="3764"/>
                    </a:cubicBezTo>
                    <a:cubicBezTo>
                      <a:pt x="1939" y="4352"/>
                      <a:pt x="3050" y="5235"/>
                      <a:pt x="3362" y="5235"/>
                    </a:cubicBezTo>
                    <a:cubicBezTo>
                      <a:pt x="3379" y="5235"/>
                      <a:pt x="3394" y="5232"/>
                      <a:pt x="3406" y="5227"/>
                    </a:cubicBezTo>
                    <a:cubicBezTo>
                      <a:pt x="3640" y="5133"/>
                      <a:pt x="5232" y="2746"/>
                      <a:pt x="5712" y="2008"/>
                    </a:cubicBezTo>
                    <a:cubicBezTo>
                      <a:pt x="5735" y="1985"/>
                      <a:pt x="5724" y="1938"/>
                      <a:pt x="5688" y="1915"/>
                    </a:cubicBezTo>
                    <a:lnTo>
                      <a:pt x="5279" y="1622"/>
                    </a:lnTo>
                    <a:cubicBezTo>
                      <a:pt x="5267" y="1610"/>
                      <a:pt x="5252" y="1604"/>
                      <a:pt x="5238" y="1604"/>
                    </a:cubicBezTo>
                    <a:cubicBezTo>
                      <a:pt x="5223" y="1604"/>
                      <a:pt x="5209" y="1610"/>
                      <a:pt x="5197" y="1622"/>
                    </a:cubicBezTo>
                    <a:lnTo>
                      <a:pt x="3032" y="3272"/>
                    </a:lnTo>
                    <a:cubicBezTo>
                      <a:pt x="2072" y="1446"/>
                      <a:pt x="1533" y="498"/>
                      <a:pt x="1463" y="463"/>
                    </a:cubicBezTo>
                    <a:cubicBezTo>
                      <a:pt x="1370" y="416"/>
                      <a:pt x="234" y="42"/>
                      <a:pt x="106" y="7"/>
                    </a:cubicBezTo>
                    <a:cubicBezTo>
                      <a:pt x="95" y="2"/>
                      <a:pt x="85" y="1"/>
                      <a:pt x="75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8" name="Google Shape;2148;p61"/>
              <p:cNvSpPr/>
              <p:nvPr/>
            </p:nvSpPr>
            <p:spPr>
              <a:xfrm>
                <a:off x="1319270" y="1202861"/>
                <a:ext cx="32783" cy="114160"/>
              </a:xfrm>
              <a:custGeom>
                <a:avLst/>
                <a:gdLst/>
                <a:ahLst/>
                <a:cxnLst/>
                <a:rect l="l" t="t" r="r" b="b"/>
                <a:pathLst>
                  <a:path w="481" h="1675" extrusionOk="0">
                    <a:moveTo>
                      <a:pt x="247" y="1"/>
                    </a:moveTo>
                    <a:lnTo>
                      <a:pt x="1" y="1323"/>
                    </a:lnTo>
                    <a:lnTo>
                      <a:pt x="481" y="1674"/>
                    </a:lnTo>
                    <a:lnTo>
                      <a:pt x="247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9" name="Google Shape;2149;p61"/>
              <p:cNvSpPr/>
              <p:nvPr/>
            </p:nvSpPr>
            <p:spPr>
              <a:xfrm>
                <a:off x="1313749" y="1197886"/>
                <a:ext cx="43142" cy="123906"/>
              </a:xfrm>
              <a:custGeom>
                <a:avLst/>
                <a:gdLst/>
                <a:ahLst/>
                <a:cxnLst/>
                <a:rect l="l" t="t" r="r" b="b"/>
                <a:pathLst>
                  <a:path w="633" h="1818" extrusionOk="0">
                    <a:moveTo>
                      <a:pt x="316" y="530"/>
                    </a:moveTo>
                    <a:lnTo>
                      <a:pt x="468" y="1584"/>
                    </a:lnTo>
                    <a:lnTo>
                      <a:pt x="164" y="1373"/>
                    </a:lnTo>
                    <a:lnTo>
                      <a:pt x="316" y="530"/>
                    </a:lnTo>
                    <a:close/>
                    <a:moveTo>
                      <a:pt x="311" y="1"/>
                    </a:moveTo>
                    <a:cubicBezTo>
                      <a:pt x="285" y="1"/>
                      <a:pt x="267" y="23"/>
                      <a:pt x="258" y="62"/>
                    </a:cubicBezTo>
                    <a:lnTo>
                      <a:pt x="12" y="1385"/>
                    </a:lnTo>
                    <a:cubicBezTo>
                      <a:pt x="0" y="1420"/>
                      <a:pt x="12" y="1443"/>
                      <a:pt x="35" y="1467"/>
                    </a:cubicBezTo>
                    <a:lnTo>
                      <a:pt x="515" y="1806"/>
                    </a:lnTo>
                    <a:cubicBezTo>
                      <a:pt x="527" y="1818"/>
                      <a:pt x="538" y="1818"/>
                      <a:pt x="562" y="1818"/>
                    </a:cubicBezTo>
                    <a:cubicBezTo>
                      <a:pt x="574" y="1818"/>
                      <a:pt x="585" y="1818"/>
                      <a:pt x="597" y="1806"/>
                    </a:cubicBezTo>
                    <a:cubicBezTo>
                      <a:pt x="620" y="1794"/>
                      <a:pt x="632" y="1759"/>
                      <a:pt x="632" y="1736"/>
                    </a:cubicBezTo>
                    <a:lnTo>
                      <a:pt x="398" y="62"/>
                    </a:lnTo>
                    <a:cubicBezTo>
                      <a:pt x="398" y="27"/>
                      <a:pt x="363" y="4"/>
                      <a:pt x="328" y="4"/>
                    </a:cubicBezTo>
                    <a:cubicBezTo>
                      <a:pt x="322" y="2"/>
                      <a:pt x="316" y="1"/>
                      <a:pt x="311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0" name="Google Shape;2150;p61"/>
              <p:cNvSpPr/>
              <p:nvPr/>
            </p:nvSpPr>
            <p:spPr>
              <a:xfrm>
                <a:off x="972281" y="1227739"/>
                <a:ext cx="44778" cy="80287"/>
              </a:xfrm>
              <a:custGeom>
                <a:avLst/>
                <a:gdLst/>
                <a:ahLst/>
                <a:cxnLst/>
                <a:rect l="l" t="t" r="r" b="b"/>
                <a:pathLst>
                  <a:path w="657" h="1178" extrusionOk="0">
                    <a:moveTo>
                      <a:pt x="90" y="1"/>
                    </a:moveTo>
                    <a:cubicBezTo>
                      <a:pt x="80" y="1"/>
                      <a:pt x="69" y="4"/>
                      <a:pt x="59" y="10"/>
                    </a:cubicBezTo>
                    <a:cubicBezTo>
                      <a:pt x="24" y="22"/>
                      <a:pt x="1" y="69"/>
                      <a:pt x="24" y="104"/>
                    </a:cubicBezTo>
                    <a:lnTo>
                      <a:pt x="504" y="1134"/>
                    </a:lnTo>
                    <a:cubicBezTo>
                      <a:pt x="516" y="1157"/>
                      <a:pt x="539" y="1169"/>
                      <a:pt x="574" y="1169"/>
                    </a:cubicBezTo>
                    <a:cubicBezTo>
                      <a:pt x="574" y="1175"/>
                      <a:pt x="577" y="1178"/>
                      <a:pt x="581" y="1178"/>
                    </a:cubicBezTo>
                    <a:cubicBezTo>
                      <a:pt x="586" y="1178"/>
                      <a:pt x="592" y="1175"/>
                      <a:pt x="598" y="1169"/>
                    </a:cubicBezTo>
                    <a:cubicBezTo>
                      <a:pt x="633" y="1157"/>
                      <a:pt x="656" y="1110"/>
                      <a:pt x="633" y="1075"/>
                    </a:cubicBezTo>
                    <a:lnTo>
                      <a:pt x="153" y="45"/>
                    </a:lnTo>
                    <a:cubicBezTo>
                      <a:pt x="144" y="20"/>
                      <a:pt x="118" y="1"/>
                      <a:pt x="9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1" name="Google Shape;2151;p61"/>
              <p:cNvSpPr/>
              <p:nvPr/>
            </p:nvSpPr>
            <p:spPr>
              <a:xfrm>
                <a:off x="529531" y="1785195"/>
                <a:ext cx="2149881" cy="153212"/>
              </a:xfrm>
              <a:custGeom>
                <a:avLst/>
                <a:gdLst/>
                <a:ahLst/>
                <a:cxnLst/>
                <a:rect l="l" t="t" r="r" b="b"/>
                <a:pathLst>
                  <a:path w="31544" h="2248" extrusionOk="0">
                    <a:moveTo>
                      <a:pt x="1" y="1"/>
                    </a:moveTo>
                    <a:lnTo>
                      <a:pt x="1" y="2248"/>
                    </a:lnTo>
                    <a:lnTo>
                      <a:pt x="31543" y="2248"/>
                    </a:lnTo>
                    <a:lnTo>
                      <a:pt x="31543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2" name="Google Shape;2152;p61"/>
              <p:cNvSpPr/>
              <p:nvPr/>
            </p:nvSpPr>
            <p:spPr>
              <a:xfrm>
                <a:off x="524760" y="1780424"/>
                <a:ext cx="2160241" cy="163572"/>
              </a:xfrm>
              <a:custGeom>
                <a:avLst/>
                <a:gdLst/>
                <a:ahLst/>
                <a:cxnLst/>
                <a:rect l="l" t="t" r="r" b="b"/>
                <a:pathLst>
                  <a:path w="31696" h="2400" extrusionOk="0">
                    <a:moveTo>
                      <a:pt x="31543" y="141"/>
                    </a:moveTo>
                    <a:lnTo>
                      <a:pt x="31543" y="2248"/>
                    </a:lnTo>
                    <a:lnTo>
                      <a:pt x="153" y="2248"/>
                    </a:lnTo>
                    <a:lnTo>
                      <a:pt x="153" y="141"/>
                    </a:lnTo>
                    <a:close/>
                    <a:moveTo>
                      <a:pt x="71" y="1"/>
                    </a:moveTo>
                    <a:cubicBezTo>
                      <a:pt x="36" y="1"/>
                      <a:pt x="1" y="36"/>
                      <a:pt x="1" y="71"/>
                    </a:cubicBezTo>
                    <a:lnTo>
                      <a:pt x="1" y="2318"/>
                    </a:lnTo>
                    <a:cubicBezTo>
                      <a:pt x="1" y="2365"/>
                      <a:pt x="36" y="2400"/>
                      <a:pt x="71" y="2400"/>
                    </a:cubicBezTo>
                    <a:lnTo>
                      <a:pt x="31613" y="2400"/>
                    </a:lnTo>
                    <a:cubicBezTo>
                      <a:pt x="31660" y="2400"/>
                      <a:pt x="31684" y="2365"/>
                      <a:pt x="31695" y="2330"/>
                    </a:cubicBezTo>
                    <a:lnTo>
                      <a:pt x="31695" y="71"/>
                    </a:lnTo>
                    <a:cubicBezTo>
                      <a:pt x="31684" y="36"/>
                      <a:pt x="31660" y="1"/>
                      <a:pt x="31613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3" name="Google Shape;2153;p61"/>
              <p:cNvSpPr/>
              <p:nvPr/>
            </p:nvSpPr>
            <p:spPr>
              <a:xfrm>
                <a:off x="529531" y="1839448"/>
                <a:ext cx="2149881" cy="44778"/>
              </a:xfrm>
              <a:custGeom>
                <a:avLst/>
                <a:gdLst/>
                <a:ahLst/>
                <a:cxnLst/>
                <a:rect l="l" t="t" r="r" b="b"/>
                <a:pathLst>
                  <a:path w="31544" h="657" extrusionOk="0">
                    <a:moveTo>
                      <a:pt x="1" y="1"/>
                    </a:moveTo>
                    <a:lnTo>
                      <a:pt x="1" y="656"/>
                    </a:lnTo>
                    <a:lnTo>
                      <a:pt x="31543" y="656"/>
                    </a:lnTo>
                    <a:lnTo>
                      <a:pt x="3154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4" name="Google Shape;2154;p61"/>
              <p:cNvSpPr/>
              <p:nvPr/>
            </p:nvSpPr>
            <p:spPr>
              <a:xfrm>
                <a:off x="524760" y="1834677"/>
                <a:ext cx="2160241" cy="54320"/>
              </a:xfrm>
              <a:custGeom>
                <a:avLst/>
                <a:gdLst/>
                <a:ahLst/>
                <a:cxnLst/>
                <a:rect l="l" t="t" r="r" b="b"/>
                <a:pathLst>
                  <a:path w="31696" h="797" extrusionOk="0">
                    <a:moveTo>
                      <a:pt x="31543" y="141"/>
                    </a:moveTo>
                    <a:lnTo>
                      <a:pt x="31543" y="656"/>
                    </a:lnTo>
                    <a:lnTo>
                      <a:pt x="153" y="656"/>
                    </a:lnTo>
                    <a:lnTo>
                      <a:pt x="153" y="141"/>
                    </a:lnTo>
                    <a:close/>
                    <a:moveTo>
                      <a:pt x="71" y="0"/>
                    </a:moveTo>
                    <a:cubicBezTo>
                      <a:pt x="36" y="0"/>
                      <a:pt x="1" y="24"/>
                      <a:pt x="1" y="71"/>
                    </a:cubicBezTo>
                    <a:lnTo>
                      <a:pt x="1" y="726"/>
                    </a:lnTo>
                    <a:cubicBezTo>
                      <a:pt x="1" y="761"/>
                      <a:pt x="36" y="796"/>
                      <a:pt x="71" y="796"/>
                    </a:cubicBezTo>
                    <a:lnTo>
                      <a:pt x="31613" y="796"/>
                    </a:lnTo>
                    <a:cubicBezTo>
                      <a:pt x="31660" y="796"/>
                      <a:pt x="31695" y="761"/>
                      <a:pt x="31695" y="726"/>
                    </a:cubicBezTo>
                    <a:lnTo>
                      <a:pt x="31695" y="71"/>
                    </a:lnTo>
                    <a:cubicBezTo>
                      <a:pt x="31695" y="24"/>
                      <a:pt x="31660" y="0"/>
                      <a:pt x="31613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55" name="Google Shape;2155;p61"/>
            <p:cNvGrpSpPr/>
            <p:nvPr/>
          </p:nvGrpSpPr>
          <p:grpSpPr>
            <a:xfrm>
              <a:off x="2282254" y="535244"/>
              <a:ext cx="1534866" cy="988271"/>
              <a:chOff x="2866938" y="1370416"/>
              <a:chExt cx="1006403" cy="648004"/>
            </a:xfrm>
          </p:grpSpPr>
          <p:sp>
            <p:nvSpPr>
              <p:cNvPr id="2156" name="Google Shape;2156;p61"/>
              <p:cNvSpPr/>
              <p:nvPr/>
            </p:nvSpPr>
            <p:spPr>
              <a:xfrm>
                <a:off x="2872298" y="1375776"/>
                <a:ext cx="995684" cy="637195"/>
              </a:xfrm>
              <a:custGeom>
                <a:avLst/>
                <a:gdLst/>
                <a:ahLst/>
                <a:cxnLst/>
                <a:rect l="l" t="t" r="r" b="b"/>
                <a:pathLst>
                  <a:path w="13004" h="8322" extrusionOk="0">
                    <a:moveTo>
                      <a:pt x="0" y="0"/>
                    </a:moveTo>
                    <a:lnTo>
                      <a:pt x="0" y="8322"/>
                    </a:lnTo>
                    <a:lnTo>
                      <a:pt x="13004" y="8322"/>
                    </a:lnTo>
                    <a:lnTo>
                      <a:pt x="1300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7" name="Google Shape;2157;p61"/>
              <p:cNvSpPr/>
              <p:nvPr/>
            </p:nvSpPr>
            <p:spPr>
              <a:xfrm>
                <a:off x="2866938" y="1370416"/>
                <a:ext cx="1006403" cy="647991"/>
              </a:xfrm>
              <a:custGeom>
                <a:avLst/>
                <a:gdLst/>
                <a:ahLst/>
                <a:cxnLst/>
                <a:rect l="l" t="t" r="r" b="b"/>
                <a:pathLst>
                  <a:path w="13144" h="8463" extrusionOk="0">
                    <a:moveTo>
                      <a:pt x="13003" y="141"/>
                    </a:moveTo>
                    <a:lnTo>
                      <a:pt x="13003" y="8322"/>
                    </a:lnTo>
                    <a:lnTo>
                      <a:pt x="152" y="8322"/>
                    </a:lnTo>
                    <a:lnTo>
                      <a:pt x="152" y="141"/>
                    </a:lnTo>
                    <a:close/>
                    <a:moveTo>
                      <a:pt x="70" y="0"/>
                    </a:moveTo>
                    <a:cubicBezTo>
                      <a:pt x="35" y="0"/>
                      <a:pt x="0" y="35"/>
                      <a:pt x="0" y="70"/>
                    </a:cubicBezTo>
                    <a:lnTo>
                      <a:pt x="0" y="8392"/>
                    </a:lnTo>
                    <a:cubicBezTo>
                      <a:pt x="0" y="8427"/>
                      <a:pt x="35" y="8462"/>
                      <a:pt x="70" y="8462"/>
                    </a:cubicBezTo>
                    <a:lnTo>
                      <a:pt x="13074" y="8462"/>
                    </a:lnTo>
                    <a:cubicBezTo>
                      <a:pt x="13109" y="8462"/>
                      <a:pt x="13144" y="8427"/>
                      <a:pt x="13144" y="8392"/>
                    </a:cubicBezTo>
                    <a:lnTo>
                      <a:pt x="13144" y="70"/>
                    </a:lnTo>
                    <a:cubicBezTo>
                      <a:pt x="13144" y="35"/>
                      <a:pt x="13109" y="0"/>
                      <a:pt x="13074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8" name="Google Shape;2158;p61"/>
              <p:cNvSpPr/>
              <p:nvPr/>
            </p:nvSpPr>
            <p:spPr>
              <a:xfrm>
                <a:off x="2872298" y="1942159"/>
                <a:ext cx="995684" cy="70825"/>
              </a:xfrm>
              <a:custGeom>
                <a:avLst/>
                <a:gdLst/>
                <a:ahLst/>
                <a:cxnLst/>
                <a:rect l="l" t="t" r="r" b="b"/>
                <a:pathLst>
                  <a:path w="13004" h="925" extrusionOk="0">
                    <a:moveTo>
                      <a:pt x="0" y="0"/>
                    </a:moveTo>
                    <a:lnTo>
                      <a:pt x="0" y="925"/>
                    </a:lnTo>
                    <a:lnTo>
                      <a:pt x="13004" y="925"/>
                    </a:lnTo>
                    <a:lnTo>
                      <a:pt x="13004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9" name="Google Shape;2159;p61"/>
              <p:cNvSpPr/>
              <p:nvPr/>
            </p:nvSpPr>
            <p:spPr>
              <a:xfrm>
                <a:off x="2866938" y="1935881"/>
                <a:ext cx="1006403" cy="82540"/>
              </a:xfrm>
              <a:custGeom>
                <a:avLst/>
                <a:gdLst/>
                <a:ahLst/>
                <a:cxnLst/>
                <a:rect l="l" t="t" r="r" b="b"/>
                <a:pathLst>
                  <a:path w="13144" h="1078" extrusionOk="0">
                    <a:moveTo>
                      <a:pt x="13003" y="153"/>
                    </a:moveTo>
                    <a:lnTo>
                      <a:pt x="13003" y="937"/>
                    </a:lnTo>
                    <a:lnTo>
                      <a:pt x="152" y="937"/>
                    </a:lnTo>
                    <a:lnTo>
                      <a:pt x="152" y="153"/>
                    </a:lnTo>
                    <a:close/>
                    <a:moveTo>
                      <a:pt x="70" y="0"/>
                    </a:moveTo>
                    <a:cubicBezTo>
                      <a:pt x="35" y="0"/>
                      <a:pt x="0" y="36"/>
                      <a:pt x="0" y="82"/>
                    </a:cubicBezTo>
                    <a:lnTo>
                      <a:pt x="0" y="1007"/>
                    </a:lnTo>
                    <a:cubicBezTo>
                      <a:pt x="0" y="1042"/>
                      <a:pt x="35" y="1077"/>
                      <a:pt x="70" y="1077"/>
                    </a:cubicBezTo>
                    <a:lnTo>
                      <a:pt x="13074" y="1077"/>
                    </a:lnTo>
                    <a:cubicBezTo>
                      <a:pt x="13109" y="1077"/>
                      <a:pt x="13144" y="1042"/>
                      <a:pt x="13144" y="1007"/>
                    </a:cubicBezTo>
                    <a:lnTo>
                      <a:pt x="13144" y="82"/>
                    </a:lnTo>
                    <a:cubicBezTo>
                      <a:pt x="13144" y="36"/>
                      <a:pt x="13109" y="0"/>
                      <a:pt x="13074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0" name="Google Shape;2160;p61"/>
              <p:cNvSpPr/>
              <p:nvPr/>
            </p:nvSpPr>
            <p:spPr>
              <a:xfrm>
                <a:off x="2872298" y="1967274"/>
                <a:ext cx="995684" cy="20673"/>
              </a:xfrm>
              <a:custGeom>
                <a:avLst/>
                <a:gdLst/>
                <a:ahLst/>
                <a:cxnLst/>
                <a:rect l="l" t="t" r="r" b="b"/>
                <a:pathLst>
                  <a:path w="13004" h="270" extrusionOk="0">
                    <a:moveTo>
                      <a:pt x="0" y="0"/>
                    </a:moveTo>
                    <a:lnTo>
                      <a:pt x="0" y="269"/>
                    </a:lnTo>
                    <a:lnTo>
                      <a:pt x="13004" y="269"/>
                    </a:lnTo>
                    <a:lnTo>
                      <a:pt x="1300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1" name="Google Shape;2161;p61"/>
              <p:cNvSpPr/>
              <p:nvPr/>
            </p:nvSpPr>
            <p:spPr>
              <a:xfrm>
                <a:off x="2866938" y="1961838"/>
                <a:ext cx="1006403" cy="32388"/>
              </a:xfrm>
              <a:custGeom>
                <a:avLst/>
                <a:gdLst/>
                <a:ahLst/>
                <a:cxnLst/>
                <a:rect l="l" t="t" r="r" b="b"/>
                <a:pathLst>
                  <a:path w="13144" h="423" extrusionOk="0">
                    <a:moveTo>
                      <a:pt x="13003" y="141"/>
                    </a:moveTo>
                    <a:lnTo>
                      <a:pt x="13003" y="270"/>
                    </a:lnTo>
                    <a:lnTo>
                      <a:pt x="152" y="270"/>
                    </a:lnTo>
                    <a:lnTo>
                      <a:pt x="152" y="141"/>
                    </a:lnTo>
                    <a:close/>
                    <a:moveTo>
                      <a:pt x="70" y="1"/>
                    </a:moveTo>
                    <a:cubicBezTo>
                      <a:pt x="35" y="1"/>
                      <a:pt x="0" y="36"/>
                      <a:pt x="0" y="71"/>
                    </a:cubicBezTo>
                    <a:lnTo>
                      <a:pt x="0" y="340"/>
                    </a:lnTo>
                    <a:cubicBezTo>
                      <a:pt x="0" y="387"/>
                      <a:pt x="35" y="422"/>
                      <a:pt x="70" y="422"/>
                    </a:cubicBezTo>
                    <a:lnTo>
                      <a:pt x="13074" y="422"/>
                    </a:lnTo>
                    <a:cubicBezTo>
                      <a:pt x="13109" y="422"/>
                      <a:pt x="13144" y="387"/>
                      <a:pt x="13144" y="340"/>
                    </a:cubicBezTo>
                    <a:lnTo>
                      <a:pt x="13144" y="71"/>
                    </a:lnTo>
                    <a:cubicBezTo>
                      <a:pt x="13144" y="36"/>
                      <a:pt x="13109" y="1"/>
                      <a:pt x="1307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2" name="Google Shape;2162;p61"/>
              <p:cNvSpPr/>
              <p:nvPr/>
            </p:nvSpPr>
            <p:spPr>
              <a:xfrm>
                <a:off x="3161069" y="1508614"/>
                <a:ext cx="343022" cy="293866"/>
              </a:xfrm>
              <a:custGeom>
                <a:avLst/>
                <a:gdLst/>
                <a:ahLst/>
                <a:cxnLst/>
                <a:rect l="l" t="t" r="r" b="b"/>
                <a:pathLst>
                  <a:path w="4480" h="3838" extrusionOk="0">
                    <a:moveTo>
                      <a:pt x="2550" y="0"/>
                    </a:moveTo>
                    <a:cubicBezTo>
                      <a:pt x="2077" y="0"/>
                      <a:pt x="1594" y="177"/>
                      <a:pt x="1202" y="572"/>
                    </a:cubicBezTo>
                    <a:cubicBezTo>
                      <a:pt x="0" y="1774"/>
                      <a:pt x="858" y="3838"/>
                      <a:pt x="2557" y="3838"/>
                    </a:cubicBezTo>
                    <a:cubicBezTo>
                      <a:pt x="2562" y="3838"/>
                      <a:pt x="2567" y="3838"/>
                      <a:pt x="2572" y="3838"/>
                    </a:cubicBezTo>
                    <a:cubicBezTo>
                      <a:pt x="3625" y="3826"/>
                      <a:pt x="4479" y="2972"/>
                      <a:pt x="4479" y="1918"/>
                    </a:cubicBezTo>
                    <a:cubicBezTo>
                      <a:pt x="4479" y="764"/>
                      <a:pt x="3535" y="0"/>
                      <a:pt x="25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3" name="Google Shape;2163;p61"/>
              <p:cNvSpPr/>
              <p:nvPr/>
            </p:nvSpPr>
            <p:spPr>
              <a:xfrm>
                <a:off x="3314897" y="1584647"/>
                <a:ext cx="127332" cy="147928"/>
              </a:xfrm>
              <a:custGeom>
                <a:avLst/>
                <a:gdLst/>
                <a:ahLst/>
                <a:cxnLst/>
                <a:rect l="l" t="t" r="r" b="b"/>
                <a:pathLst>
                  <a:path w="1663" h="1932" extrusionOk="0">
                    <a:moveTo>
                      <a:pt x="1" y="1"/>
                    </a:moveTo>
                    <a:lnTo>
                      <a:pt x="1" y="1932"/>
                    </a:lnTo>
                    <a:lnTo>
                      <a:pt x="1663" y="97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64" name="Google Shape;2164;p61"/>
            <p:cNvGrpSpPr/>
            <p:nvPr/>
          </p:nvGrpSpPr>
          <p:grpSpPr>
            <a:xfrm>
              <a:off x="1418021" y="2285526"/>
              <a:ext cx="1366729" cy="2326302"/>
              <a:chOff x="-361925" y="1849750"/>
              <a:chExt cx="504775" cy="859175"/>
            </a:xfrm>
          </p:grpSpPr>
          <p:sp>
            <p:nvSpPr>
              <p:cNvPr id="2165" name="Google Shape;2165;p61"/>
              <p:cNvSpPr/>
              <p:nvPr/>
            </p:nvSpPr>
            <p:spPr>
              <a:xfrm>
                <a:off x="-145675" y="1851575"/>
                <a:ext cx="71125" cy="60450"/>
              </a:xfrm>
              <a:custGeom>
                <a:avLst/>
                <a:gdLst/>
                <a:ahLst/>
                <a:cxnLst/>
                <a:rect l="l" t="t" r="r" b="b"/>
                <a:pathLst>
                  <a:path w="2845" h="2418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0" y="1"/>
                      <a:pt x="754" y="2417"/>
                      <a:pt x="2682" y="2417"/>
                    </a:cubicBezTo>
                    <a:cubicBezTo>
                      <a:pt x="2735" y="2417"/>
                      <a:pt x="2789" y="2415"/>
                      <a:pt x="2844" y="2412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6" name="Google Shape;2166;p61"/>
              <p:cNvSpPr/>
              <p:nvPr/>
            </p:nvSpPr>
            <p:spPr>
              <a:xfrm>
                <a:off x="-148025" y="1849750"/>
                <a:ext cx="75525" cy="64175"/>
              </a:xfrm>
              <a:custGeom>
                <a:avLst/>
                <a:gdLst/>
                <a:ahLst/>
                <a:cxnLst/>
                <a:rect l="l" t="t" r="r" b="b"/>
                <a:pathLst>
                  <a:path w="3021" h="2567" extrusionOk="0">
                    <a:moveTo>
                      <a:pt x="83" y="0"/>
                    </a:moveTo>
                    <a:cubicBezTo>
                      <a:pt x="75" y="0"/>
                      <a:pt x="67" y="1"/>
                      <a:pt x="59" y="3"/>
                    </a:cubicBezTo>
                    <a:cubicBezTo>
                      <a:pt x="24" y="15"/>
                      <a:pt x="1" y="62"/>
                      <a:pt x="12" y="97"/>
                    </a:cubicBezTo>
                    <a:cubicBezTo>
                      <a:pt x="24" y="120"/>
                      <a:pt x="808" y="2567"/>
                      <a:pt x="2786" y="2567"/>
                    </a:cubicBezTo>
                    <a:lnTo>
                      <a:pt x="2950" y="2555"/>
                    </a:lnTo>
                    <a:cubicBezTo>
                      <a:pt x="2985" y="2555"/>
                      <a:pt x="3020" y="2520"/>
                      <a:pt x="3009" y="2485"/>
                    </a:cubicBezTo>
                    <a:cubicBezTo>
                      <a:pt x="3009" y="2438"/>
                      <a:pt x="2973" y="2414"/>
                      <a:pt x="2938" y="2414"/>
                    </a:cubicBezTo>
                    <a:cubicBezTo>
                      <a:pt x="2888" y="2418"/>
                      <a:pt x="2838" y="2419"/>
                      <a:pt x="2789" y="2419"/>
                    </a:cubicBezTo>
                    <a:cubicBezTo>
                      <a:pt x="920" y="2419"/>
                      <a:pt x="164" y="84"/>
                      <a:pt x="153" y="50"/>
                    </a:cubicBezTo>
                    <a:cubicBezTo>
                      <a:pt x="143" y="21"/>
                      <a:pt x="118" y="0"/>
                      <a:pt x="83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7" name="Google Shape;2167;p61"/>
              <p:cNvSpPr/>
              <p:nvPr/>
            </p:nvSpPr>
            <p:spPr>
              <a:xfrm>
                <a:off x="-170250" y="1934650"/>
                <a:ext cx="21350" cy="33475"/>
              </a:xfrm>
              <a:custGeom>
                <a:avLst/>
                <a:gdLst/>
                <a:ahLst/>
                <a:cxnLst/>
                <a:rect l="l" t="t" r="r" b="b"/>
                <a:pathLst>
                  <a:path w="854" h="1339" extrusionOk="0">
                    <a:moveTo>
                      <a:pt x="286" y="1"/>
                    </a:moveTo>
                    <a:cubicBezTo>
                      <a:pt x="220" y="1"/>
                      <a:pt x="0" y="26"/>
                      <a:pt x="0" y="364"/>
                    </a:cubicBezTo>
                    <a:cubicBezTo>
                      <a:pt x="0" y="762"/>
                      <a:pt x="199" y="1207"/>
                      <a:pt x="527" y="1324"/>
                    </a:cubicBezTo>
                    <a:cubicBezTo>
                      <a:pt x="558" y="1334"/>
                      <a:pt x="585" y="1338"/>
                      <a:pt x="610" y="1338"/>
                    </a:cubicBezTo>
                    <a:cubicBezTo>
                      <a:pt x="853" y="1338"/>
                      <a:pt x="787" y="896"/>
                      <a:pt x="702" y="715"/>
                    </a:cubicBezTo>
                    <a:cubicBezTo>
                      <a:pt x="620" y="516"/>
                      <a:pt x="304" y="1"/>
                      <a:pt x="304" y="1"/>
                    </a:cubicBezTo>
                    <a:cubicBezTo>
                      <a:pt x="304" y="1"/>
                      <a:pt x="298" y="1"/>
                      <a:pt x="28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8" name="Google Shape;2168;p61"/>
              <p:cNvSpPr/>
              <p:nvPr/>
            </p:nvSpPr>
            <p:spPr>
              <a:xfrm>
                <a:off x="-172600" y="1933150"/>
                <a:ext cx="25175" cy="36650"/>
              </a:xfrm>
              <a:custGeom>
                <a:avLst/>
                <a:gdLst/>
                <a:ahLst/>
                <a:cxnLst/>
                <a:rect l="l" t="t" r="r" b="b"/>
                <a:pathLst>
                  <a:path w="1007" h="1466" extrusionOk="0">
                    <a:moveTo>
                      <a:pt x="363" y="143"/>
                    </a:moveTo>
                    <a:cubicBezTo>
                      <a:pt x="433" y="260"/>
                      <a:pt x="668" y="658"/>
                      <a:pt x="738" y="811"/>
                    </a:cubicBezTo>
                    <a:cubicBezTo>
                      <a:pt x="808" y="963"/>
                      <a:pt x="831" y="1232"/>
                      <a:pt x="761" y="1302"/>
                    </a:cubicBezTo>
                    <a:cubicBezTo>
                      <a:pt x="753" y="1310"/>
                      <a:pt x="739" y="1324"/>
                      <a:pt x="705" y="1324"/>
                    </a:cubicBezTo>
                    <a:cubicBezTo>
                      <a:pt x="689" y="1324"/>
                      <a:pt x="670" y="1321"/>
                      <a:pt x="644" y="1314"/>
                    </a:cubicBezTo>
                    <a:cubicBezTo>
                      <a:pt x="328" y="1208"/>
                      <a:pt x="164" y="775"/>
                      <a:pt x="164" y="424"/>
                    </a:cubicBezTo>
                    <a:cubicBezTo>
                      <a:pt x="153" y="331"/>
                      <a:pt x="176" y="249"/>
                      <a:pt x="246" y="179"/>
                    </a:cubicBezTo>
                    <a:cubicBezTo>
                      <a:pt x="270" y="155"/>
                      <a:pt x="316" y="143"/>
                      <a:pt x="363" y="143"/>
                    </a:cubicBezTo>
                    <a:close/>
                    <a:moveTo>
                      <a:pt x="363" y="0"/>
                    </a:moveTo>
                    <a:cubicBezTo>
                      <a:pt x="286" y="0"/>
                      <a:pt x="209" y="24"/>
                      <a:pt x="141" y="73"/>
                    </a:cubicBezTo>
                    <a:cubicBezTo>
                      <a:pt x="47" y="167"/>
                      <a:pt x="0" y="296"/>
                      <a:pt x="12" y="424"/>
                    </a:cubicBezTo>
                    <a:cubicBezTo>
                      <a:pt x="12" y="822"/>
                      <a:pt x="223" y="1326"/>
                      <a:pt x="597" y="1454"/>
                    </a:cubicBezTo>
                    <a:cubicBezTo>
                      <a:pt x="632" y="1466"/>
                      <a:pt x="668" y="1466"/>
                      <a:pt x="714" y="1466"/>
                    </a:cubicBezTo>
                    <a:cubicBezTo>
                      <a:pt x="773" y="1466"/>
                      <a:pt x="831" y="1443"/>
                      <a:pt x="867" y="1396"/>
                    </a:cubicBezTo>
                    <a:cubicBezTo>
                      <a:pt x="1007" y="1255"/>
                      <a:pt x="937" y="904"/>
                      <a:pt x="867" y="752"/>
                    </a:cubicBezTo>
                    <a:cubicBezTo>
                      <a:pt x="785" y="541"/>
                      <a:pt x="480" y="50"/>
                      <a:pt x="469" y="26"/>
                    </a:cubicBezTo>
                    <a:lnTo>
                      <a:pt x="445" y="3"/>
                    </a:lnTo>
                    <a:lnTo>
                      <a:pt x="410" y="3"/>
                    </a:lnTo>
                    <a:cubicBezTo>
                      <a:pt x="394" y="1"/>
                      <a:pt x="379" y="0"/>
                      <a:pt x="363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9" name="Google Shape;2169;p61"/>
              <p:cNvSpPr/>
              <p:nvPr/>
            </p:nvSpPr>
            <p:spPr>
              <a:xfrm>
                <a:off x="-84200" y="1934650"/>
                <a:ext cx="21650" cy="33475"/>
              </a:xfrm>
              <a:custGeom>
                <a:avLst/>
                <a:gdLst/>
                <a:ahLst/>
                <a:cxnLst/>
                <a:rect l="l" t="t" r="r" b="b"/>
                <a:pathLst>
                  <a:path w="866" h="1339" extrusionOk="0">
                    <a:moveTo>
                      <a:pt x="568" y="1"/>
                    </a:moveTo>
                    <a:cubicBezTo>
                      <a:pt x="556" y="1"/>
                      <a:pt x="549" y="1"/>
                      <a:pt x="549" y="1"/>
                    </a:cubicBezTo>
                    <a:cubicBezTo>
                      <a:pt x="549" y="1"/>
                      <a:pt x="233" y="516"/>
                      <a:pt x="151" y="715"/>
                    </a:cubicBezTo>
                    <a:cubicBezTo>
                      <a:pt x="66" y="896"/>
                      <a:pt x="0" y="1338"/>
                      <a:pt x="244" y="1338"/>
                    </a:cubicBezTo>
                    <a:cubicBezTo>
                      <a:pt x="268" y="1338"/>
                      <a:pt x="296" y="1334"/>
                      <a:pt x="327" y="1324"/>
                    </a:cubicBezTo>
                    <a:cubicBezTo>
                      <a:pt x="654" y="1207"/>
                      <a:pt x="865" y="762"/>
                      <a:pt x="865" y="364"/>
                    </a:cubicBezTo>
                    <a:cubicBezTo>
                      <a:pt x="865" y="26"/>
                      <a:pt x="637" y="1"/>
                      <a:pt x="56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0" name="Google Shape;2170;p61"/>
              <p:cNvSpPr/>
              <p:nvPr/>
            </p:nvSpPr>
            <p:spPr>
              <a:xfrm>
                <a:off x="-85700" y="1933150"/>
                <a:ext cx="25200" cy="36650"/>
              </a:xfrm>
              <a:custGeom>
                <a:avLst/>
                <a:gdLst/>
                <a:ahLst/>
                <a:cxnLst/>
                <a:rect l="l" t="t" r="r" b="b"/>
                <a:pathLst>
                  <a:path w="1008" h="1466" extrusionOk="0">
                    <a:moveTo>
                      <a:pt x="656" y="132"/>
                    </a:moveTo>
                    <a:cubicBezTo>
                      <a:pt x="691" y="143"/>
                      <a:pt x="738" y="155"/>
                      <a:pt x="773" y="179"/>
                    </a:cubicBezTo>
                    <a:cubicBezTo>
                      <a:pt x="832" y="249"/>
                      <a:pt x="855" y="331"/>
                      <a:pt x="843" y="424"/>
                    </a:cubicBezTo>
                    <a:cubicBezTo>
                      <a:pt x="843" y="775"/>
                      <a:pt x="679" y="1208"/>
                      <a:pt x="363" y="1314"/>
                    </a:cubicBezTo>
                    <a:cubicBezTo>
                      <a:pt x="338" y="1321"/>
                      <a:pt x="318" y="1324"/>
                      <a:pt x="303" y="1324"/>
                    </a:cubicBezTo>
                    <a:cubicBezTo>
                      <a:pt x="268" y="1324"/>
                      <a:pt x="254" y="1310"/>
                      <a:pt x="246" y="1302"/>
                    </a:cubicBezTo>
                    <a:cubicBezTo>
                      <a:pt x="176" y="1232"/>
                      <a:pt x="200" y="974"/>
                      <a:pt x="270" y="811"/>
                    </a:cubicBezTo>
                    <a:cubicBezTo>
                      <a:pt x="352" y="647"/>
                      <a:pt x="574" y="260"/>
                      <a:pt x="656" y="132"/>
                    </a:cubicBezTo>
                    <a:close/>
                    <a:moveTo>
                      <a:pt x="644" y="0"/>
                    </a:moveTo>
                    <a:cubicBezTo>
                      <a:pt x="629" y="0"/>
                      <a:pt x="613" y="1"/>
                      <a:pt x="597" y="3"/>
                    </a:cubicBezTo>
                    <a:lnTo>
                      <a:pt x="562" y="3"/>
                    </a:lnTo>
                    <a:lnTo>
                      <a:pt x="551" y="26"/>
                    </a:lnTo>
                    <a:cubicBezTo>
                      <a:pt x="527" y="50"/>
                      <a:pt x="235" y="541"/>
                      <a:pt x="141" y="752"/>
                    </a:cubicBezTo>
                    <a:cubicBezTo>
                      <a:pt x="71" y="904"/>
                      <a:pt x="1" y="1255"/>
                      <a:pt x="141" y="1396"/>
                    </a:cubicBezTo>
                    <a:cubicBezTo>
                      <a:pt x="176" y="1443"/>
                      <a:pt x="235" y="1466"/>
                      <a:pt x="293" y="1466"/>
                    </a:cubicBezTo>
                    <a:cubicBezTo>
                      <a:pt x="340" y="1466"/>
                      <a:pt x="375" y="1466"/>
                      <a:pt x="410" y="1454"/>
                    </a:cubicBezTo>
                    <a:cubicBezTo>
                      <a:pt x="785" y="1326"/>
                      <a:pt x="995" y="834"/>
                      <a:pt x="995" y="424"/>
                    </a:cubicBezTo>
                    <a:cubicBezTo>
                      <a:pt x="1007" y="296"/>
                      <a:pt x="960" y="167"/>
                      <a:pt x="867" y="73"/>
                    </a:cubicBezTo>
                    <a:cubicBezTo>
                      <a:pt x="798" y="24"/>
                      <a:pt x="722" y="0"/>
                      <a:pt x="644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1" name="Google Shape;2171;p61"/>
              <p:cNvSpPr/>
              <p:nvPr/>
            </p:nvSpPr>
            <p:spPr>
              <a:xfrm>
                <a:off x="-215900" y="2329700"/>
                <a:ext cx="99500" cy="377075"/>
              </a:xfrm>
              <a:custGeom>
                <a:avLst/>
                <a:gdLst/>
                <a:ahLst/>
                <a:cxnLst/>
                <a:rect l="l" t="t" r="r" b="b"/>
                <a:pathLst>
                  <a:path w="3980" h="15083" extrusionOk="0">
                    <a:moveTo>
                      <a:pt x="843" y="0"/>
                    </a:moveTo>
                    <a:lnTo>
                      <a:pt x="972" y="492"/>
                    </a:lnTo>
                    <a:lnTo>
                      <a:pt x="1206" y="12488"/>
                    </a:lnTo>
                    <a:lnTo>
                      <a:pt x="972" y="12793"/>
                    </a:lnTo>
                    <a:lnTo>
                      <a:pt x="1077" y="13460"/>
                    </a:lnTo>
                    <a:cubicBezTo>
                      <a:pt x="1077" y="13460"/>
                      <a:pt x="844" y="13186"/>
                      <a:pt x="557" y="13186"/>
                    </a:cubicBezTo>
                    <a:cubicBezTo>
                      <a:pt x="498" y="13186"/>
                      <a:pt x="437" y="13198"/>
                      <a:pt x="375" y="13226"/>
                    </a:cubicBezTo>
                    <a:cubicBezTo>
                      <a:pt x="0" y="13389"/>
                      <a:pt x="539" y="14326"/>
                      <a:pt x="1077" y="14665"/>
                    </a:cubicBezTo>
                    <a:cubicBezTo>
                      <a:pt x="1448" y="14899"/>
                      <a:pt x="1652" y="15083"/>
                      <a:pt x="1843" y="15083"/>
                    </a:cubicBezTo>
                    <a:cubicBezTo>
                      <a:pt x="1929" y="15083"/>
                      <a:pt x="2012" y="15045"/>
                      <a:pt x="2107" y="14958"/>
                    </a:cubicBezTo>
                    <a:cubicBezTo>
                      <a:pt x="2411" y="14689"/>
                      <a:pt x="2376" y="13787"/>
                      <a:pt x="2376" y="13787"/>
                    </a:cubicBezTo>
                    <a:cubicBezTo>
                      <a:pt x="2470" y="13507"/>
                      <a:pt x="2540" y="13214"/>
                      <a:pt x="2575" y="12921"/>
                    </a:cubicBezTo>
                    <a:lnTo>
                      <a:pt x="2575" y="12219"/>
                    </a:lnTo>
                    <a:cubicBezTo>
                      <a:pt x="2575" y="12219"/>
                      <a:pt x="2950" y="11985"/>
                      <a:pt x="2950" y="11376"/>
                    </a:cubicBezTo>
                    <a:cubicBezTo>
                      <a:pt x="2950" y="10779"/>
                      <a:pt x="3980" y="1170"/>
                      <a:pt x="3980" y="1170"/>
                    </a:cubicBezTo>
                    <a:lnTo>
                      <a:pt x="843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2" name="Google Shape;2172;p61"/>
              <p:cNvSpPr/>
              <p:nvPr/>
            </p:nvSpPr>
            <p:spPr>
              <a:xfrm>
                <a:off x="-212100" y="2327750"/>
                <a:ext cx="97750" cy="381175"/>
              </a:xfrm>
              <a:custGeom>
                <a:avLst/>
                <a:gdLst/>
                <a:ahLst/>
                <a:cxnLst/>
                <a:rect l="l" t="t" r="r" b="b"/>
                <a:pathLst>
                  <a:path w="3910" h="15247" extrusionOk="0">
                    <a:moveTo>
                      <a:pt x="796" y="183"/>
                    </a:moveTo>
                    <a:lnTo>
                      <a:pt x="3746" y="1284"/>
                    </a:lnTo>
                    <a:cubicBezTo>
                      <a:pt x="3652" y="2150"/>
                      <a:pt x="2716" y="10881"/>
                      <a:pt x="2716" y="11466"/>
                    </a:cubicBezTo>
                    <a:cubicBezTo>
                      <a:pt x="2716" y="12016"/>
                      <a:pt x="2400" y="12239"/>
                      <a:pt x="2388" y="12239"/>
                    </a:cubicBezTo>
                    <a:cubicBezTo>
                      <a:pt x="2365" y="12250"/>
                      <a:pt x="2353" y="12274"/>
                      <a:pt x="2353" y="12309"/>
                    </a:cubicBezTo>
                    <a:lnTo>
                      <a:pt x="2353" y="13011"/>
                    </a:lnTo>
                    <a:cubicBezTo>
                      <a:pt x="2306" y="13292"/>
                      <a:pt x="2248" y="13573"/>
                      <a:pt x="2154" y="13854"/>
                    </a:cubicBezTo>
                    <a:cubicBezTo>
                      <a:pt x="2154" y="13865"/>
                      <a:pt x="2154" y="13865"/>
                      <a:pt x="2154" y="13877"/>
                    </a:cubicBezTo>
                    <a:cubicBezTo>
                      <a:pt x="2166" y="14111"/>
                      <a:pt x="2131" y="14790"/>
                      <a:pt x="1908" y="14989"/>
                    </a:cubicBezTo>
                    <a:cubicBezTo>
                      <a:pt x="1833" y="15055"/>
                      <a:pt x="1770" y="15087"/>
                      <a:pt x="1700" y="15087"/>
                    </a:cubicBezTo>
                    <a:cubicBezTo>
                      <a:pt x="1584" y="15087"/>
                      <a:pt x="1451" y="15002"/>
                      <a:pt x="1218" y="14849"/>
                    </a:cubicBezTo>
                    <a:cubicBezTo>
                      <a:pt x="1136" y="14790"/>
                      <a:pt x="1054" y="14732"/>
                      <a:pt x="960" y="14673"/>
                    </a:cubicBezTo>
                    <a:cubicBezTo>
                      <a:pt x="562" y="14439"/>
                      <a:pt x="153" y="13819"/>
                      <a:pt x="176" y="13503"/>
                    </a:cubicBezTo>
                    <a:cubicBezTo>
                      <a:pt x="164" y="13444"/>
                      <a:pt x="199" y="13397"/>
                      <a:pt x="246" y="13374"/>
                    </a:cubicBezTo>
                    <a:cubicBezTo>
                      <a:pt x="293" y="13350"/>
                      <a:pt x="352" y="13339"/>
                      <a:pt x="410" y="13339"/>
                    </a:cubicBezTo>
                    <a:lnTo>
                      <a:pt x="410" y="13350"/>
                    </a:lnTo>
                    <a:cubicBezTo>
                      <a:pt x="586" y="13362"/>
                      <a:pt x="749" y="13456"/>
                      <a:pt x="866" y="13596"/>
                    </a:cubicBezTo>
                    <a:cubicBezTo>
                      <a:pt x="881" y="13615"/>
                      <a:pt x="901" y="13623"/>
                      <a:pt x="920" y="13623"/>
                    </a:cubicBezTo>
                    <a:cubicBezTo>
                      <a:pt x="962" y="13623"/>
                      <a:pt x="1003" y="13586"/>
                      <a:pt x="995" y="13538"/>
                    </a:cubicBezTo>
                    <a:lnTo>
                      <a:pt x="902" y="12894"/>
                    </a:lnTo>
                    <a:lnTo>
                      <a:pt x="1112" y="12613"/>
                    </a:lnTo>
                    <a:cubicBezTo>
                      <a:pt x="1112" y="12601"/>
                      <a:pt x="1124" y="12578"/>
                      <a:pt x="1124" y="12566"/>
                    </a:cubicBezTo>
                    <a:lnTo>
                      <a:pt x="890" y="570"/>
                    </a:lnTo>
                    <a:cubicBezTo>
                      <a:pt x="890" y="558"/>
                      <a:pt x="890" y="558"/>
                      <a:pt x="890" y="546"/>
                    </a:cubicBezTo>
                    <a:lnTo>
                      <a:pt x="796" y="183"/>
                    </a:lnTo>
                    <a:close/>
                    <a:moveTo>
                      <a:pt x="688" y="0"/>
                    </a:moveTo>
                    <a:cubicBezTo>
                      <a:pt x="672" y="0"/>
                      <a:pt x="658" y="6"/>
                      <a:pt x="644" y="19"/>
                    </a:cubicBezTo>
                    <a:cubicBezTo>
                      <a:pt x="621" y="31"/>
                      <a:pt x="621" y="66"/>
                      <a:pt x="621" y="90"/>
                    </a:cubicBezTo>
                    <a:lnTo>
                      <a:pt x="761" y="581"/>
                    </a:lnTo>
                    <a:lnTo>
                      <a:pt x="984" y="12543"/>
                    </a:lnTo>
                    <a:lnTo>
                      <a:pt x="761" y="12824"/>
                    </a:lnTo>
                    <a:cubicBezTo>
                      <a:pt x="749" y="12835"/>
                      <a:pt x="749" y="12859"/>
                      <a:pt x="749" y="12882"/>
                    </a:cubicBezTo>
                    <a:lnTo>
                      <a:pt x="820" y="13350"/>
                    </a:lnTo>
                    <a:cubicBezTo>
                      <a:pt x="705" y="13251"/>
                      <a:pt x="561" y="13197"/>
                      <a:pt x="416" y="13197"/>
                    </a:cubicBezTo>
                    <a:cubicBezTo>
                      <a:pt x="339" y="13197"/>
                      <a:pt x="261" y="13212"/>
                      <a:pt x="188" y="13245"/>
                    </a:cubicBezTo>
                    <a:cubicBezTo>
                      <a:pt x="94" y="13280"/>
                      <a:pt x="24" y="13386"/>
                      <a:pt x="24" y="13491"/>
                    </a:cubicBezTo>
                    <a:cubicBezTo>
                      <a:pt x="0" y="13865"/>
                      <a:pt x="433" y="14533"/>
                      <a:pt x="878" y="14813"/>
                    </a:cubicBezTo>
                    <a:cubicBezTo>
                      <a:pt x="972" y="14872"/>
                      <a:pt x="1065" y="14931"/>
                      <a:pt x="1136" y="14977"/>
                    </a:cubicBezTo>
                    <a:cubicBezTo>
                      <a:pt x="1358" y="15129"/>
                      <a:pt x="1534" y="15247"/>
                      <a:pt x="1697" y="15247"/>
                    </a:cubicBezTo>
                    <a:cubicBezTo>
                      <a:pt x="1815" y="15235"/>
                      <a:pt x="1932" y="15188"/>
                      <a:pt x="2013" y="15106"/>
                    </a:cubicBezTo>
                    <a:cubicBezTo>
                      <a:pt x="2318" y="14837"/>
                      <a:pt x="2306" y="14006"/>
                      <a:pt x="2306" y="13889"/>
                    </a:cubicBezTo>
                    <a:cubicBezTo>
                      <a:pt x="2400" y="13608"/>
                      <a:pt x="2470" y="13315"/>
                      <a:pt x="2505" y="13011"/>
                    </a:cubicBezTo>
                    <a:lnTo>
                      <a:pt x="2505" y="12356"/>
                    </a:lnTo>
                    <a:cubicBezTo>
                      <a:pt x="2763" y="12133"/>
                      <a:pt x="2891" y="11806"/>
                      <a:pt x="2880" y="11478"/>
                    </a:cubicBezTo>
                    <a:cubicBezTo>
                      <a:pt x="2880" y="10881"/>
                      <a:pt x="3898" y="1342"/>
                      <a:pt x="3910" y="1248"/>
                    </a:cubicBezTo>
                    <a:cubicBezTo>
                      <a:pt x="3910" y="1213"/>
                      <a:pt x="3898" y="1190"/>
                      <a:pt x="3863" y="1178"/>
                    </a:cubicBezTo>
                    <a:lnTo>
                      <a:pt x="726" y="8"/>
                    </a:lnTo>
                    <a:cubicBezTo>
                      <a:pt x="711" y="3"/>
                      <a:pt x="699" y="0"/>
                      <a:pt x="688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3" name="Google Shape;2173;p61"/>
              <p:cNvSpPr/>
              <p:nvPr/>
            </p:nvSpPr>
            <p:spPr>
              <a:xfrm>
                <a:off x="-92725" y="2329100"/>
                <a:ext cx="99525" cy="377675"/>
              </a:xfrm>
              <a:custGeom>
                <a:avLst/>
                <a:gdLst/>
                <a:ahLst/>
                <a:cxnLst/>
                <a:rect l="l" t="t" r="r" b="b"/>
                <a:pathLst>
                  <a:path w="3981" h="15107" extrusionOk="0">
                    <a:moveTo>
                      <a:pt x="3149" y="1"/>
                    </a:moveTo>
                    <a:lnTo>
                      <a:pt x="1" y="1171"/>
                    </a:lnTo>
                    <a:cubicBezTo>
                      <a:pt x="1" y="1171"/>
                      <a:pt x="1042" y="10803"/>
                      <a:pt x="1042" y="11400"/>
                    </a:cubicBezTo>
                    <a:cubicBezTo>
                      <a:pt x="1042" y="12009"/>
                      <a:pt x="1405" y="12243"/>
                      <a:pt x="1405" y="12243"/>
                    </a:cubicBezTo>
                    <a:lnTo>
                      <a:pt x="1405" y="12945"/>
                    </a:lnTo>
                    <a:cubicBezTo>
                      <a:pt x="1452" y="13238"/>
                      <a:pt x="1510" y="13531"/>
                      <a:pt x="1604" y="13811"/>
                    </a:cubicBezTo>
                    <a:cubicBezTo>
                      <a:pt x="1604" y="13811"/>
                      <a:pt x="1569" y="14713"/>
                      <a:pt x="1873" y="14982"/>
                    </a:cubicBezTo>
                    <a:cubicBezTo>
                      <a:pt x="1968" y="15069"/>
                      <a:pt x="2053" y="15107"/>
                      <a:pt x="2140" y="15107"/>
                    </a:cubicBezTo>
                    <a:cubicBezTo>
                      <a:pt x="2334" y="15107"/>
                      <a:pt x="2544" y="14923"/>
                      <a:pt x="2915" y="14689"/>
                    </a:cubicBezTo>
                    <a:cubicBezTo>
                      <a:pt x="3453" y="14350"/>
                      <a:pt x="3980" y="13413"/>
                      <a:pt x="3617" y="13250"/>
                    </a:cubicBezTo>
                    <a:cubicBezTo>
                      <a:pt x="3553" y="13222"/>
                      <a:pt x="3491" y="13210"/>
                      <a:pt x="3431" y="13210"/>
                    </a:cubicBezTo>
                    <a:cubicBezTo>
                      <a:pt x="3140" y="13210"/>
                      <a:pt x="2915" y="13484"/>
                      <a:pt x="2915" y="13484"/>
                    </a:cubicBezTo>
                    <a:lnTo>
                      <a:pt x="3009" y="12817"/>
                    </a:lnTo>
                    <a:lnTo>
                      <a:pt x="2775" y="12512"/>
                    </a:lnTo>
                    <a:lnTo>
                      <a:pt x="3009" y="516"/>
                    </a:lnTo>
                    <a:lnTo>
                      <a:pt x="3149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4" name="Google Shape;2174;p61"/>
              <p:cNvSpPr/>
              <p:nvPr/>
            </p:nvSpPr>
            <p:spPr>
              <a:xfrm>
                <a:off x="-94475" y="2327650"/>
                <a:ext cx="97750" cy="381275"/>
              </a:xfrm>
              <a:custGeom>
                <a:avLst/>
                <a:gdLst/>
                <a:ahLst/>
                <a:cxnLst/>
                <a:rect l="l" t="t" r="r" b="b"/>
                <a:pathLst>
                  <a:path w="3910" h="15251" extrusionOk="0">
                    <a:moveTo>
                      <a:pt x="3102" y="199"/>
                    </a:moveTo>
                    <a:lnTo>
                      <a:pt x="3008" y="562"/>
                    </a:lnTo>
                    <a:cubicBezTo>
                      <a:pt x="2997" y="574"/>
                      <a:pt x="2997" y="574"/>
                      <a:pt x="3008" y="585"/>
                    </a:cubicBezTo>
                    <a:lnTo>
                      <a:pt x="2763" y="12582"/>
                    </a:lnTo>
                    <a:cubicBezTo>
                      <a:pt x="2763" y="12594"/>
                      <a:pt x="2774" y="12617"/>
                      <a:pt x="2786" y="12629"/>
                    </a:cubicBezTo>
                    <a:lnTo>
                      <a:pt x="2997" y="12898"/>
                    </a:lnTo>
                    <a:lnTo>
                      <a:pt x="2903" y="13542"/>
                    </a:lnTo>
                    <a:cubicBezTo>
                      <a:pt x="2903" y="13577"/>
                      <a:pt x="2915" y="13600"/>
                      <a:pt x="2950" y="13612"/>
                    </a:cubicBezTo>
                    <a:cubicBezTo>
                      <a:pt x="2959" y="13621"/>
                      <a:pt x="2969" y="13625"/>
                      <a:pt x="2980" y="13625"/>
                    </a:cubicBezTo>
                    <a:cubicBezTo>
                      <a:pt x="2998" y="13625"/>
                      <a:pt x="3017" y="13615"/>
                      <a:pt x="3032" y="13600"/>
                    </a:cubicBezTo>
                    <a:cubicBezTo>
                      <a:pt x="3032" y="13600"/>
                      <a:pt x="3245" y="13346"/>
                      <a:pt x="3501" y="13346"/>
                    </a:cubicBezTo>
                    <a:cubicBezTo>
                      <a:pt x="3550" y="13346"/>
                      <a:pt x="3601" y="13355"/>
                      <a:pt x="3652" y="13378"/>
                    </a:cubicBezTo>
                    <a:cubicBezTo>
                      <a:pt x="3699" y="13401"/>
                      <a:pt x="3734" y="13460"/>
                      <a:pt x="3722" y="13518"/>
                    </a:cubicBezTo>
                    <a:cubicBezTo>
                      <a:pt x="3746" y="13823"/>
                      <a:pt x="3336" y="14443"/>
                      <a:pt x="2938" y="14689"/>
                    </a:cubicBezTo>
                    <a:cubicBezTo>
                      <a:pt x="2845" y="14747"/>
                      <a:pt x="2763" y="14806"/>
                      <a:pt x="2681" y="14853"/>
                    </a:cubicBezTo>
                    <a:cubicBezTo>
                      <a:pt x="2446" y="15014"/>
                      <a:pt x="2313" y="15102"/>
                      <a:pt x="2197" y="15102"/>
                    </a:cubicBezTo>
                    <a:cubicBezTo>
                      <a:pt x="2127" y="15102"/>
                      <a:pt x="2064" y="15070"/>
                      <a:pt x="1990" y="15005"/>
                    </a:cubicBezTo>
                    <a:cubicBezTo>
                      <a:pt x="1768" y="14794"/>
                      <a:pt x="1733" y="14127"/>
                      <a:pt x="1744" y="13881"/>
                    </a:cubicBezTo>
                    <a:cubicBezTo>
                      <a:pt x="1744" y="13881"/>
                      <a:pt x="1744" y="13869"/>
                      <a:pt x="1744" y="13858"/>
                    </a:cubicBezTo>
                    <a:cubicBezTo>
                      <a:pt x="1651" y="13589"/>
                      <a:pt x="1580" y="13308"/>
                      <a:pt x="1545" y="13015"/>
                    </a:cubicBezTo>
                    <a:lnTo>
                      <a:pt x="1545" y="12313"/>
                    </a:lnTo>
                    <a:cubicBezTo>
                      <a:pt x="1545" y="12289"/>
                      <a:pt x="1534" y="12266"/>
                      <a:pt x="1510" y="12254"/>
                    </a:cubicBezTo>
                    <a:cubicBezTo>
                      <a:pt x="1499" y="12243"/>
                      <a:pt x="1183" y="12032"/>
                      <a:pt x="1183" y="11482"/>
                    </a:cubicBezTo>
                    <a:cubicBezTo>
                      <a:pt x="1183" y="10897"/>
                      <a:pt x="246" y="2165"/>
                      <a:pt x="153" y="1299"/>
                    </a:cubicBezTo>
                    <a:lnTo>
                      <a:pt x="3102" y="199"/>
                    </a:lnTo>
                    <a:close/>
                    <a:moveTo>
                      <a:pt x="3184" y="0"/>
                    </a:moveTo>
                    <a:lnTo>
                      <a:pt x="47" y="1170"/>
                    </a:lnTo>
                    <a:cubicBezTo>
                      <a:pt x="12" y="1182"/>
                      <a:pt x="0" y="1217"/>
                      <a:pt x="0" y="1252"/>
                    </a:cubicBezTo>
                    <a:cubicBezTo>
                      <a:pt x="12" y="1346"/>
                      <a:pt x="1030" y="10885"/>
                      <a:pt x="1030" y="11470"/>
                    </a:cubicBezTo>
                    <a:cubicBezTo>
                      <a:pt x="1019" y="11810"/>
                      <a:pt x="1147" y="12137"/>
                      <a:pt x="1405" y="12348"/>
                    </a:cubicBezTo>
                    <a:lnTo>
                      <a:pt x="1405" y="13015"/>
                    </a:lnTo>
                    <a:cubicBezTo>
                      <a:pt x="1440" y="13319"/>
                      <a:pt x="1510" y="13612"/>
                      <a:pt x="1604" y="13893"/>
                    </a:cubicBezTo>
                    <a:cubicBezTo>
                      <a:pt x="1604" y="14010"/>
                      <a:pt x="1592" y="14841"/>
                      <a:pt x="1896" y="15110"/>
                    </a:cubicBezTo>
                    <a:cubicBezTo>
                      <a:pt x="1978" y="15192"/>
                      <a:pt x="2084" y="15239"/>
                      <a:pt x="2201" y="15251"/>
                    </a:cubicBezTo>
                    <a:cubicBezTo>
                      <a:pt x="2365" y="15251"/>
                      <a:pt x="2540" y="15133"/>
                      <a:pt x="2774" y="14993"/>
                    </a:cubicBezTo>
                    <a:cubicBezTo>
                      <a:pt x="2845" y="14935"/>
                      <a:pt x="2926" y="14876"/>
                      <a:pt x="3020" y="14817"/>
                    </a:cubicBezTo>
                    <a:cubicBezTo>
                      <a:pt x="3477" y="14525"/>
                      <a:pt x="3910" y="13869"/>
                      <a:pt x="3886" y="13507"/>
                    </a:cubicBezTo>
                    <a:cubicBezTo>
                      <a:pt x="3886" y="13401"/>
                      <a:pt x="3816" y="13296"/>
                      <a:pt x="3722" y="13249"/>
                    </a:cubicBezTo>
                    <a:cubicBezTo>
                      <a:pt x="3649" y="13220"/>
                      <a:pt x="3571" y="13206"/>
                      <a:pt x="3493" y="13206"/>
                    </a:cubicBezTo>
                    <a:cubicBezTo>
                      <a:pt x="3348" y="13206"/>
                      <a:pt x="3204" y="13256"/>
                      <a:pt x="3090" y="13354"/>
                    </a:cubicBezTo>
                    <a:lnTo>
                      <a:pt x="3161" y="12898"/>
                    </a:lnTo>
                    <a:cubicBezTo>
                      <a:pt x="3161" y="12875"/>
                      <a:pt x="3161" y="12851"/>
                      <a:pt x="3149" y="12839"/>
                    </a:cubicBezTo>
                    <a:lnTo>
                      <a:pt x="2926" y="12559"/>
                    </a:lnTo>
                    <a:lnTo>
                      <a:pt x="3149" y="585"/>
                    </a:lnTo>
                    <a:lnTo>
                      <a:pt x="3289" y="94"/>
                    </a:lnTo>
                    <a:cubicBezTo>
                      <a:pt x="3289" y="70"/>
                      <a:pt x="3289" y="35"/>
                      <a:pt x="3266" y="23"/>
                    </a:cubicBezTo>
                    <a:cubicBezTo>
                      <a:pt x="3242" y="0"/>
                      <a:pt x="3219" y="0"/>
                      <a:pt x="3184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5" name="Google Shape;2175;p61"/>
              <p:cNvSpPr/>
              <p:nvPr/>
            </p:nvSpPr>
            <p:spPr>
              <a:xfrm>
                <a:off x="-219425" y="2017775"/>
                <a:ext cx="215100" cy="355425"/>
              </a:xfrm>
              <a:custGeom>
                <a:avLst/>
                <a:gdLst/>
                <a:ahLst/>
                <a:cxnLst/>
                <a:rect l="l" t="t" r="r" b="b"/>
                <a:pathLst>
                  <a:path w="8604" h="14217" extrusionOk="0">
                    <a:moveTo>
                      <a:pt x="2821" y="0"/>
                    </a:moveTo>
                    <a:cubicBezTo>
                      <a:pt x="2821" y="0"/>
                      <a:pt x="83" y="1639"/>
                      <a:pt x="36" y="1838"/>
                    </a:cubicBezTo>
                    <a:cubicBezTo>
                      <a:pt x="1" y="2037"/>
                      <a:pt x="1054" y="8556"/>
                      <a:pt x="1054" y="8556"/>
                    </a:cubicBezTo>
                    <a:lnTo>
                      <a:pt x="609" y="12606"/>
                    </a:lnTo>
                    <a:cubicBezTo>
                      <a:pt x="609" y="12606"/>
                      <a:pt x="1665" y="14216"/>
                      <a:pt x="4174" y="14216"/>
                    </a:cubicBezTo>
                    <a:cubicBezTo>
                      <a:pt x="4267" y="14216"/>
                      <a:pt x="4363" y="14214"/>
                      <a:pt x="4460" y="14209"/>
                    </a:cubicBezTo>
                    <a:cubicBezTo>
                      <a:pt x="7164" y="14080"/>
                      <a:pt x="8603" y="12840"/>
                      <a:pt x="8603" y="12840"/>
                    </a:cubicBezTo>
                    <a:lnTo>
                      <a:pt x="7901" y="8065"/>
                    </a:lnTo>
                    <a:lnTo>
                      <a:pt x="8404" y="1604"/>
                    </a:lnTo>
                    <a:lnTo>
                      <a:pt x="5490" y="71"/>
                    </a:lnTo>
                    <a:lnTo>
                      <a:pt x="282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6" name="Google Shape;2176;p61"/>
              <p:cNvSpPr/>
              <p:nvPr/>
            </p:nvSpPr>
            <p:spPr>
              <a:xfrm>
                <a:off x="-220875" y="2016025"/>
                <a:ext cx="218600" cy="359050"/>
              </a:xfrm>
              <a:custGeom>
                <a:avLst/>
                <a:gdLst/>
                <a:ahLst/>
                <a:cxnLst/>
                <a:rect l="l" t="t" r="r" b="b"/>
                <a:pathLst>
                  <a:path w="8744" h="14362" extrusionOk="0">
                    <a:moveTo>
                      <a:pt x="2903" y="141"/>
                    </a:moveTo>
                    <a:lnTo>
                      <a:pt x="5536" y="211"/>
                    </a:lnTo>
                    <a:lnTo>
                      <a:pt x="8380" y="1721"/>
                    </a:lnTo>
                    <a:lnTo>
                      <a:pt x="7889" y="8123"/>
                    </a:lnTo>
                    <a:cubicBezTo>
                      <a:pt x="7889" y="8123"/>
                      <a:pt x="7889" y="8135"/>
                      <a:pt x="7889" y="8135"/>
                    </a:cubicBezTo>
                    <a:lnTo>
                      <a:pt x="8579" y="12875"/>
                    </a:lnTo>
                    <a:cubicBezTo>
                      <a:pt x="8357" y="13050"/>
                      <a:pt x="6952" y="14092"/>
                      <a:pt x="4518" y="14209"/>
                    </a:cubicBezTo>
                    <a:cubicBezTo>
                      <a:pt x="4424" y="14213"/>
                      <a:pt x="4331" y="14216"/>
                      <a:pt x="4240" y="14216"/>
                    </a:cubicBezTo>
                    <a:cubicBezTo>
                      <a:pt x="1951" y="14216"/>
                      <a:pt x="884" y="12844"/>
                      <a:pt x="749" y="12652"/>
                    </a:cubicBezTo>
                    <a:lnTo>
                      <a:pt x="1182" y="8638"/>
                    </a:lnTo>
                    <a:lnTo>
                      <a:pt x="1182" y="8614"/>
                    </a:lnTo>
                    <a:cubicBezTo>
                      <a:pt x="773" y="6028"/>
                      <a:pt x="164" y="2119"/>
                      <a:pt x="176" y="1931"/>
                    </a:cubicBezTo>
                    <a:cubicBezTo>
                      <a:pt x="258" y="1779"/>
                      <a:pt x="1639" y="901"/>
                      <a:pt x="2903" y="141"/>
                    </a:cubicBezTo>
                    <a:close/>
                    <a:moveTo>
                      <a:pt x="2879" y="0"/>
                    </a:moveTo>
                    <a:cubicBezTo>
                      <a:pt x="2868" y="0"/>
                      <a:pt x="2856" y="0"/>
                      <a:pt x="2844" y="12"/>
                    </a:cubicBezTo>
                    <a:cubicBezTo>
                      <a:pt x="1814" y="632"/>
                      <a:pt x="70" y="1709"/>
                      <a:pt x="35" y="1908"/>
                    </a:cubicBezTo>
                    <a:cubicBezTo>
                      <a:pt x="0" y="2095"/>
                      <a:pt x="855" y="7514"/>
                      <a:pt x="1042" y="8638"/>
                    </a:cubicBezTo>
                    <a:lnTo>
                      <a:pt x="597" y="12664"/>
                    </a:lnTo>
                    <a:cubicBezTo>
                      <a:pt x="597" y="12687"/>
                      <a:pt x="597" y="12699"/>
                      <a:pt x="609" y="12711"/>
                    </a:cubicBezTo>
                    <a:cubicBezTo>
                      <a:pt x="621" y="12734"/>
                      <a:pt x="1721" y="14361"/>
                      <a:pt x="4225" y="14361"/>
                    </a:cubicBezTo>
                    <a:lnTo>
                      <a:pt x="4530" y="14361"/>
                    </a:lnTo>
                    <a:cubicBezTo>
                      <a:pt x="7222" y="14221"/>
                      <a:pt x="8696" y="12980"/>
                      <a:pt x="8720" y="12968"/>
                    </a:cubicBezTo>
                    <a:cubicBezTo>
                      <a:pt x="8731" y="12957"/>
                      <a:pt x="8743" y="12933"/>
                      <a:pt x="8743" y="12898"/>
                    </a:cubicBezTo>
                    <a:lnTo>
                      <a:pt x="8041" y="8135"/>
                    </a:lnTo>
                    <a:lnTo>
                      <a:pt x="8533" y="1686"/>
                    </a:lnTo>
                    <a:cubicBezTo>
                      <a:pt x="8544" y="1662"/>
                      <a:pt x="8521" y="1627"/>
                      <a:pt x="8497" y="1615"/>
                    </a:cubicBezTo>
                    <a:lnTo>
                      <a:pt x="5595" y="82"/>
                    </a:lnTo>
                    <a:cubicBezTo>
                      <a:pt x="5583" y="70"/>
                      <a:pt x="5571" y="70"/>
                      <a:pt x="5560" y="70"/>
                    </a:cubicBezTo>
                    <a:lnTo>
                      <a:pt x="2879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7" name="Google Shape;2177;p61"/>
              <p:cNvSpPr/>
              <p:nvPr/>
            </p:nvSpPr>
            <p:spPr>
              <a:xfrm>
                <a:off x="-132225" y="2196800"/>
                <a:ext cx="70775" cy="66500"/>
              </a:xfrm>
              <a:custGeom>
                <a:avLst/>
                <a:gdLst/>
                <a:ahLst/>
                <a:cxnLst/>
                <a:rect l="l" t="t" r="r" b="b"/>
                <a:pathLst>
                  <a:path w="2831" h="2660" extrusionOk="0">
                    <a:moveTo>
                      <a:pt x="2730" y="1"/>
                    </a:moveTo>
                    <a:cubicBezTo>
                      <a:pt x="2713" y="1"/>
                      <a:pt x="2695" y="8"/>
                      <a:pt x="2681" y="26"/>
                    </a:cubicBezTo>
                    <a:cubicBezTo>
                      <a:pt x="1979" y="857"/>
                      <a:pt x="960" y="1969"/>
                      <a:pt x="47" y="2519"/>
                    </a:cubicBezTo>
                    <a:cubicBezTo>
                      <a:pt x="12" y="2542"/>
                      <a:pt x="1" y="2589"/>
                      <a:pt x="12" y="2624"/>
                    </a:cubicBezTo>
                    <a:cubicBezTo>
                      <a:pt x="36" y="2647"/>
                      <a:pt x="59" y="2659"/>
                      <a:pt x="83" y="2659"/>
                    </a:cubicBezTo>
                    <a:cubicBezTo>
                      <a:pt x="94" y="2659"/>
                      <a:pt x="106" y="2659"/>
                      <a:pt x="118" y="2647"/>
                    </a:cubicBezTo>
                    <a:cubicBezTo>
                      <a:pt x="1054" y="2074"/>
                      <a:pt x="2084" y="962"/>
                      <a:pt x="2786" y="119"/>
                    </a:cubicBezTo>
                    <a:cubicBezTo>
                      <a:pt x="2830" y="67"/>
                      <a:pt x="2782" y="1"/>
                      <a:pt x="273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8" name="Google Shape;2178;p61"/>
              <p:cNvSpPr/>
              <p:nvPr/>
            </p:nvSpPr>
            <p:spPr>
              <a:xfrm>
                <a:off x="-50300" y="2161075"/>
                <a:ext cx="16400" cy="19700"/>
              </a:xfrm>
              <a:custGeom>
                <a:avLst/>
                <a:gdLst/>
                <a:ahLst/>
                <a:cxnLst/>
                <a:rect l="l" t="t" r="r" b="b"/>
                <a:pathLst>
                  <a:path w="656" h="788" extrusionOk="0">
                    <a:moveTo>
                      <a:pt x="558" y="0"/>
                    </a:moveTo>
                    <a:cubicBezTo>
                      <a:pt x="539" y="0"/>
                      <a:pt x="520" y="8"/>
                      <a:pt x="504" y="27"/>
                    </a:cubicBezTo>
                    <a:cubicBezTo>
                      <a:pt x="504" y="39"/>
                      <a:pt x="317" y="284"/>
                      <a:pt x="24" y="671"/>
                    </a:cubicBezTo>
                    <a:cubicBezTo>
                      <a:pt x="1" y="706"/>
                      <a:pt x="1" y="753"/>
                      <a:pt x="36" y="776"/>
                    </a:cubicBezTo>
                    <a:cubicBezTo>
                      <a:pt x="48" y="776"/>
                      <a:pt x="71" y="788"/>
                      <a:pt x="83" y="788"/>
                    </a:cubicBezTo>
                    <a:cubicBezTo>
                      <a:pt x="106" y="788"/>
                      <a:pt x="129" y="776"/>
                      <a:pt x="141" y="764"/>
                    </a:cubicBezTo>
                    <a:cubicBezTo>
                      <a:pt x="434" y="378"/>
                      <a:pt x="621" y="109"/>
                      <a:pt x="621" y="109"/>
                    </a:cubicBezTo>
                    <a:cubicBezTo>
                      <a:pt x="655" y="58"/>
                      <a:pt x="608" y="0"/>
                      <a:pt x="558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9" name="Google Shape;2179;p61"/>
              <p:cNvSpPr/>
              <p:nvPr/>
            </p:nvSpPr>
            <p:spPr>
              <a:xfrm>
                <a:off x="-164225" y="2247100"/>
                <a:ext cx="74450" cy="61025"/>
              </a:xfrm>
              <a:custGeom>
                <a:avLst/>
                <a:gdLst/>
                <a:ahLst/>
                <a:cxnLst/>
                <a:rect l="l" t="t" r="r" b="b"/>
                <a:pathLst>
                  <a:path w="2978" h="2441" extrusionOk="0">
                    <a:moveTo>
                      <a:pt x="2897" y="1"/>
                    </a:moveTo>
                    <a:cubicBezTo>
                      <a:pt x="2878" y="1"/>
                      <a:pt x="2861" y="9"/>
                      <a:pt x="2849" y="27"/>
                    </a:cubicBezTo>
                    <a:cubicBezTo>
                      <a:pt x="2826" y="50"/>
                      <a:pt x="1058" y="1806"/>
                      <a:pt x="98" y="2297"/>
                    </a:cubicBezTo>
                    <a:cubicBezTo>
                      <a:pt x="1" y="2308"/>
                      <a:pt x="24" y="2440"/>
                      <a:pt x="112" y="2440"/>
                    </a:cubicBezTo>
                    <a:cubicBezTo>
                      <a:pt x="119" y="2440"/>
                      <a:pt x="126" y="2440"/>
                      <a:pt x="134" y="2438"/>
                    </a:cubicBezTo>
                    <a:cubicBezTo>
                      <a:pt x="134" y="2438"/>
                      <a:pt x="145" y="2426"/>
                      <a:pt x="157" y="2426"/>
                    </a:cubicBezTo>
                    <a:cubicBezTo>
                      <a:pt x="1152" y="1935"/>
                      <a:pt x="2884" y="202"/>
                      <a:pt x="2954" y="132"/>
                    </a:cubicBezTo>
                    <a:cubicBezTo>
                      <a:pt x="2978" y="97"/>
                      <a:pt x="2978" y="50"/>
                      <a:pt x="2954" y="27"/>
                    </a:cubicBezTo>
                    <a:cubicBezTo>
                      <a:pt x="2937" y="9"/>
                      <a:pt x="2916" y="1"/>
                      <a:pt x="289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0" name="Google Shape;2180;p61"/>
              <p:cNvSpPr/>
              <p:nvPr/>
            </p:nvSpPr>
            <p:spPr>
              <a:xfrm>
                <a:off x="-142475" y="1981500"/>
                <a:ext cx="51825" cy="33075"/>
              </a:xfrm>
              <a:custGeom>
                <a:avLst/>
                <a:gdLst/>
                <a:ahLst/>
                <a:cxnLst/>
                <a:rect l="l" t="t" r="r" b="b"/>
                <a:pathLst>
                  <a:path w="2073" h="1323" extrusionOk="0">
                    <a:moveTo>
                      <a:pt x="1" y="0"/>
                    </a:moveTo>
                    <a:lnTo>
                      <a:pt x="1" y="1323"/>
                    </a:lnTo>
                    <a:lnTo>
                      <a:pt x="2073" y="1323"/>
                    </a:lnTo>
                    <a:lnTo>
                      <a:pt x="2073" y="47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1" name="Google Shape;2181;p61"/>
              <p:cNvSpPr/>
              <p:nvPr/>
            </p:nvSpPr>
            <p:spPr>
              <a:xfrm>
                <a:off x="-144225" y="1979725"/>
                <a:ext cx="55325" cy="36600"/>
              </a:xfrm>
              <a:custGeom>
                <a:avLst/>
                <a:gdLst/>
                <a:ahLst/>
                <a:cxnLst/>
                <a:rect l="l" t="t" r="r" b="b"/>
                <a:pathLst>
                  <a:path w="2213" h="1464" extrusionOk="0">
                    <a:moveTo>
                      <a:pt x="141" y="153"/>
                    </a:moveTo>
                    <a:lnTo>
                      <a:pt x="2072" y="188"/>
                    </a:lnTo>
                    <a:lnTo>
                      <a:pt x="2072" y="1312"/>
                    </a:lnTo>
                    <a:lnTo>
                      <a:pt x="141" y="1312"/>
                    </a:lnTo>
                    <a:lnTo>
                      <a:pt x="141" y="153"/>
                    </a:lnTo>
                    <a:close/>
                    <a:moveTo>
                      <a:pt x="1" y="1"/>
                    </a:moveTo>
                    <a:lnTo>
                      <a:pt x="1" y="1464"/>
                    </a:lnTo>
                    <a:lnTo>
                      <a:pt x="2213" y="1464"/>
                    </a:lnTo>
                    <a:lnTo>
                      <a:pt x="2213" y="48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2" name="Google Shape;2182;p61"/>
              <p:cNvSpPr/>
              <p:nvPr/>
            </p:nvSpPr>
            <p:spPr>
              <a:xfrm>
                <a:off x="-177000" y="1852575"/>
                <a:ext cx="114100" cy="139775"/>
              </a:xfrm>
              <a:custGeom>
                <a:avLst/>
                <a:gdLst/>
                <a:ahLst/>
                <a:cxnLst/>
                <a:rect l="l" t="t" r="r" b="b"/>
                <a:pathLst>
                  <a:path w="4564" h="5591" extrusionOk="0">
                    <a:moveTo>
                      <a:pt x="2584" y="1"/>
                    </a:moveTo>
                    <a:cubicBezTo>
                      <a:pt x="2524" y="1"/>
                      <a:pt x="2463" y="3"/>
                      <a:pt x="2400" y="7"/>
                    </a:cubicBezTo>
                    <a:cubicBezTo>
                      <a:pt x="1768" y="66"/>
                      <a:pt x="1183" y="323"/>
                      <a:pt x="715" y="745"/>
                    </a:cubicBezTo>
                    <a:cubicBezTo>
                      <a:pt x="1" y="1435"/>
                      <a:pt x="153" y="2243"/>
                      <a:pt x="329" y="2887"/>
                    </a:cubicBezTo>
                    <a:cubicBezTo>
                      <a:pt x="516" y="3530"/>
                      <a:pt x="1160" y="5286"/>
                      <a:pt x="1429" y="5426"/>
                    </a:cubicBezTo>
                    <a:cubicBezTo>
                      <a:pt x="1588" y="5506"/>
                      <a:pt x="2181" y="5590"/>
                      <a:pt x="2694" y="5590"/>
                    </a:cubicBezTo>
                    <a:cubicBezTo>
                      <a:pt x="3010" y="5590"/>
                      <a:pt x="3296" y="5558"/>
                      <a:pt x="3430" y="5473"/>
                    </a:cubicBezTo>
                    <a:cubicBezTo>
                      <a:pt x="3781" y="5251"/>
                      <a:pt x="4472" y="3483"/>
                      <a:pt x="4519" y="2278"/>
                    </a:cubicBezTo>
                    <a:cubicBezTo>
                      <a:pt x="4563" y="1134"/>
                      <a:pt x="3953" y="1"/>
                      <a:pt x="258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3" name="Google Shape;2183;p61"/>
              <p:cNvSpPr/>
              <p:nvPr/>
            </p:nvSpPr>
            <p:spPr>
              <a:xfrm>
                <a:off x="-180500" y="1850625"/>
                <a:ext cx="119100" cy="143775"/>
              </a:xfrm>
              <a:custGeom>
                <a:avLst/>
                <a:gdLst/>
                <a:ahLst/>
                <a:cxnLst/>
                <a:rect l="l" t="t" r="r" b="b"/>
                <a:pathLst>
                  <a:path w="4764" h="5751" extrusionOk="0">
                    <a:moveTo>
                      <a:pt x="2785" y="155"/>
                    </a:moveTo>
                    <a:cubicBezTo>
                      <a:pt x="3225" y="155"/>
                      <a:pt x="3652" y="318"/>
                      <a:pt x="3980" y="624"/>
                    </a:cubicBezTo>
                    <a:cubicBezTo>
                      <a:pt x="4389" y="1022"/>
                      <a:pt x="4612" y="1654"/>
                      <a:pt x="4588" y="2356"/>
                    </a:cubicBezTo>
                    <a:cubicBezTo>
                      <a:pt x="4542" y="3550"/>
                      <a:pt x="3863" y="5294"/>
                      <a:pt x="3535" y="5493"/>
                    </a:cubicBezTo>
                    <a:cubicBezTo>
                      <a:pt x="3408" y="5570"/>
                      <a:pt x="3129" y="5599"/>
                      <a:pt x="2819" y="5599"/>
                    </a:cubicBezTo>
                    <a:cubicBezTo>
                      <a:pt x="2327" y="5599"/>
                      <a:pt x="1757" y="5525"/>
                      <a:pt x="1592" y="5446"/>
                    </a:cubicBezTo>
                    <a:cubicBezTo>
                      <a:pt x="1381" y="5329"/>
                      <a:pt x="738" y="3655"/>
                      <a:pt x="539" y="2941"/>
                    </a:cubicBezTo>
                    <a:cubicBezTo>
                      <a:pt x="363" y="2286"/>
                      <a:pt x="223" y="1537"/>
                      <a:pt x="902" y="881"/>
                    </a:cubicBezTo>
                    <a:cubicBezTo>
                      <a:pt x="1358" y="460"/>
                      <a:pt x="1932" y="214"/>
                      <a:pt x="2552" y="167"/>
                    </a:cubicBezTo>
                    <a:cubicBezTo>
                      <a:pt x="2610" y="156"/>
                      <a:pt x="2681" y="156"/>
                      <a:pt x="2739" y="156"/>
                    </a:cubicBezTo>
                    <a:cubicBezTo>
                      <a:pt x="2754" y="155"/>
                      <a:pt x="2770" y="155"/>
                      <a:pt x="2785" y="155"/>
                    </a:cubicBezTo>
                    <a:close/>
                    <a:moveTo>
                      <a:pt x="2773" y="1"/>
                    </a:moveTo>
                    <a:cubicBezTo>
                      <a:pt x="2696" y="1"/>
                      <a:pt x="2618" y="5"/>
                      <a:pt x="2540" y="15"/>
                    </a:cubicBezTo>
                    <a:cubicBezTo>
                      <a:pt x="1896" y="62"/>
                      <a:pt x="1276" y="331"/>
                      <a:pt x="796" y="776"/>
                    </a:cubicBezTo>
                    <a:cubicBezTo>
                      <a:pt x="0" y="1548"/>
                      <a:pt x="258" y="2485"/>
                      <a:pt x="398" y="2988"/>
                    </a:cubicBezTo>
                    <a:cubicBezTo>
                      <a:pt x="527" y="3444"/>
                      <a:pt x="1206" y="5411"/>
                      <a:pt x="1534" y="5575"/>
                    </a:cubicBezTo>
                    <a:cubicBezTo>
                      <a:pt x="1698" y="5656"/>
                      <a:pt x="2294" y="5750"/>
                      <a:pt x="2821" y="5750"/>
                    </a:cubicBezTo>
                    <a:cubicBezTo>
                      <a:pt x="3149" y="5750"/>
                      <a:pt x="3453" y="5715"/>
                      <a:pt x="3605" y="5610"/>
                    </a:cubicBezTo>
                    <a:cubicBezTo>
                      <a:pt x="4003" y="5364"/>
                      <a:pt x="4694" y="3550"/>
                      <a:pt x="4741" y="2368"/>
                    </a:cubicBezTo>
                    <a:cubicBezTo>
                      <a:pt x="4764" y="1619"/>
                      <a:pt x="4518" y="940"/>
                      <a:pt x="4085" y="518"/>
                    </a:cubicBezTo>
                    <a:cubicBezTo>
                      <a:pt x="3722" y="186"/>
                      <a:pt x="3255" y="1"/>
                      <a:pt x="2773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4" name="Google Shape;2184;p61"/>
              <p:cNvSpPr/>
              <p:nvPr/>
            </p:nvSpPr>
            <p:spPr>
              <a:xfrm>
                <a:off x="-159150" y="2003725"/>
                <a:ext cx="84600" cy="22550"/>
              </a:xfrm>
              <a:custGeom>
                <a:avLst/>
                <a:gdLst/>
                <a:ahLst/>
                <a:cxnLst/>
                <a:rect l="l" t="t" r="r" b="b"/>
                <a:pathLst>
                  <a:path w="3384" h="902" extrusionOk="0">
                    <a:moveTo>
                      <a:pt x="130" y="1"/>
                    </a:moveTo>
                    <a:lnTo>
                      <a:pt x="1" y="902"/>
                    </a:lnTo>
                    <a:lnTo>
                      <a:pt x="3383" y="902"/>
                    </a:lnTo>
                    <a:lnTo>
                      <a:pt x="325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5" name="Google Shape;2185;p61"/>
              <p:cNvSpPr/>
              <p:nvPr/>
            </p:nvSpPr>
            <p:spPr>
              <a:xfrm>
                <a:off x="-161475" y="2001975"/>
                <a:ext cx="88975" cy="26075"/>
              </a:xfrm>
              <a:custGeom>
                <a:avLst/>
                <a:gdLst/>
                <a:ahLst/>
                <a:cxnLst/>
                <a:rect l="l" t="t" r="r" b="b"/>
                <a:pathLst>
                  <a:path w="3559" h="1043" extrusionOk="0">
                    <a:moveTo>
                      <a:pt x="3277" y="153"/>
                    </a:moveTo>
                    <a:lnTo>
                      <a:pt x="3394" y="890"/>
                    </a:lnTo>
                    <a:lnTo>
                      <a:pt x="176" y="890"/>
                    </a:lnTo>
                    <a:lnTo>
                      <a:pt x="281" y="153"/>
                    </a:lnTo>
                    <a:close/>
                    <a:moveTo>
                      <a:pt x="164" y="0"/>
                    </a:moveTo>
                    <a:lnTo>
                      <a:pt x="0" y="1042"/>
                    </a:lnTo>
                    <a:lnTo>
                      <a:pt x="3558" y="1042"/>
                    </a:lnTo>
                    <a:lnTo>
                      <a:pt x="3418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6" name="Google Shape;2186;p61"/>
              <p:cNvSpPr/>
              <p:nvPr/>
            </p:nvSpPr>
            <p:spPr>
              <a:xfrm>
                <a:off x="-359575" y="2023950"/>
                <a:ext cx="60300" cy="74900"/>
              </a:xfrm>
              <a:custGeom>
                <a:avLst/>
                <a:gdLst/>
                <a:ahLst/>
                <a:cxnLst/>
                <a:rect l="l" t="t" r="r" b="b"/>
                <a:pathLst>
                  <a:path w="2412" h="2996" extrusionOk="0">
                    <a:moveTo>
                      <a:pt x="387" y="1"/>
                    </a:moveTo>
                    <a:cubicBezTo>
                      <a:pt x="365" y="1"/>
                      <a:pt x="338" y="7"/>
                      <a:pt x="305" y="23"/>
                    </a:cubicBezTo>
                    <a:cubicBezTo>
                      <a:pt x="1" y="151"/>
                      <a:pt x="1" y="1029"/>
                      <a:pt x="71" y="1322"/>
                    </a:cubicBezTo>
                    <a:cubicBezTo>
                      <a:pt x="141" y="1626"/>
                      <a:pt x="1604" y="2399"/>
                      <a:pt x="1604" y="2399"/>
                    </a:cubicBezTo>
                    <a:lnTo>
                      <a:pt x="1908" y="2995"/>
                    </a:lnTo>
                    <a:lnTo>
                      <a:pt x="2412" y="2668"/>
                    </a:lnTo>
                    <a:cubicBezTo>
                      <a:pt x="2259" y="2352"/>
                      <a:pt x="2119" y="2024"/>
                      <a:pt x="2014" y="1696"/>
                    </a:cubicBezTo>
                    <a:cubicBezTo>
                      <a:pt x="1838" y="1193"/>
                      <a:pt x="1510" y="994"/>
                      <a:pt x="1382" y="830"/>
                    </a:cubicBezTo>
                    <a:cubicBezTo>
                      <a:pt x="1241" y="655"/>
                      <a:pt x="972" y="456"/>
                      <a:pt x="878" y="292"/>
                    </a:cubicBezTo>
                    <a:cubicBezTo>
                      <a:pt x="856" y="255"/>
                      <a:pt x="830" y="239"/>
                      <a:pt x="803" y="239"/>
                    </a:cubicBezTo>
                    <a:cubicBezTo>
                      <a:pt x="703" y="239"/>
                      <a:pt x="596" y="462"/>
                      <a:pt x="679" y="620"/>
                    </a:cubicBezTo>
                    <a:lnTo>
                      <a:pt x="773" y="819"/>
                    </a:lnTo>
                    <a:cubicBezTo>
                      <a:pt x="773" y="819"/>
                      <a:pt x="410" y="655"/>
                      <a:pt x="410" y="561"/>
                    </a:cubicBezTo>
                    <a:cubicBezTo>
                      <a:pt x="410" y="467"/>
                      <a:pt x="568" y="1"/>
                      <a:pt x="38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7" name="Google Shape;2187;p61"/>
              <p:cNvSpPr/>
              <p:nvPr/>
            </p:nvSpPr>
            <p:spPr>
              <a:xfrm>
                <a:off x="-361925" y="2022100"/>
                <a:ext cx="64400" cy="78500"/>
              </a:xfrm>
              <a:custGeom>
                <a:avLst/>
                <a:gdLst/>
                <a:ahLst/>
                <a:cxnLst/>
                <a:rect l="l" t="t" r="r" b="b"/>
                <a:pathLst>
                  <a:path w="2576" h="3140" extrusionOk="0">
                    <a:moveTo>
                      <a:pt x="481" y="143"/>
                    </a:moveTo>
                    <a:cubicBezTo>
                      <a:pt x="516" y="190"/>
                      <a:pt x="457" y="413"/>
                      <a:pt x="446" y="495"/>
                    </a:cubicBezTo>
                    <a:cubicBezTo>
                      <a:pt x="434" y="541"/>
                      <a:pt x="422" y="588"/>
                      <a:pt x="422" y="635"/>
                    </a:cubicBezTo>
                    <a:cubicBezTo>
                      <a:pt x="422" y="752"/>
                      <a:pt x="645" y="881"/>
                      <a:pt x="832" y="974"/>
                    </a:cubicBezTo>
                    <a:cubicBezTo>
                      <a:pt x="838" y="978"/>
                      <a:pt x="845" y="979"/>
                      <a:pt x="853" y="979"/>
                    </a:cubicBezTo>
                    <a:cubicBezTo>
                      <a:pt x="873" y="979"/>
                      <a:pt x="897" y="968"/>
                      <a:pt x="914" y="951"/>
                    </a:cubicBezTo>
                    <a:cubicBezTo>
                      <a:pt x="937" y="928"/>
                      <a:pt x="937" y="893"/>
                      <a:pt x="926" y="869"/>
                    </a:cubicBezTo>
                    <a:lnTo>
                      <a:pt x="820" y="670"/>
                    </a:lnTo>
                    <a:cubicBezTo>
                      <a:pt x="797" y="600"/>
                      <a:pt x="797" y="518"/>
                      <a:pt x="832" y="459"/>
                    </a:cubicBezTo>
                    <a:cubicBezTo>
                      <a:pt x="844" y="424"/>
                      <a:pt x="867" y="413"/>
                      <a:pt x="890" y="389"/>
                    </a:cubicBezTo>
                    <a:cubicBezTo>
                      <a:pt x="890" y="389"/>
                      <a:pt x="890" y="401"/>
                      <a:pt x="902" y="401"/>
                    </a:cubicBezTo>
                    <a:cubicBezTo>
                      <a:pt x="984" y="530"/>
                      <a:pt x="1078" y="635"/>
                      <a:pt x="1195" y="729"/>
                    </a:cubicBezTo>
                    <a:cubicBezTo>
                      <a:pt x="1265" y="799"/>
                      <a:pt x="1335" y="869"/>
                      <a:pt x="1405" y="951"/>
                    </a:cubicBezTo>
                    <a:cubicBezTo>
                      <a:pt x="1452" y="998"/>
                      <a:pt x="1499" y="1045"/>
                      <a:pt x="1546" y="1091"/>
                    </a:cubicBezTo>
                    <a:cubicBezTo>
                      <a:pt x="1768" y="1279"/>
                      <a:pt x="1932" y="1525"/>
                      <a:pt x="2026" y="1794"/>
                    </a:cubicBezTo>
                    <a:cubicBezTo>
                      <a:pt x="2143" y="2110"/>
                      <a:pt x="2260" y="2414"/>
                      <a:pt x="2412" y="2718"/>
                    </a:cubicBezTo>
                    <a:lnTo>
                      <a:pt x="2026" y="2964"/>
                    </a:lnTo>
                    <a:lnTo>
                      <a:pt x="1768" y="2437"/>
                    </a:lnTo>
                    <a:cubicBezTo>
                      <a:pt x="1757" y="2426"/>
                      <a:pt x="1745" y="2414"/>
                      <a:pt x="1733" y="2414"/>
                    </a:cubicBezTo>
                    <a:cubicBezTo>
                      <a:pt x="1136" y="2098"/>
                      <a:pt x="270" y="1571"/>
                      <a:pt x="235" y="1384"/>
                    </a:cubicBezTo>
                    <a:cubicBezTo>
                      <a:pt x="165" y="1080"/>
                      <a:pt x="176" y="272"/>
                      <a:pt x="422" y="167"/>
                    </a:cubicBezTo>
                    <a:cubicBezTo>
                      <a:pt x="446" y="155"/>
                      <a:pt x="457" y="143"/>
                      <a:pt x="481" y="143"/>
                    </a:cubicBezTo>
                    <a:close/>
                    <a:moveTo>
                      <a:pt x="463" y="0"/>
                    </a:moveTo>
                    <a:cubicBezTo>
                      <a:pt x="428" y="0"/>
                      <a:pt x="393" y="9"/>
                      <a:pt x="364" y="26"/>
                    </a:cubicBezTo>
                    <a:cubicBezTo>
                      <a:pt x="1" y="190"/>
                      <a:pt x="24" y="1150"/>
                      <a:pt x="83" y="1419"/>
                    </a:cubicBezTo>
                    <a:cubicBezTo>
                      <a:pt x="153" y="1724"/>
                      <a:pt x="1347" y="2367"/>
                      <a:pt x="1639" y="2519"/>
                    </a:cubicBezTo>
                    <a:lnTo>
                      <a:pt x="1932" y="3105"/>
                    </a:lnTo>
                    <a:cubicBezTo>
                      <a:pt x="1944" y="3128"/>
                      <a:pt x="1955" y="3140"/>
                      <a:pt x="1979" y="3140"/>
                    </a:cubicBezTo>
                    <a:lnTo>
                      <a:pt x="2002" y="3140"/>
                    </a:lnTo>
                    <a:cubicBezTo>
                      <a:pt x="2014" y="3140"/>
                      <a:pt x="2026" y="3140"/>
                      <a:pt x="2037" y="3128"/>
                    </a:cubicBezTo>
                    <a:lnTo>
                      <a:pt x="2541" y="2789"/>
                    </a:lnTo>
                    <a:cubicBezTo>
                      <a:pt x="2576" y="2765"/>
                      <a:pt x="2576" y="2730"/>
                      <a:pt x="2564" y="2695"/>
                    </a:cubicBezTo>
                    <a:cubicBezTo>
                      <a:pt x="2412" y="2391"/>
                      <a:pt x="2283" y="2063"/>
                      <a:pt x="2166" y="1735"/>
                    </a:cubicBezTo>
                    <a:cubicBezTo>
                      <a:pt x="2061" y="1443"/>
                      <a:pt x="1885" y="1173"/>
                      <a:pt x="1651" y="974"/>
                    </a:cubicBezTo>
                    <a:cubicBezTo>
                      <a:pt x="1604" y="939"/>
                      <a:pt x="1558" y="893"/>
                      <a:pt x="1522" y="846"/>
                    </a:cubicBezTo>
                    <a:cubicBezTo>
                      <a:pt x="1452" y="764"/>
                      <a:pt x="1370" y="682"/>
                      <a:pt x="1288" y="612"/>
                    </a:cubicBezTo>
                    <a:cubicBezTo>
                      <a:pt x="1195" y="530"/>
                      <a:pt x="1101" y="424"/>
                      <a:pt x="1019" y="319"/>
                    </a:cubicBezTo>
                    <a:cubicBezTo>
                      <a:pt x="995" y="262"/>
                      <a:pt x="942" y="228"/>
                      <a:pt x="889" y="228"/>
                    </a:cubicBezTo>
                    <a:cubicBezTo>
                      <a:pt x="865" y="228"/>
                      <a:pt x="842" y="234"/>
                      <a:pt x="820" y="249"/>
                    </a:cubicBezTo>
                    <a:cubicBezTo>
                      <a:pt x="668" y="366"/>
                      <a:pt x="621" y="553"/>
                      <a:pt x="691" y="717"/>
                    </a:cubicBezTo>
                    <a:cubicBezTo>
                      <a:pt x="645" y="694"/>
                      <a:pt x="598" y="658"/>
                      <a:pt x="563" y="623"/>
                    </a:cubicBezTo>
                    <a:cubicBezTo>
                      <a:pt x="574" y="588"/>
                      <a:pt x="574" y="553"/>
                      <a:pt x="586" y="518"/>
                    </a:cubicBezTo>
                    <a:cubicBezTo>
                      <a:pt x="633" y="296"/>
                      <a:pt x="668" y="108"/>
                      <a:pt x="563" y="26"/>
                    </a:cubicBezTo>
                    <a:cubicBezTo>
                      <a:pt x="533" y="9"/>
                      <a:pt x="498" y="0"/>
                      <a:pt x="463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8" name="Google Shape;2188;p61"/>
              <p:cNvSpPr/>
              <p:nvPr/>
            </p:nvSpPr>
            <p:spPr>
              <a:xfrm>
                <a:off x="-340275" y="2044400"/>
                <a:ext cx="12625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05" h="504" extrusionOk="0">
                    <a:moveTo>
                      <a:pt x="1" y="1"/>
                    </a:moveTo>
                    <a:lnTo>
                      <a:pt x="504" y="504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9" name="Google Shape;2189;p61"/>
              <p:cNvSpPr/>
              <p:nvPr/>
            </p:nvSpPr>
            <p:spPr>
              <a:xfrm>
                <a:off x="-342300" y="2042800"/>
                <a:ext cx="16400" cy="16250"/>
              </a:xfrm>
              <a:custGeom>
                <a:avLst/>
                <a:gdLst/>
                <a:ahLst/>
                <a:cxnLst/>
                <a:rect l="l" t="t" r="r" b="b"/>
                <a:pathLst>
                  <a:path w="656" h="650" extrusionOk="0">
                    <a:moveTo>
                      <a:pt x="81" y="0"/>
                    </a:moveTo>
                    <a:cubicBezTo>
                      <a:pt x="62" y="0"/>
                      <a:pt x="41" y="6"/>
                      <a:pt x="23" y="18"/>
                    </a:cubicBezTo>
                    <a:cubicBezTo>
                      <a:pt x="0" y="41"/>
                      <a:pt x="0" y="88"/>
                      <a:pt x="23" y="123"/>
                    </a:cubicBezTo>
                    <a:lnTo>
                      <a:pt x="527" y="626"/>
                    </a:lnTo>
                    <a:cubicBezTo>
                      <a:pt x="538" y="638"/>
                      <a:pt x="562" y="650"/>
                      <a:pt x="585" y="650"/>
                    </a:cubicBezTo>
                    <a:cubicBezTo>
                      <a:pt x="597" y="650"/>
                      <a:pt x="620" y="638"/>
                      <a:pt x="632" y="626"/>
                    </a:cubicBezTo>
                    <a:cubicBezTo>
                      <a:pt x="655" y="591"/>
                      <a:pt x="655" y="544"/>
                      <a:pt x="632" y="521"/>
                    </a:cubicBezTo>
                    <a:lnTo>
                      <a:pt x="129" y="18"/>
                    </a:lnTo>
                    <a:cubicBezTo>
                      <a:pt x="117" y="6"/>
                      <a:pt x="100" y="0"/>
                      <a:pt x="81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0" name="Google Shape;2190;p61"/>
              <p:cNvSpPr/>
              <p:nvPr/>
            </p:nvSpPr>
            <p:spPr>
              <a:xfrm>
                <a:off x="-321825" y="2063700"/>
                <a:ext cx="124375" cy="171500"/>
              </a:xfrm>
              <a:custGeom>
                <a:avLst/>
                <a:gdLst/>
                <a:ahLst/>
                <a:cxnLst/>
                <a:rect l="l" t="t" r="r" b="b"/>
                <a:pathLst>
                  <a:path w="4975" h="6860" extrusionOk="0">
                    <a:moveTo>
                      <a:pt x="4144" y="1"/>
                    </a:moveTo>
                    <a:lnTo>
                      <a:pt x="3371" y="3489"/>
                    </a:lnTo>
                    <a:lnTo>
                      <a:pt x="831" y="738"/>
                    </a:lnTo>
                    <a:lnTo>
                      <a:pt x="0" y="1183"/>
                    </a:lnTo>
                    <a:cubicBezTo>
                      <a:pt x="0" y="1183"/>
                      <a:pt x="3118" y="6860"/>
                      <a:pt x="3566" y="6860"/>
                    </a:cubicBezTo>
                    <a:cubicBezTo>
                      <a:pt x="3567" y="6860"/>
                      <a:pt x="3569" y="6860"/>
                      <a:pt x="3570" y="6860"/>
                    </a:cubicBezTo>
                    <a:cubicBezTo>
                      <a:pt x="4003" y="6836"/>
                      <a:pt x="4975" y="5326"/>
                      <a:pt x="4975" y="5326"/>
                    </a:cubicBezTo>
                    <a:lnTo>
                      <a:pt x="414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1" name="Google Shape;2191;p61"/>
              <p:cNvSpPr/>
              <p:nvPr/>
            </p:nvSpPr>
            <p:spPr>
              <a:xfrm>
                <a:off x="-323875" y="2061675"/>
                <a:ext cx="128175" cy="175275"/>
              </a:xfrm>
              <a:custGeom>
                <a:avLst/>
                <a:gdLst/>
                <a:ahLst/>
                <a:cxnLst/>
                <a:rect l="l" t="t" r="r" b="b"/>
                <a:pathLst>
                  <a:path w="5127" h="7011" extrusionOk="0">
                    <a:moveTo>
                      <a:pt x="4214" y="480"/>
                    </a:moveTo>
                    <a:lnTo>
                      <a:pt x="4986" y="5384"/>
                    </a:lnTo>
                    <a:cubicBezTo>
                      <a:pt x="4612" y="5957"/>
                      <a:pt x="3933" y="6847"/>
                      <a:pt x="3652" y="6870"/>
                    </a:cubicBezTo>
                    <a:cubicBezTo>
                      <a:pt x="3359" y="6812"/>
                      <a:pt x="1651" y="3968"/>
                      <a:pt x="176" y="1288"/>
                    </a:cubicBezTo>
                    <a:lnTo>
                      <a:pt x="902" y="913"/>
                    </a:lnTo>
                    <a:lnTo>
                      <a:pt x="3395" y="3617"/>
                    </a:lnTo>
                    <a:cubicBezTo>
                      <a:pt x="3411" y="3625"/>
                      <a:pt x="3428" y="3633"/>
                      <a:pt x="3448" y="3633"/>
                    </a:cubicBezTo>
                    <a:cubicBezTo>
                      <a:pt x="3457" y="3633"/>
                      <a:pt x="3466" y="3632"/>
                      <a:pt x="3477" y="3628"/>
                    </a:cubicBezTo>
                    <a:cubicBezTo>
                      <a:pt x="3500" y="3628"/>
                      <a:pt x="3523" y="3605"/>
                      <a:pt x="3523" y="3582"/>
                    </a:cubicBezTo>
                    <a:lnTo>
                      <a:pt x="4214" y="480"/>
                    </a:lnTo>
                    <a:close/>
                    <a:moveTo>
                      <a:pt x="4226" y="0"/>
                    </a:moveTo>
                    <a:cubicBezTo>
                      <a:pt x="4190" y="0"/>
                      <a:pt x="4155" y="23"/>
                      <a:pt x="4155" y="59"/>
                    </a:cubicBezTo>
                    <a:lnTo>
                      <a:pt x="3418" y="3394"/>
                    </a:lnTo>
                    <a:lnTo>
                      <a:pt x="972" y="761"/>
                    </a:lnTo>
                    <a:cubicBezTo>
                      <a:pt x="958" y="747"/>
                      <a:pt x="940" y="741"/>
                      <a:pt x="923" y="741"/>
                    </a:cubicBezTo>
                    <a:cubicBezTo>
                      <a:pt x="911" y="741"/>
                      <a:pt x="900" y="744"/>
                      <a:pt x="890" y="749"/>
                    </a:cubicBezTo>
                    <a:lnTo>
                      <a:pt x="47" y="1194"/>
                    </a:lnTo>
                    <a:cubicBezTo>
                      <a:pt x="36" y="1194"/>
                      <a:pt x="12" y="1217"/>
                      <a:pt x="12" y="1229"/>
                    </a:cubicBezTo>
                    <a:cubicBezTo>
                      <a:pt x="0" y="1252"/>
                      <a:pt x="0" y="1276"/>
                      <a:pt x="12" y="1288"/>
                    </a:cubicBezTo>
                    <a:cubicBezTo>
                      <a:pt x="749" y="2633"/>
                      <a:pt x="3196" y="7011"/>
                      <a:pt x="3652" y="7011"/>
                    </a:cubicBezTo>
                    <a:lnTo>
                      <a:pt x="3652" y="6999"/>
                    </a:lnTo>
                    <a:cubicBezTo>
                      <a:pt x="4120" y="6964"/>
                      <a:pt x="5021" y="5583"/>
                      <a:pt x="5115" y="5431"/>
                    </a:cubicBezTo>
                    <a:cubicBezTo>
                      <a:pt x="5127" y="5419"/>
                      <a:pt x="5127" y="5396"/>
                      <a:pt x="5127" y="5384"/>
                    </a:cubicBezTo>
                    <a:lnTo>
                      <a:pt x="4296" y="59"/>
                    </a:lnTo>
                    <a:cubicBezTo>
                      <a:pt x="4284" y="23"/>
                      <a:pt x="4261" y="0"/>
                      <a:pt x="422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2" name="Google Shape;2192;p61"/>
              <p:cNvSpPr/>
              <p:nvPr/>
            </p:nvSpPr>
            <p:spPr>
              <a:xfrm>
                <a:off x="79925" y="2024025"/>
                <a:ext cx="60300" cy="75125"/>
              </a:xfrm>
              <a:custGeom>
                <a:avLst/>
                <a:gdLst/>
                <a:ahLst/>
                <a:cxnLst/>
                <a:rect l="l" t="t" r="r" b="b"/>
                <a:pathLst>
                  <a:path w="2412" h="3005" extrusionOk="0">
                    <a:moveTo>
                      <a:pt x="2033" y="1"/>
                    </a:moveTo>
                    <a:cubicBezTo>
                      <a:pt x="1852" y="1"/>
                      <a:pt x="2013" y="474"/>
                      <a:pt x="2013" y="558"/>
                    </a:cubicBezTo>
                    <a:cubicBezTo>
                      <a:pt x="2013" y="663"/>
                      <a:pt x="1639" y="827"/>
                      <a:pt x="1639" y="827"/>
                    </a:cubicBezTo>
                    <a:lnTo>
                      <a:pt x="1744" y="617"/>
                    </a:lnTo>
                    <a:cubicBezTo>
                      <a:pt x="1818" y="459"/>
                      <a:pt x="1709" y="236"/>
                      <a:pt x="1614" y="236"/>
                    </a:cubicBezTo>
                    <a:cubicBezTo>
                      <a:pt x="1589" y="236"/>
                      <a:pt x="1565" y="252"/>
                      <a:pt x="1545" y="289"/>
                    </a:cubicBezTo>
                    <a:cubicBezTo>
                      <a:pt x="1440" y="453"/>
                      <a:pt x="1170" y="652"/>
                      <a:pt x="1042" y="827"/>
                    </a:cubicBezTo>
                    <a:cubicBezTo>
                      <a:pt x="901" y="991"/>
                      <a:pt x="574" y="1190"/>
                      <a:pt x="410" y="1693"/>
                    </a:cubicBezTo>
                    <a:cubicBezTo>
                      <a:pt x="293" y="2021"/>
                      <a:pt x="152" y="2349"/>
                      <a:pt x="0" y="2665"/>
                    </a:cubicBezTo>
                    <a:lnTo>
                      <a:pt x="503" y="3004"/>
                    </a:lnTo>
                    <a:lnTo>
                      <a:pt x="808" y="2396"/>
                    </a:lnTo>
                    <a:cubicBezTo>
                      <a:pt x="808" y="2396"/>
                      <a:pt x="2282" y="1623"/>
                      <a:pt x="2341" y="1331"/>
                    </a:cubicBezTo>
                    <a:cubicBezTo>
                      <a:pt x="2411" y="1026"/>
                      <a:pt x="2411" y="160"/>
                      <a:pt x="2107" y="20"/>
                    </a:cubicBezTo>
                    <a:cubicBezTo>
                      <a:pt x="2077" y="7"/>
                      <a:pt x="2053" y="1"/>
                      <a:pt x="203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3" name="Google Shape;2193;p61"/>
              <p:cNvSpPr/>
              <p:nvPr/>
            </p:nvSpPr>
            <p:spPr>
              <a:xfrm>
                <a:off x="77875" y="2022100"/>
                <a:ext cx="64975" cy="78800"/>
              </a:xfrm>
              <a:custGeom>
                <a:avLst/>
                <a:gdLst/>
                <a:ahLst/>
                <a:cxnLst/>
                <a:rect l="l" t="t" r="r" b="b"/>
                <a:pathLst>
                  <a:path w="2599" h="3152" extrusionOk="0">
                    <a:moveTo>
                      <a:pt x="2115" y="136"/>
                    </a:moveTo>
                    <a:cubicBezTo>
                      <a:pt x="2123" y="136"/>
                      <a:pt x="2138" y="141"/>
                      <a:pt x="2165" y="155"/>
                    </a:cubicBezTo>
                    <a:cubicBezTo>
                      <a:pt x="2411" y="261"/>
                      <a:pt x="2423" y="1068"/>
                      <a:pt x="2353" y="1372"/>
                    </a:cubicBezTo>
                    <a:cubicBezTo>
                      <a:pt x="2318" y="1560"/>
                      <a:pt x="1451" y="2086"/>
                      <a:pt x="855" y="2402"/>
                    </a:cubicBezTo>
                    <a:cubicBezTo>
                      <a:pt x="843" y="2402"/>
                      <a:pt x="831" y="2414"/>
                      <a:pt x="819" y="2426"/>
                    </a:cubicBezTo>
                    <a:lnTo>
                      <a:pt x="562" y="2964"/>
                    </a:lnTo>
                    <a:lnTo>
                      <a:pt x="176" y="2707"/>
                    </a:lnTo>
                    <a:cubicBezTo>
                      <a:pt x="316" y="2414"/>
                      <a:pt x="445" y="2098"/>
                      <a:pt x="550" y="1782"/>
                    </a:cubicBezTo>
                    <a:cubicBezTo>
                      <a:pt x="644" y="1513"/>
                      <a:pt x="808" y="1267"/>
                      <a:pt x="1030" y="1080"/>
                    </a:cubicBezTo>
                    <a:cubicBezTo>
                      <a:pt x="1089" y="1033"/>
                      <a:pt x="1135" y="986"/>
                      <a:pt x="1182" y="928"/>
                    </a:cubicBezTo>
                    <a:cubicBezTo>
                      <a:pt x="1241" y="857"/>
                      <a:pt x="1311" y="787"/>
                      <a:pt x="1393" y="717"/>
                    </a:cubicBezTo>
                    <a:cubicBezTo>
                      <a:pt x="1498" y="623"/>
                      <a:pt x="1604" y="506"/>
                      <a:pt x="1685" y="389"/>
                    </a:cubicBezTo>
                    <a:lnTo>
                      <a:pt x="1697" y="378"/>
                    </a:lnTo>
                    <a:cubicBezTo>
                      <a:pt x="1721" y="389"/>
                      <a:pt x="1732" y="413"/>
                      <a:pt x="1744" y="436"/>
                    </a:cubicBezTo>
                    <a:cubicBezTo>
                      <a:pt x="1779" y="506"/>
                      <a:pt x="1791" y="588"/>
                      <a:pt x="1756" y="658"/>
                    </a:cubicBezTo>
                    <a:lnTo>
                      <a:pt x="1662" y="857"/>
                    </a:lnTo>
                    <a:cubicBezTo>
                      <a:pt x="1639" y="881"/>
                      <a:pt x="1650" y="916"/>
                      <a:pt x="1674" y="939"/>
                    </a:cubicBezTo>
                    <a:cubicBezTo>
                      <a:pt x="1688" y="953"/>
                      <a:pt x="1701" y="959"/>
                      <a:pt x="1717" y="959"/>
                    </a:cubicBezTo>
                    <a:cubicBezTo>
                      <a:pt x="1729" y="959"/>
                      <a:pt x="1741" y="956"/>
                      <a:pt x="1756" y="951"/>
                    </a:cubicBezTo>
                    <a:cubicBezTo>
                      <a:pt x="1943" y="869"/>
                      <a:pt x="2165" y="740"/>
                      <a:pt x="2165" y="623"/>
                    </a:cubicBezTo>
                    <a:cubicBezTo>
                      <a:pt x="2165" y="577"/>
                      <a:pt x="2154" y="530"/>
                      <a:pt x="2142" y="483"/>
                    </a:cubicBezTo>
                    <a:cubicBezTo>
                      <a:pt x="2130" y="413"/>
                      <a:pt x="2072" y="179"/>
                      <a:pt x="2107" y="143"/>
                    </a:cubicBezTo>
                    <a:cubicBezTo>
                      <a:pt x="2107" y="139"/>
                      <a:pt x="2109" y="136"/>
                      <a:pt x="2115" y="136"/>
                    </a:cubicBezTo>
                    <a:close/>
                    <a:moveTo>
                      <a:pt x="2124" y="0"/>
                    </a:moveTo>
                    <a:cubicBezTo>
                      <a:pt x="2089" y="0"/>
                      <a:pt x="2054" y="9"/>
                      <a:pt x="2025" y="26"/>
                    </a:cubicBezTo>
                    <a:cubicBezTo>
                      <a:pt x="1931" y="108"/>
                      <a:pt x="1955" y="296"/>
                      <a:pt x="2002" y="518"/>
                    </a:cubicBezTo>
                    <a:cubicBezTo>
                      <a:pt x="2013" y="565"/>
                      <a:pt x="2025" y="612"/>
                      <a:pt x="2025" y="623"/>
                    </a:cubicBezTo>
                    <a:cubicBezTo>
                      <a:pt x="1990" y="658"/>
                      <a:pt x="1943" y="694"/>
                      <a:pt x="1896" y="717"/>
                    </a:cubicBezTo>
                    <a:cubicBezTo>
                      <a:pt x="1966" y="553"/>
                      <a:pt x="1920" y="366"/>
                      <a:pt x="1779" y="261"/>
                    </a:cubicBezTo>
                    <a:cubicBezTo>
                      <a:pt x="1751" y="244"/>
                      <a:pt x="1722" y="237"/>
                      <a:pt x="1693" y="237"/>
                    </a:cubicBezTo>
                    <a:cubicBezTo>
                      <a:pt x="1640" y="237"/>
                      <a:pt x="1592" y="265"/>
                      <a:pt x="1568" y="319"/>
                    </a:cubicBezTo>
                    <a:cubicBezTo>
                      <a:pt x="1487" y="424"/>
                      <a:pt x="1405" y="530"/>
                      <a:pt x="1299" y="612"/>
                    </a:cubicBezTo>
                    <a:cubicBezTo>
                      <a:pt x="1217" y="682"/>
                      <a:pt x="1135" y="764"/>
                      <a:pt x="1065" y="857"/>
                    </a:cubicBezTo>
                    <a:cubicBezTo>
                      <a:pt x="1030" y="904"/>
                      <a:pt x="983" y="939"/>
                      <a:pt x="936" y="986"/>
                    </a:cubicBezTo>
                    <a:cubicBezTo>
                      <a:pt x="702" y="1185"/>
                      <a:pt x="515" y="1454"/>
                      <a:pt x="421" y="1747"/>
                    </a:cubicBezTo>
                    <a:cubicBezTo>
                      <a:pt x="304" y="2075"/>
                      <a:pt x="176" y="2391"/>
                      <a:pt x="24" y="2707"/>
                    </a:cubicBezTo>
                    <a:cubicBezTo>
                      <a:pt x="0" y="2742"/>
                      <a:pt x="12" y="2777"/>
                      <a:pt x="47" y="2800"/>
                    </a:cubicBezTo>
                    <a:lnTo>
                      <a:pt x="550" y="3128"/>
                    </a:lnTo>
                    <a:cubicBezTo>
                      <a:pt x="562" y="3140"/>
                      <a:pt x="574" y="3140"/>
                      <a:pt x="585" y="3140"/>
                    </a:cubicBezTo>
                    <a:lnTo>
                      <a:pt x="609" y="3151"/>
                    </a:lnTo>
                    <a:cubicBezTo>
                      <a:pt x="632" y="3140"/>
                      <a:pt x="644" y="3128"/>
                      <a:pt x="656" y="3105"/>
                    </a:cubicBezTo>
                    <a:lnTo>
                      <a:pt x="948" y="2519"/>
                    </a:lnTo>
                    <a:cubicBezTo>
                      <a:pt x="1241" y="2367"/>
                      <a:pt x="2435" y="1724"/>
                      <a:pt x="2505" y="1419"/>
                    </a:cubicBezTo>
                    <a:cubicBezTo>
                      <a:pt x="2563" y="1150"/>
                      <a:pt x="2598" y="190"/>
                      <a:pt x="2224" y="26"/>
                    </a:cubicBezTo>
                    <a:cubicBezTo>
                      <a:pt x="2195" y="9"/>
                      <a:pt x="2160" y="0"/>
                      <a:pt x="2124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4" name="Google Shape;2194;p61"/>
              <p:cNvSpPr/>
              <p:nvPr/>
            </p:nvSpPr>
            <p:spPr>
              <a:xfrm>
                <a:off x="-21900" y="2057850"/>
                <a:ext cx="124375" cy="177350"/>
              </a:xfrm>
              <a:custGeom>
                <a:avLst/>
                <a:gdLst/>
                <a:ahLst/>
                <a:cxnLst/>
                <a:rect l="l" t="t" r="r" b="b"/>
                <a:pathLst>
                  <a:path w="4975" h="7094" extrusionOk="0">
                    <a:moveTo>
                      <a:pt x="503" y="1"/>
                    </a:moveTo>
                    <a:lnTo>
                      <a:pt x="0" y="5560"/>
                    </a:lnTo>
                    <a:cubicBezTo>
                      <a:pt x="0" y="5560"/>
                      <a:pt x="971" y="7070"/>
                      <a:pt x="1405" y="7094"/>
                    </a:cubicBezTo>
                    <a:cubicBezTo>
                      <a:pt x="1406" y="7094"/>
                      <a:pt x="1407" y="7094"/>
                      <a:pt x="1409" y="7094"/>
                    </a:cubicBezTo>
                    <a:cubicBezTo>
                      <a:pt x="1857" y="7094"/>
                      <a:pt x="4974" y="1417"/>
                      <a:pt x="4974" y="1417"/>
                    </a:cubicBezTo>
                    <a:lnTo>
                      <a:pt x="4143" y="972"/>
                    </a:lnTo>
                    <a:lnTo>
                      <a:pt x="1603" y="3723"/>
                    </a:lnTo>
                    <a:lnTo>
                      <a:pt x="50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5" name="Google Shape;2195;p61"/>
              <p:cNvSpPr/>
              <p:nvPr/>
            </p:nvSpPr>
            <p:spPr>
              <a:xfrm>
                <a:off x="-23675" y="2056100"/>
                <a:ext cx="128200" cy="180850"/>
              </a:xfrm>
              <a:custGeom>
                <a:avLst/>
                <a:gdLst/>
                <a:ahLst/>
                <a:cxnLst/>
                <a:rect l="l" t="t" r="r" b="b"/>
                <a:pathLst>
                  <a:path w="5128" h="7234" extrusionOk="0">
                    <a:moveTo>
                      <a:pt x="609" y="457"/>
                    </a:moveTo>
                    <a:lnTo>
                      <a:pt x="1604" y="3805"/>
                    </a:lnTo>
                    <a:cubicBezTo>
                      <a:pt x="1612" y="3841"/>
                      <a:pt x="1642" y="3859"/>
                      <a:pt x="1675" y="3859"/>
                    </a:cubicBezTo>
                    <a:cubicBezTo>
                      <a:pt x="1695" y="3859"/>
                      <a:pt x="1715" y="3853"/>
                      <a:pt x="1733" y="3840"/>
                    </a:cubicBezTo>
                    <a:lnTo>
                      <a:pt x="4226" y="1136"/>
                    </a:lnTo>
                    <a:lnTo>
                      <a:pt x="4952" y="1511"/>
                    </a:lnTo>
                    <a:cubicBezTo>
                      <a:pt x="3477" y="4191"/>
                      <a:pt x="1768" y="7035"/>
                      <a:pt x="1476" y="7093"/>
                    </a:cubicBezTo>
                    <a:cubicBezTo>
                      <a:pt x="1195" y="7070"/>
                      <a:pt x="516" y="6180"/>
                      <a:pt x="141" y="5607"/>
                    </a:cubicBezTo>
                    <a:lnTo>
                      <a:pt x="609" y="457"/>
                    </a:lnTo>
                    <a:close/>
                    <a:moveTo>
                      <a:pt x="574" y="1"/>
                    </a:moveTo>
                    <a:cubicBezTo>
                      <a:pt x="527" y="1"/>
                      <a:pt x="504" y="36"/>
                      <a:pt x="504" y="71"/>
                    </a:cubicBezTo>
                    <a:lnTo>
                      <a:pt x="1" y="5619"/>
                    </a:lnTo>
                    <a:cubicBezTo>
                      <a:pt x="1" y="5630"/>
                      <a:pt x="1" y="5654"/>
                      <a:pt x="13" y="5665"/>
                    </a:cubicBezTo>
                    <a:cubicBezTo>
                      <a:pt x="118" y="5818"/>
                      <a:pt x="1019" y="7199"/>
                      <a:pt x="1476" y="7234"/>
                    </a:cubicBezTo>
                    <a:cubicBezTo>
                      <a:pt x="1932" y="7234"/>
                      <a:pt x="4378" y="2856"/>
                      <a:pt x="5115" y="1511"/>
                    </a:cubicBezTo>
                    <a:cubicBezTo>
                      <a:pt x="5127" y="1499"/>
                      <a:pt x="5127" y="1475"/>
                      <a:pt x="5115" y="1464"/>
                    </a:cubicBezTo>
                    <a:cubicBezTo>
                      <a:pt x="5115" y="1440"/>
                      <a:pt x="5104" y="1429"/>
                      <a:pt x="5080" y="1417"/>
                    </a:cubicBezTo>
                    <a:lnTo>
                      <a:pt x="4249" y="972"/>
                    </a:lnTo>
                    <a:cubicBezTo>
                      <a:pt x="4240" y="969"/>
                      <a:pt x="4231" y="968"/>
                      <a:pt x="4221" y="968"/>
                    </a:cubicBezTo>
                    <a:cubicBezTo>
                      <a:pt x="4196" y="968"/>
                      <a:pt x="4173" y="978"/>
                      <a:pt x="4156" y="996"/>
                    </a:cubicBezTo>
                    <a:lnTo>
                      <a:pt x="1710" y="3641"/>
                    </a:lnTo>
                    <a:lnTo>
                      <a:pt x="645" y="48"/>
                    </a:lnTo>
                    <a:cubicBezTo>
                      <a:pt x="633" y="24"/>
                      <a:pt x="598" y="1"/>
                      <a:pt x="57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196" name="Google Shape;2196;p61"/>
            <p:cNvSpPr/>
            <p:nvPr/>
          </p:nvSpPr>
          <p:spPr>
            <a:xfrm>
              <a:off x="710125" y="3502800"/>
              <a:ext cx="702670" cy="845620"/>
            </a:xfrm>
            <a:custGeom>
              <a:avLst/>
              <a:gdLst/>
              <a:ahLst/>
              <a:cxnLst/>
              <a:rect l="l" t="t" r="r" b="b"/>
              <a:pathLst>
                <a:path w="11050" h="13298" extrusionOk="0">
                  <a:moveTo>
                    <a:pt x="2343" y="0"/>
                  </a:moveTo>
                  <a:cubicBezTo>
                    <a:pt x="2272" y="0"/>
                    <a:pt x="2199" y="16"/>
                    <a:pt x="2131" y="49"/>
                  </a:cubicBezTo>
                  <a:cubicBezTo>
                    <a:pt x="1744" y="248"/>
                    <a:pt x="1639" y="1020"/>
                    <a:pt x="1709" y="1395"/>
                  </a:cubicBezTo>
                  <a:cubicBezTo>
                    <a:pt x="1709" y="1429"/>
                    <a:pt x="1847" y="1921"/>
                    <a:pt x="1861" y="1921"/>
                  </a:cubicBezTo>
                  <a:cubicBezTo>
                    <a:pt x="1861" y="1921"/>
                    <a:pt x="1861" y="1921"/>
                    <a:pt x="1862" y="1921"/>
                  </a:cubicBezTo>
                  <a:lnTo>
                    <a:pt x="1862" y="1921"/>
                  </a:lnTo>
                  <a:cubicBezTo>
                    <a:pt x="1850" y="2050"/>
                    <a:pt x="1826" y="2179"/>
                    <a:pt x="1815" y="2319"/>
                  </a:cubicBezTo>
                  <a:cubicBezTo>
                    <a:pt x="1791" y="2588"/>
                    <a:pt x="1756" y="2881"/>
                    <a:pt x="1756" y="3209"/>
                  </a:cubicBezTo>
                  <a:cubicBezTo>
                    <a:pt x="1744" y="3560"/>
                    <a:pt x="1744" y="3911"/>
                    <a:pt x="1780" y="4262"/>
                  </a:cubicBezTo>
                  <a:cubicBezTo>
                    <a:pt x="1815" y="4660"/>
                    <a:pt x="1873" y="5046"/>
                    <a:pt x="1979" y="5421"/>
                  </a:cubicBezTo>
                  <a:lnTo>
                    <a:pt x="1979" y="5444"/>
                  </a:lnTo>
                  <a:cubicBezTo>
                    <a:pt x="1908" y="5327"/>
                    <a:pt x="1709" y="5046"/>
                    <a:pt x="1686" y="5023"/>
                  </a:cubicBezTo>
                  <a:cubicBezTo>
                    <a:pt x="1469" y="4776"/>
                    <a:pt x="970" y="4447"/>
                    <a:pt x="580" y="4447"/>
                  </a:cubicBezTo>
                  <a:cubicBezTo>
                    <a:pt x="507" y="4447"/>
                    <a:pt x="438" y="4459"/>
                    <a:pt x="375" y="4484"/>
                  </a:cubicBezTo>
                  <a:cubicBezTo>
                    <a:pt x="106" y="4613"/>
                    <a:pt x="1" y="4953"/>
                    <a:pt x="153" y="5210"/>
                  </a:cubicBezTo>
                  <a:cubicBezTo>
                    <a:pt x="305" y="5444"/>
                    <a:pt x="656" y="5573"/>
                    <a:pt x="937" y="5620"/>
                  </a:cubicBezTo>
                  <a:cubicBezTo>
                    <a:pt x="970" y="5625"/>
                    <a:pt x="1007" y="5627"/>
                    <a:pt x="1047" y="5627"/>
                  </a:cubicBezTo>
                  <a:cubicBezTo>
                    <a:pt x="1388" y="5627"/>
                    <a:pt x="1937" y="5466"/>
                    <a:pt x="1979" y="5456"/>
                  </a:cubicBezTo>
                  <a:cubicBezTo>
                    <a:pt x="2096" y="5830"/>
                    <a:pt x="2224" y="6217"/>
                    <a:pt x="2388" y="6579"/>
                  </a:cubicBezTo>
                  <a:cubicBezTo>
                    <a:pt x="2482" y="6790"/>
                    <a:pt x="2587" y="7013"/>
                    <a:pt x="2681" y="7223"/>
                  </a:cubicBezTo>
                  <a:cubicBezTo>
                    <a:pt x="2622" y="7130"/>
                    <a:pt x="2564" y="7048"/>
                    <a:pt x="2552" y="7036"/>
                  </a:cubicBezTo>
                  <a:cubicBezTo>
                    <a:pt x="2347" y="6792"/>
                    <a:pt x="1858" y="6467"/>
                    <a:pt x="1470" y="6467"/>
                  </a:cubicBezTo>
                  <a:cubicBezTo>
                    <a:pt x="1393" y="6467"/>
                    <a:pt x="1319" y="6480"/>
                    <a:pt x="1253" y="6509"/>
                  </a:cubicBezTo>
                  <a:cubicBezTo>
                    <a:pt x="984" y="6626"/>
                    <a:pt x="878" y="6966"/>
                    <a:pt x="1031" y="7223"/>
                  </a:cubicBezTo>
                  <a:cubicBezTo>
                    <a:pt x="1171" y="7492"/>
                    <a:pt x="1522" y="7621"/>
                    <a:pt x="1815" y="7668"/>
                  </a:cubicBezTo>
                  <a:cubicBezTo>
                    <a:pt x="1843" y="7672"/>
                    <a:pt x="1875" y="7673"/>
                    <a:pt x="1909" y="7673"/>
                  </a:cubicBezTo>
                  <a:cubicBezTo>
                    <a:pt x="2208" y="7673"/>
                    <a:pt x="2686" y="7546"/>
                    <a:pt x="2833" y="7504"/>
                  </a:cubicBezTo>
                  <a:lnTo>
                    <a:pt x="2950" y="7750"/>
                  </a:lnTo>
                  <a:cubicBezTo>
                    <a:pt x="3149" y="8136"/>
                    <a:pt x="3348" y="8522"/>
                    <a:pt x="3523" y="8909"/>
                  </a:cubicBezTo>
                  <a:cubicBezTo>
                    <a:pt x="3594" y="9049"/>
                    <a:pt x="3652" y="9189"/>
                    <a:pt x="3711" y="9318"/>
                  </a:cubicBezTo>
                  <a:lnTo>
                    <a:pt x="3594" y="9166"/>
                  </a:lnTo>
                  <a:cubicBezTo>
                    <a:pt x="3387" y="8920"/>
                    <a:pt x="2889" y="8590"/>
                    <a:pt x="2500" y="8590"/>
                  </a:cubicBezTo>
                  <a:cubicBezTo>
                    <a:pt x="2427" y="8590"/>
                    <a:pt x="2357" y="8602"/>
                    <a:pt x="2295" y="8628"/>
                  </a:cubicBezTo>
                  <a:cubicBezTo>
                    <a:pt x="2014" y="8756"/>
                    <a:pt x="1908" y="9096"/>
                    <a:pt x="2072" y="9353"/>
                  </a:cubicBezTo>
                  <a:cubicBezTo>
                    <a:pt x="2213" y="9611"/>
                    <a:pt x="2564" y="9751"/>
                    <a:pt x="2845" y="9786"/>
                  </a:cubicBezTo>
                  <a:cubicBezTo>
                    <a:pt x="2884" y="9793"/>
                    <a:pt x="2928" y="9796"/>
                    <a:pt x="2975" y="9796"/>
                  </a:cubicBezTo>
                  <a:cubicBezTo>
                    <a:pt x="3266" y="9796"/>
                    <a:pt x="3678" y="9686"/>
                    <a:pt x="3839" y="9646"/>
                  </a:cubicBezTo>
                  <a:cubicBezTo>
                    <a:pt x="3898" y="9786"/>
                    <a:pt x="3945" y="9927"/>
                    <a:pt x="3992" y="10067"/>
                  </a:cubicBezTo>
                  <a:cubicBezTo>
                    <a:pt x="4027" y="10161"/>
                    <a:pt x="4062" y="10243"/>
                    <a:pt x="4085" y="10348"/>
                  </a:cubicBezTo>
                  <a:cubicBezTo>
                    <a:pt x="4109" y="10442"/>
                    <a:pt x="4144" y="10535"/>
                    <a:pt x="4167" y="10641"/>
                  </a:cubicBezTo>
                  <a:cubicBezTo>
                    <a:pt x="4214" y="10816"/>
                    <a:pt x="4261" y="11015"/>
                    <a:pt x="4296" y="11191"/>
                  </a:cubicBezTo>
                  <a:cubicBezTo>
                    <a:pt x="4319" y="11320"/>
                    <a:pt x="4343" y="11437"/>
                    <a:pt x="4378" y="11554"/>
                  </a:cubicBezTo>
                  <a:cubicBezTo>
                    <a:pt x="4308" y="11425"/>
                    <a:pt x="4179" y="11156"/>
                    <a:pt x="4167" y="11132"/>
                  </a:cubicBezTo>
                  <a:cubicBezTo>
                    <a:pt x="3986" y="10845"/>
                    <a:pt x="3486" y="10393"/>
                    <a:pt x="3079" y="10393"/>
                  </a:cubicBezTo>
                  <a:cubicBezTo>
                    <a:pt x="3039" y="10393"/>
                    <a:pt x="3000" y="10397"/>
                    <a:pt x="2962" y="10407"/>
                  </a:cubicBezTo>
                  <a:cubicBezTo>
                    <a:pt x="2669" y="10489"/>
                    <a:pt x="2517" y="10805"/>
                    <a:pt x="2634" y="11086"/>
                  </a:cubicBezTo>
                  <a:cubicBezTo>
                    <a:pt x="2739" y="11378"/>
                    <a:pt x="3067" y="11554"/>
                    <a:pt x="3336" y="11636"/>
                  </a:cubicBezTo>
                  <a:cubicBezTo>
                    <a:pt x="3438" y="11667"/>
                    <a:pt x="3579" y="11677"/>
                    <a:pt x="3726" y="11677"/>
                  </a:cubicBezTo>
                  <a:cubicBezTo>
                    <a:pt x="4020" y="11677"/>
                    <a:pt x="4335" y="11636"/>
                    <a:pt x="4390" y="11636"/>
                  </a:cubicBezTo>
                  <a:cubicBezTo>
                    <a:pt x="4425" y="11835"/>
                    <a:pt x="4472" y="12034"/>
                    <a:pt x="4495" y="12221"/>
                  </a:cubicBezTo>
                  <a:cubicBezTo>
                    <a:pt x="4565" y="12630"/>
                    <a:pt x="4624" y="12993"/>
                    <a:pt x="4670" y="13298"/>
                  </a:cubicBezTo>
                  <a:lnTo>
                    <a:pt x="4951" y="13298"/>
                  </a:lnTo>
                  <a:cubicBezTo>
                    <a:pt x="4905" y="12982"/>
                    <a:pt x="4834" y="12607"/>
                    <a:pt x="4752" y="12174"/>
                  </a:cubicBezTo>
                  <a:cubicBezTo>
                    <a:pt x="4706" y="11975"/>
                    <a:pt x="4659" y="11753"/>
                    <a:pt x="4612" y="11542"/>
                  </a:cubicBezTo>
                  <a:cubicBezTo>
                    <a:pt x="4811" y="11460"/>
                    <a:pt x="5010" y="11366"/>
                    <a:pt x="5197" y="11261"/>
                  </a:cubicBezTo>
                  <a:cubicBezTo>
                    <a:pt x="5420" y="11495"/>
                    <a:pt x="5981" y="11776"/>
                    <a:pt x="6052" y="11811"/>
                  </a:cubicBezTo>
                  <a:cubicBezTo>
                    <a:pt x="5981" y="11998"/>
                    <a:pt x="5911" y="12186"/>
                    <a:pt x="5829" y="12350"/>
                  </a:cubicBezTo>
                  <a:cubicBezTo>
                    <a:pt x="5665" y="12712"/>
                    <a:pt x="5525" y="13028"/>
                    <a:pt x="5384" y="13298"/>
                  </a:cubicBezTo>
                  <a:lnTo>
                    <a:pt x="5689" y="13298"/>
                  </a:lnTo>
                  <a:cubicBezTo>
                    <a:pt x="5806" y="13052"/>
                    <a:pt x="5923" y="12771"/>
                    <a:pt x="6052" y="12455"/>
                  </a:cubicBezTo>
                  <a:cubicBezTo>
                    <a:pt x="6133" y="12268"/>
                    <a:pt x="6215" y="12057"/>
                    <a:pt x="6297" y="11846"/>
                  </a:cubicBezTo>
                  <a:cubicBezTo>
                    <a:pt x="6364" y="11856"/>
                    <a:pt x="6813" y="11943"/>
                    <a:pt x="7148" y="11943"/>
                  </a:cubicBezTo>
                  <a:cubicBezTo>
                    <a:pt x="7223" y="11943"/>
                    <a:pt x="7293" y="11939"/>
                    <a:pt x="7351" y="11928"/>
                  </a:cubicBezTo>
                  <a:cubicBezTo>
                    <a:pt x="7632" y="11858"/>
                    <a:pt x="7971" y="11706"/>
                    <a:pt x="8088" y="11425"/>
                  </a:cubicBezTo>
                  <a:cubicBezTo>
                    <a:pt x="8229" y="11156"/>
                    <a:pt x="8100" y="10828"/>
                    <a:pt x="7807" y="10723"/>
                  </a:cubicBezTo>
                  <a:cubicBezTo>
                    <a:pt x="7758" y="10707"/>
                    <a:pt x="7707" y="10700"/>
                    <a:pt x="7654" y="10700"/>
                  </a:cubicBezTo>
                  <a:cubicBezTo>
                    <a:pt x="7258" y="10700"/>
                    <a:pt x="6761" y="11087"/>
                    <a:pt x="6555" y="11355"/>
                  </a:cubicBezTo>
                  <a:cubicBezTo>
                    <a:pt x="6543" y="11378"/>
                    <a:pt x="6414" y="11589"/>
                    <a:pt x="6344" y="11729"/>
                  </a:cubicBezTo>
                  <a:cubicBezTo>
                    <a:pt x="6368" y="11647"/>
                    <a:pt x="6403" y="11554"/>
                    <a:pt x="6438" y="11472"/>
                  </a:cubicBezTo>
                  <a:cubicBezTo>
                    <a:pt x="6508" y="11296"/>
                    <a:pt x="6567" y="11109"/>
                    <a:pt x="6625" y="10922"/>
                  </a:cubicBezTo>
                  <a:cubicBezTo>
                    <a:pt x="6660" y="10828"/>
                    <a:pt x="6684" y="10734"/>
                    <a:pt x="6707" y="10641"/>
                  </a:cubicBezTo>
                  <a:cubicBezTo>
                    <a:pt x="6742" y="10535"/>
                    <a:pt x="6766" y="10442"/>
                    <a:pt x="6789" y="10348"/>
                  </a:cubicBezTo>
                  <a:cubicBezTo>
                    <a:pt x="6847" y="10114"/>
                    <a:pt x="6883" y="9868"/>
                    <a:pt x="6929" y="9634"/>
                  </a:cubicBezTo>
                  <a:cubicBezTo>
                    <a:pt x="7084" y="9689"/>
                    <a:pt x="7580" y="9859"/>
                    <a:pt x="7882" y="9859"/>
                  </a:cubicBezTo>
                  <a:cubicBezTo>
                    <a:pt x="7901" y="9859"/>
                    <a:pt x="7919" y="9858"/>
                    <a:pt x="7936" y="9857"/>
                  </a:cubicBezTo>
                  <a:cubicBezTo>
                    <a:pt x="8217" y="9845"/>
                    <a:pt x="8580" y="9740"/>
                    <a:pt x="8743" y="9482"/>
                  </a:cubicBezTo>
                  <a:cubicBezTo>
                    <a:pt x="8907" y="9236"/>
                    <a:pt x="8837" y="8897"/>
                    <a:pt x="8568" y="8745"/>
                  </a:cubicBezTo>
                  <a:cubicBezTo>
                    <a:pt x="8496" y="8709"/>
                    <a:pt x="8413" y="8693"/>
                    <a:pt x="8323" y="8693"/>
                  </a:cubicBezTo>
                  <a:cubicBezTo>
                    <a:pt x="7944" y="8693"/>
                    <a:pt x="7451" y="8972"/>
                    <a:pt x="7234" y="9189"/>
                  </a:cubicBezTo>
                  <a:cubicBezTo>
                    <a:pt x="7210" y="9201"/>
                    <a:pt x="7046" y="9424"/>
                    <a:pt x="6953" y="9541"/>
                  </a:cubicBezTo>
                  <a:cubicBezTo>
                    <a:pt x="6976" y="9400"/>
                    <a:pt x="7000" y="9248"/>
                    <a:pt x="7011" y="9108"/>
                  </a:cubicBezTo>
                  <a:cubicBezTo>
                    <a:pt x="7070" y="8674"/>
                    <a:pt x="7105" y="8241"/>
                    <a:pt x="7152" y="7808"/>
                  </a:cubicBezTo>
                  <a:cubicBezTo>
                    <a:pt x="7163" y="7680"/>
                    <a:pt x="7175" y="7551"/>
                    <a:pt x="7187" y="7422"/>
                  </a:cubicBezTo>
                  <a:cubicBezTo>
                    <a:pt x="7243" y="7433"/>
                    <a:pt x="7843" y="7658"/>
                    <a:pt x="8172" y="7658"/>
                  </a:cubicBezTo>
                  <a:cubicBezTo>
                    <a:pt x="8187" y="7658"/>
                    <a:pt x="8202" y="7657"/>
                    <a:pt x="8217" y="7656"/>
                  </a:cubicBezTo>
                  <a:cubicBezTo>
                    <a:pt x="8509" y="7633"/>
                    <a:pt x="8861" y="7539"/>
                    <a:pt x="9024" y="7282"/>
                  </a:cubicBezTo>
                  <a:cubicBezTo>
                    <a:pt x="9188" y="7036"/>
                    <a:pt x="9118" y="6697"/>
                    <a:pt x="8849" y="6544"/>
                  </a:cubicBezTo>
                  <a:cubicBezTo>
                    <a:pt x="8774" y="6505"/>
                    <a:pt x="8686" y="6487"/>
                    <a:pt x="8592" y="6487"/>
                  </a:cubicBezTo>
                  <a:cubicBezTo>
                    <a:pt x="8215" y="6487"/>
                    <a:pt x="7730" y="6764"/>
                    <a:pt x="7515" y="6989"/>
                  </a:cubicBezTo>
                  <a:cubicBezTo>
                    <a:pt x="7491" y="7013"/>
                    <a:pt x="7245" y="7317"/>
                    <a:pt x="7187" y="7399"/>
                  </a:cubicBezTo>
                  <a:cubicBezTo>
                    <a:pt x="7210" y="7106"/>
                    <a:pt x="7245" y="6814"/>
                    <a:pt x="7292" y="6544"/>
                  </a:cubicBezTo>
                  <a:cubicBezTo>
                    <a:pt x="7351" y="6158"/>
                    <a:pt x="7433" y="5772"/>
                    <a:pt x="7538" y="5409"/>
                  </a:cubicBezTo>
                  <a:cubicBezTo>
                    <a:pt x="7560" y="5409"/>
                    <a:pt x="8193" y="5645"/>
                    <a:pt x="8535" y="5645"/>
                  </a:cubicBezTo>
                  <a:cubicBezTo>
                    <a:pt x="8550" y="5645"/>
                    <a:pt x="8565" y="5644"/>
                    <a:pt x="8580" y="5643"/>
                  </a:cubicBezTo>
                  <a:cubicBezTo>
                    <a:pt x="8872" y="5631"/>
                    <a:pt x="9223" y="5526"/>
                    <a:pt x="9387" y="5269"/>
                  </a:cubicBezTo>
                  <a:cubicBezTo>
                    <a:pt x="9563" y="5023"/>
                    <a:pt x="9481" y="4683"/>
                    <a:pt x="9212" y="4543"/>
                  </a:cubicBezTo>
                  <a:cubicBezTo>
                    <a:pt x="9137" y="4503"/>
                    <a:pt x="9049" y="4486"/>
                    <a:pt x="8954" y="4486"/>
                  </a:cubicBezTo>
                  <a:cubicBezTo>
                    <a:pt x="8577" y="4486"/>
                    <a:pt x="8093" y="4761"/>
                    <a:pt x="7877" y="4976"/>
                  </a:cubicBezTo>
                  <a:cubicBezTo>
                    <a:pt x="7854" y="4999"/>
                    <a:pt x="7585" y="5327"/>
                    <a:pt x="7550" y="5397"/>
                  </a:cubicBezTo>
                  <a:cubicBezTo>
                    <a:pt x="7550" y="5374"/>
                    <a:pt x="7550" y="5351"/>
                    <a:pt x="7561" y="5327"/>
                  </a:cubicBezTo>
                  <a:cubicBezTo>
                    <a:pt x="7678" y="4964"/>
                    <a:pt x="7831" y="4601"/>
                    <a:pt x="8006" y="4262"/>
                  </a:cubicBezTo>
                  <a:cubicBezTo>
                    <a:pt x="8111" y="4063"/>
                    <a:pt x="8217" y="3888"/>
                    <a:pt x="8322" y="3712"/>
                  </a:cubicBezTo>
                  <a:cubicBezTo>
                    <a:pt x="8439" y="3782"/>
                    <a:pt x="9001" y="4051"/>
                    <a:pt x="9305" y="4063"/>
                  </a:cubicBezTo>
                  <a:cubicBezTo>
                    <a:pt x="9325" y="4064"/>
                    <a:pt x="9346" y="4064"/>
                    <a:pt x="9367" y="4064"/>
                  </a:cubicBezTo>
                  <a:cubicBezTo>
                    <a:pt x="9646" y="4064"/>
                    <a:pt x="9963" y="3988"/>
                    <a:pt x="10148" y="3770"/>
                  </a:cubicBezTo>
                  <a:cubicBezTo>
                    <a:pt x="10347" y="3536"/>
                    <a:pt x="10312" y="3185"/>
                    <a:pt x="10054" y="3021"/>
                  </a:cubicBezTo>
                  <a:cubicBezTo>
                    <a:pt x="9961" y="2956"/>
                    <a:pt x="9840" y="2929"/>
                    <a:pt x="9708" y="2929"/>
                  </a:cubicBezTo>
                  <a:cubicBezTo>
                    <a:pt x="9347" y="2929"/>
                    <a:pt x="8899" y="3134"/>
                    <a:pt x="8685" y="3314"/>
                  </a:cubicBezTo>
                  <a:cubicBezTo>
                    <a:pt x="8662" y="3326"/>
                    <a:pt x="8509" y="3478"/>
                    <a:pt x="8404" y="3583"/>
                  </a:cubicBezTo>
                  <a:cubicBezTo>
                    <a:pt x="8451" y="3513"/>
                    <a:pt x="8498" y="3431"/>
                    <a:pt x="8545" y="3361"/>
                  </a:cubicBezTo>
                  <a:cubicBezTo>
                    <a:pt x="8732" y="3092"/>
                    <a:pt x="8907" y="2846"/>
                    <a:pt x="9071" y="2647"/>
                  </a:cubicBezTo>
                  <a:cubicBezTo>
                    <a:pt x="9165" y="2518"/>
                    <a:pt x="9258" y="2425"/>
                    <a:pt x="9340" y="2319"/>
                  </a:cubicBezTo>
                  <a:cubicBezTo>
                    <a:pt x="9481" y="2319"/>
                    <a:pt x="10089" y="2296"/>
                    <a:pt x="10359" y="2179"/>
                  </a:cubicBezTo>
                  <a:cubicBezTo>
                    <a:pt x="10628" y="2050"/>
                    <a:pt x="10920" y="1828"/>
                    <a:pt x="10979" y="1535"/>
                  </a:cubicBezTo>
                  <a:cubicBezTo>
                    <a:pt x="11049" y="1231"/>
                    <a:pt x="10850" y="938"/>
                    <a:pt x="10558" y="903"/>
                  </a:cubicBezTo>
                  <a:cubicBezTo>
                    <a:pt x="10541" y="901"/>
                    <a:pt x="10525" y="900"/>
                    <a:pt x="10508" y="900"/>
                  </a:cubicBezTo>
                  <a:cubicBezTo>
                    <a:pt x="10087" y="900"/>
                    <a:pt x="9615" y="1455"/>
                    <a:pt x="9457" y="1792"/>
                  </a:cubicBezTo>
                  <a:cubicBezTo>
                    <a:pt x="9446" y="1828"/>
                    <a:pt x="9294" y="2319"/>
                    <a:pt x="9294" y="2319"/>
                  </a:cubicBezTo>
                  <a:lnTo>
                    <a:pt x="9305" y="2319"/>
                  </a:lnTo>
                  <a:cubicBezTo>
                    <a:pt x="9223" y="2413"/>
                    <a:pt x="9141" y="2518"/>
                    <a:pt x="9048" y="2623"/>
                  </a:cubicBezTo>
                  <a:cubicBezTo>
                    <a:pt x="8884" y="2834"/>
                    <a:pt x="8697" y="3068"/>
                    <a:pt x="8509" y="3326"/>
                  </a:cubicBezTo>
                  <a:cubicBezTo>
                    <a:pt x="8310" y="3618"/>
                    <a:pt x="8123" y="3911"/>
                    <a:pt x="7948" y="4227"/>
                  </a:cubicBezTo>
                  <a:cubicBezTo>
                    <a:pt x="7760" y="4566"/>
                    <a:pt x="7596" y="4929"/>
                    <a:pt x="7468" y="5304"/>
                  </a:cubicBezTo>
                  <a:lnTo>
                    <a:pt x="7468" y="4812"/>
                  </a:lnTo>
                  <a:cubicBezTo>
                    <a:pt x="7421" y="4426"/>
                    <a:pt x="7105" y="3724"/>
                    <a:pt x="6684" y="3642"/>
                  </a:cubicBezTo>
                  <a:cubicBezTo>
                    <a:pt x="6656" y="3638"/>
                    <a:pt x="6629" y="3636"/>
                    <a:pt x="6603" y="3636"/>
                  </a:cubicBezTo>
                  <a:cubicBezTo>
                    <a:pt x="6333" y="3636"/>
                    <a:pt x="6109" y="3845"/>
                    <a:pt x="6098" y="4122"/>
                  </a:cubicBezTo>
                  <a:cubicBezTo>
                    <a:pt x="6063" y="4426"/>
                    <a:pt x="6286" y="4719"/>
                    <a:pt x="6508" y="4917"/>
                  </a:cubicBezTo>
                  <a:cubicBezTo>
                    <a:pt x="6742" y="5128"/>
                    <a:pt x="7409" y="5339"/>
                    <a:pt x="7468" y="5351"/>
                  </a:cubicBezTo>
                  <a:cubicBezTo>
                    <a:pt x="7351" y="5737"/>
                    <a:pt x="7257" y="6123"/>
                    <a:pt x="7187" y="6521"/>
                  </a:cubicBezTo>
                  <a:cubicBezTo>
                    <a:pt x="7140" y="6755"/>
                    <a:pt x="7105" y="6989"/>
                    <a:pt x="7082" y="7223"/>
                  </a:cubicBezTo>
                  <a:lnTo>
                    <a:pt x="7082" y="7001"/>
                  </a:lnTo>
                  <a:cubicBezTo>
                    <a:pt x="7023" y="6626"/>
                    <a:pt x="6707" y="5912"/>
                    <a:pt x="6286" y="5830"/>
                  </a:cubicBezTo>
                  <a:cubicBezTo>
                    <a:pt x="6259" y="5826"/>
                    <a:pt x="6233" y="5824"/>
                    <a:pt x="6207" y="5824"/>
                  </a:cubicBezTo>
                  <a:cubicBezTo>
                    <a:pt x="5945" y="5824"/>
                    <a:pt x="5711" y="6033"/>
                    <a:pt x="5700" y="6310"/>
                  </a:cubicBezTo>
                  <a:cubicBezTo>
                    <a:pt x="5677" y="6615"/>
                    <a:pt x="5899" y="6919"/>
                    <a:pt x="6110" y="7106"/>
                  </a:cubicBezTo>
                  <a:cubicBezTo>
                    <a:pt x="6321" y="7293"/>
                    <a:pt x="6894" y="7492"/>
                    <a:pt x="7046" y="7539"/>
                  </a:cubicBezTo>
                  <a:lnTo>
                    <a:pt x="7011" y="7808"/>
                  </a:lnTo>
                  <a:cubicBezTo>
                    <a:pt x="6953" y="8241"/>
                    <a:pt x="6906" y="8663"/>
                    <a:pt x="6847" y="9084"/>
                  </a:cubicBezTo>
                  <a:cubicBezTo>
                    <a:pt x="6824" y="9236"/>
                    <a:pt x="6801" y="9377"/>
                    <a:pt x="6777" y="9529"/>
                  </a:cubicBezTo>
                  <a:lnTo>
                    <a:pt x="6777" y="9330"/>
                  </a:lnTo>
                  <a:cubicBezTo>
                    <a:pt x="6719" y="8955"/>
                    <a:pt x="6403" y="8253"/>
                    <a:pt x="5981" y="8160"/>
                  </a:cubicBezTo>
                  <a:cubicBezTo>
                    <a:pt x="5960" y="8157"/>
                    <a:pt x="5939" y="8156"/>
                    <a:pt x="5918" y="8156"/>
                  </a:cubicBezTo>
                  <a:cubicBezTo>
                    <a:pt x="5641" y="8156"/>
                    <a:pt x="5407" y="8367"/>
                    <a:pt x="5396" y="8639"/>
                  </a:cubicBezTo>
                  <a:cubicBezTo>
                    <a:pt x="5373" y="8944"/>
                    <a:pt x="5595" y="9248"/>
                    <a:pt x="5806" y="9435"/>
                  </a:cubicBezTo>
                  <a:cubicBezTo>
                    <a:pt x="6016" y="9634"/>
                    <a:pt x="6531" y="9798"/>
                    <a:pt x="6707" y="9857"/>
                  </a:cubicBezTo>
                  <a:cubicBezTo>
                    <a:pt x="6684" y="10009"/>
                    <a:pt x="6648" y="10149"/>
                    <a:pt x="6613" y="10301"/>
                  </a:cubicBezTo>
                  <a:cubicBezTo>
                    <a:pt x="6590" y="10395"/>
                    <a:pt x="6567" y="10489"/>
                    <a:pt x="6531" y="10594"/>
                  </a:cubicBezTo>
                  <a:lnTo>
                    <a:pt x="6438" y="10875"/>
                  </a:lnTo>
                  <a:cubicBezTo>
                    <a:pt x="6379" y="11050"/>
                    <a:pt x="6309" y="11238"/>
                    <a:pt x="6239" y="11413"/>
                  </a:cubicBezTo>
                  <a:cubicBezTo>
                    <a:pt x="6192" y="11530"/>
                    <a:pt x="6145" y="11636"/>
                    <a:pt x="6110" y="11753"/>
                  </a:cubicBezTo>
                  <a:cubicBezTo>
                    <a:pt x="6133" y="11612"/>
                    <a:pt x="6169" y="11320"/>
                    <a:pt x="6169" y="11296"/>
                  </a:cubicBezTo>
                  <a:cubicBezTo>
                    <a:pt x="6169" y="10957"/>
                    <a:pt x="6075" y="10629"/>
                    <a:pt x="5899" y="10336"/>
                  </a:cubicBezTo>
                  <a:cubicBezTo>
                    <a:pt x="5899" y="10301"/>
                    <a:pt x="5899" y="10255"/>
                    <a:pt x="5899" y="10219"/>
                  </a:cubicBezTo>
                  <a:cubicBezTo>
                    <a:pt x="5869" y="9957"/>
                    <a:pt x="5647" y="9772"/>
                    <a:pt x="5398" y="9772"/>
                  </a:cubicBezTo>
                  <a:cubicBezTo>
                    <a:pt x="5359" y="9772"/>
                    <a:pt x="5319" y="9777"/>
                    <a:pt x="5279" y="9786"/>
                  </a:cubicBezTo>
                  <a:cubicBezTo>
                    <a:pt x="4858" y="9903"/>
                    <a:pt x="4600" y="10629"/>
                    <a:pt x="4577" y="11015"/>
                  </a:cubicBezTo>
                  <a:cubicBezTo>
                    <a:pt x="4577" y="11039"/>
                    <a:pt x="4589" y="11285"/>
                    <a:pt x="4600" y="11437"/>
                  </a:cubicBezTo>
                  <a:cubicBezTo>
                    <a:pt x="4577" y="11343"/>
                    <a:pt x="4565" y="11261"/>
                    <a:pt x="4542" y="11167"/>
                  </a:cubicBezTo>
                  <a:cubicBezTo>
                    <a:pt x="4495" y="10980"/>
                    <a:pt x="4448" y="10805"/>
                    <a:pt x="4390" y="10606"/>
                  </a:cubicBezTo>
                  <a:cubicBezTo>
                    <a:pt x="4366" y="10512"/>
                    <a:pt x="4331" y="10418"/>
                    <a:pt x="4308" y="10325"/>
                  </a:cubicBezTo>
                  <a:cubicBezTo>
                    <a:pt x="4273" y="10219"/>
                    <a:pt x="4237" y="10126"/>
                    <a:pt x="4202" y="10032"/>
                  </a:cubicBezTo>
                  <a:cubicBezTo>
                    <a:pt x="4120" y="9798"/>
                    <a:pt x="4027" y="9576"/>
                    <a:pt x="3933" y="9353"/>
                  </a:cubicBezTo>
                  <a:cubicBezTo>
                    <a:pt x="4085" y="9318"/>
                    <a:pt x="4659" y="9178"/>
                    <a:pt x="4881" y="9002"/>
                  </a:cubicBezTo>
                  <a:cubicBezTo>
                    <a:pt x="5115" y="8827"/>
                    <a:pt x="5361" y="8534"/>
                    <a:pt x="5349" y="8230"/>
                  </a:cubicBezTo>
                  <a:cubicBezTo>
                    <a:pt x="5361" y="7950"/>
                    <a:pt x="5126" y="7713"/>
                    <a:pt x="4839" y="7713"/>
                  </a:cubicBezTo>
                  <a:cubicBezTo>
                    <a:pt x="4826" y="7713"/>
                    <a:pt x="4813" y="7714"/>
                    <a:pt x="4799" y="7715"/>
                  </a:cubicBezTo>
                  <a:cubicBezTo>
                    <a:pt x="4378" y="7762"/>
                    <a:pt x="4003" y="8440"/>
                    <a:pt x="3921" y="8815"/>
                  </a:cubicBezTo>
                  <a:cubicBezTo>
                    <a:pt x="3921" y="8838"/>
                    <a:pt x="3898" y="9119"/>
                    <a:pt x="3886" y="9271"/>
                  </a:cubicBezTo>
                  <a:cubicBezTo>
                    <a:pt x="3828" y="9131"/>
                    <a:pt x="3769" y="9002"/>
                    <a:pt x="3699" y="8862"/>
                  </a:cubicBezTo>
                  <a:cubicBezTo>
                    <a:pt x="3512" y="8487"/>
                    <a:pt x="3301" y="8101"/>
                    <a:pt x="3102" y="7715"/>
                  </a:cubicBezTo>
                  <a:lnTo>
                    <a:pt x="2915" y="7364"/>
                  </a:lnTo>
                  <a:cubicBezTo>
                    <a:pt x="2973" y="7352"/>
                    <a:pt x="3641" y="7188"/>
                    <a:pt x="3910" y="6989"/>
                  </a:cubicBezTo>
                  <a:cubicBezTo>
                    <a:pt x="4132" y="6825"/>
                    <a:pt x="4378" y="6533"/>
                    <a:pt x="4378" y="6228"/>
                  </a:cubicBezTo>
                  <a:cubicBezTo>
                    <a:pt x="4378" y="5938"/>
                    <a:pt x="4154" y="5712"/>
                    <a:pt x="3870" y="5712"/>
                  </a:cubicBezTo>
                  <a:cubicBezTo>
                    <a:pt x="3856" y="5712"/>
                    <a:pt x="3842" y="5712"/>
                    <a:pt x="3828" y="5713"/>
                  </a:cubicBezTo>
                  <a:cubicBezTo>
                    <a:pt x="3395" y="5760"/>
                    <a:pt x="3032" y="6439"/>
                    <a:pt x="2950" y="6814"/>
                  </a:cubicBezTo>
                  <a:cubicBezTo>
                    <a:pt x="2950" y="6837"/>
                    <a:pt x="2903" y="7235"/>
                    <a:pt x="2903" y="7340"/>
                  </a:cubicBezTo>
                  <a:cubicBezTo>
                    <a:pt x="2763" y="7083"/>
                    <a:pt x="2634" y="6825"/>
                    <a:pt x="2517" y="6556"/>
                  </a:cubicBezTo>
                  <a:cubicBezTo>
                    <a:pt x="2353" y="6205"/>
                    <a:pt x="2213" y="5842"/>
                    <a:pt x="2096" y="5479"/>
                  </a:cubicBezTo>
                  <a:cubicBezTo>
                    <a:pt x="2119" y="5479"/>
                    <a:pt x="2833" y="5315"/>
                    <a:pt x="3090" y="5105"/>
                  </a:cubicBezTo>
                  <a:cubicBezTo>
                    <a:pt x="3325" y="4929"/>
                    <a:pt x="3570" y="4648"/>
                    <a:pt x="3559" y="4344"/>
                  </a:cubicBezTo>
                  <a:cubicBezTo>
                    <a:pt x="3570" y="4054"/>
                    <a:pt x="3336" y="3827"/>
                    <a:pt x="3050" y="3827"/>
                  </a:cubicBezTo>
                  <a:cubicBezTo>
                    <a:pt x="3037" y="3827"/>
                    <a:pt x="3023" y="3828"/>
                    <a:pt x="3009" y="3829"/>
                  </a:cubicBezTo>
                  <a:cubicBezTo>
                    <a:pt x="2587" y="3876"/>
                    <a:pt x="2213" y="4555"/>
                    <a:pt x="2131" y="4929"/>
                  </a:cubicBezTo>
                  <a:cubicBezTo>
                    <a:pt x="2131" y="4953"/>
                    <a:pt x="2096" y="5386"/>
                    <a:pt x="2096" y="5468"/>
                  </a:cubicBezTo>
                  <a:cubicBezTo>
                    <a:pt x="2084" y="5444"/>
                    <a:pt x="2072" y="5421"/>
                    <a:pt x="2072" y="5397"/>
                  </a:cubicBezTo>
                  <a:cubicBezTo>
                    <a:pt x="1967" y="5023"/>
                    <a:pt x="1885" y="4637"/>
                    <a:pt x="1850" y="4250"/>
                  </a:cubicBezTo>
                  <a:cubicBezTo>
                    <a:pt x="1826" y="4040"/>
                    <a:pt x="1815" y="3841"/>
                    <a:pt x="1815" y="3630"/>
                  </a:cubicBezTo>
                  <a:cubicBezTo>
                    <a:pt x="1943" y="3618"/>
                    <a:pt x="2564" y="3536"/>
                    <a:pt x="2821" y="3384"/>
                  </a:cubicBezTo>
                  <a:cubicBezTo>
                    <a:pt x="3079" y="3220"/>
                    <a:pt x="3336" y="2975"/>
                    <a:pt x="3371" y="2670"/>
                  </a:cubicBezTo>
                  <a:cubicBezTo>
                    <a:pt x="3406" y="2378"/>
                    <a:pt x="3184" y="2109"/>
                    <a:pt x="2880" y="2097"/>
                  </a:cubicBezTo>
                  <a:cubicBezTo>
                    <a:pt x="2447" y="2097"/>
                    <a:pt x="2002" y="2729"/>
                    <a:pt x="1885" y="3092"/>
                  </a:cubicBezTo>
                  <a:cubicBezTo>
                    <a:pt x="1885" y="3115"/>
                    <a:pt x="1838" y="3326"/>
                    <a:pt x="1803" y="3478"/>
                  </a:cubicBezTo>
                  <a:lnTo>
                    <a:pt x="1803" y="3209"/>
                  </a:lnTo>
                  <a:cubicBezTo>
                    <a:pt x="1803" y="2881"/>
                    <a:pt x="1826" y="2588"/>
                    <a:pt x="1850" y="2319"/>
                  </a:cubicBezTo>
                  <a:cubicBezTo>
                    <a:pt x="1862" y="2179"/>
                    <a:pt x="1873" y="2027"/>
                    <a:pt x="1897" y="1910"/>
                  </a:cubicBezTo>
                  <a:cubicBezTo>
                    <a:pt x="2014" y="1828"/>
                    <a:pt x="2517" y="1476"/>
                    <a:pt x="2669" y="1219"/>
                  </a:cubicBezTo>
                  <a:cubicBezTo>
                    <a:pt x="2821" y="973"/>
                    <a:pt x="2938" y="622"/>
                    <a:pt x="2821" y="341"/>
                  </a:cubicBezTo>
                  <a:cubicBezTo>
                    <a:pt x="2751" y="132"/>
                    <a:pt x="2552" y="0"/>
                    <a:pt x="23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7" name="Google Shape;2197;p61"/>
            <p:cNvSpPr/>
            <p:nvPr/>
          </p:nvSpPr>
          <p:spPr>
            <a:xfrm>
              <a:off x="881306" y="4316397"/>
              <a:ext cx="327552" cy="291051"/>
            </a:xfrm>
            <a:custGeom>
              <a:avLst/>
              <a:gdLst/>
              <a:ahLst/>
              <a:cxnLst/>
              <a:rect l="l" t="t" r="r" b="b"/>
              <a:pathLst>
                <a:path w="5151" h="4577" extrusionOk="0">
                  <a:moveTo>
                    <a:pt x="0" y="0"/>
                  </a:moveTo>
                  <a:lnTo>
                    <a:pt x="515" y="4577"/>
                  </a:lnTo>
                  <a:lnTo>
                    <a:pt x="4635" y="4577"/>
                  </a:lnTo>
                  <a:lnTo>
                    <a:pt x="5150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8" name="Google Shape;2198;p61"/>
            <p:cNvSpPr/>
            <p:nvPr/>
          </p:nvSpPr>
          <p:spPr>
            <a:xfrm>
              <a:off x="887284" y="4369242"/>
              <a:ext cx="315597" cy="28361"/>
            </a:xfrm>
            <a:custGeom>
              <a:avLst/>
              <a:gdLst/>
              <a:ahLst/>
              <a:cxnLst/>
              <a:rect l="l" t="t" r="r" b="b"/>
              <a:pathLst>
                <a:path w="4963" h="446" extrusionOk="0">
                  <a:moveTo>
                    <a:pt x="0" y="0"/>
                  </a:moveTo>
                  <a:lnTo>
                    <a:pt x="47" y="445"/>
                  </a:lnTo>
                  <a:lnTo>
                    <a:pt x="4916" y="445"/>
                  </a:lnTo>
                  <a:lnTo>
                    <a:pt x="496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9" name="Google Shape;2199;p61"/>
            <p:cNvSpPr/>
            <p:nvPr/>
          </p:nvSpPr>
          <p:spPr>
            <a:xfrm>
              <a:off x="893961" y="4431753"/>
              <a:ext cx="302243" cy="28361"/>
            </a:xfrm>
            <a:custGeom>
              <a:avLst/>
              <a:gdLst/>
              <a:ahLst/>
              <a:cxnLst/>
              <a:rect l="l" t="t" r="r" b="b"/>
              <a:pathLst>
                <a:path w="4753" h="446" extrusionOk="0">
                  <a:moveTo>
                    <a:pt x="0" y="0"/>
                  </a:moveTo>
                  <a:lnTo>
                    <a:pt x="59" y="445"/>
                  </a:lnTo>
                  <a:lnTo>
                    <a:pt x="4705" y="445"/>
                  </a:lnTo>
                  <a:lnTo>
                    <a:pt x="475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00" name="Google Shape;2200;p61"/>
          <p:cNvGrpSpPr/>
          <p:nvPr/>
        </p:nvGrpSpPr>
        <p:grpSpPr>
          <a:xfrm>
            <a:off x="5743440" y="1677399"/>
            <a:ext cx="380906" cy="393588"/>
            <a:chOff x="812101" y="2571761"/>
            <a:chExt cx="417066" cy="417024"/>
          </a:xfrm>
        </p:grpSpPr>
        <p:sp>
          <p:nvSpPr>
            <p:cNvPr id="2201" name="Google Shape;2201;p61"/>
            <p:cNvSpPr/>
            <p:nvPr/>
          </p:nvSpPr>
          <p:spPr>
            <a:xfrm>
              <a:off x="935084" y="2694744"/>
              <a:ext cx="171071" cy="171071"/>
            </a:xfrm>
            <a:custGeom>
              <a:avLst/>
              <a:gdLst/>
              <a:ahLst/>
              <a:cxnLst/>
              <a:rect l="l" t="t" r="r" b="b"/>
              <a:pathLst>
                <a:path w="8197" h="8197" extrusionOk="0">
                  <a:moveTo>
                    <a:pt x="4099" y="1171"/>
                  </a:moveTo>
                  <a:cubicBezTo>
                    <a:pt x="5712" y="1171"/>
                    <a:pt x="7027" y="2484"/>
                    <a:pt x="7027" y="4097"/>
                  </a:cubicBezTo>
                  <a:cubicBezTo>
                    <a:pt x="7027" y="5712"/>
                    <a:pt x="5712" y="7025"/>
                    <a:pt x="4099" y="7025"/>
                  </a:cubicBezTo>
                  <a:cubicBezTo>
                    <a:pt x="2486" y="7025"/>
                    <a:pt x="1171" y="5712"/>
                    <a:pt x="1171" y="4097"/>
                  </a:cubicBezTo>
                  <a:cubicBezTo>
                    <a:pt x="1171" y="2484"/>
                    <a:pt x="2486" y="1171"/>
                    <a:pt x="4099" y="1171"/>
                  </a:cubicBezTo>
                  <a:close/>
                  <a:moveTo>
                    <a:pt x="4099" y="0"/>
                  </a:moveTo>
                  <a:cubicBezTo>
                    <a:pt x="1840" y="0"/>
                    <a:pt x="0" y="1838"/>
                    <a:pt x="0" y="4097"/>
                  </a:cubicBezTo>
                  <a:cubicBezTo>
                    <a:pt x="0" y="6358"/>
                    <a:pt x="1840" y="8196"/>
                    <a:pt x="4099" y="8196"/>
                  </a:cubicBezTo>
                  <a:cubicBezTo>
                    <a:pt x="6358" y="8196"/>
                    <a:pt x="8196" y="6358"/>
                    <a:pt x="8196" y="4097"/>
                  </a:cubicBezTo>
                  <a:cubicBezTo>
                    <a:pt x="8196" y="1838"/>
                    <a:pt x="6358" y="0"/>
                    <a:pt x="409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2" name="Google Shape;2202;p61"/>
            <p:cNvSpPr/>
            <p:nvPr/>
          </p:nvSpPr>
          <p:spPr>
            <a:xfrm>
              <a:off x="860977" y="2620616"/>
              <a:ext cx="319311" cy="319290"/>
            </a:xfrm>
            <a:custGeom>
              <a:avLst/>
              <a:gdLst/>
              <a:ahLst/>
              <a:cxnLst/>
              <a:rect l="l" t="t" r="r" b="b"/>
              <a:pathLst>
                <a:path w="15300" h="15299" extrusionOk="0">
                  <a:moveTo>
                    <a:pt x="12333" y="1171"/>
                  </a:moveTo>
                  <a:cubicBezTo>
                    <a:pt x="13306" y="1171"/>
                    <a:pt x="14128" y="1994"/>
                    <a:pt x="14128" y="2967"/>
                  </a:cubicBezTo>
                  <a:lnTo>
                    <a:pt x="14128" y="12334"/>
                  </a:lnTo>
                  <a:cubicBezTo>
                    <a:pt x="14128" y="13307"/>
                    <a:pt x="13306" y="14129"/>
                    <a:pt x="12333" y="14129"/>
                  </a:cubicBezTo>
                  <a:lnTo>
                    <a:pt x="2968" y="14129"/>
                  </a:lnTo>
                  <a:cubicBezTo>
                    <a:pt x="1993" y="14129"/>
                    <a:pt x="1172" y="13307"/>
                    <a:pt x="1172" y="12334"/>
                  </a:cubicBezTo>
                  <a:lnTo>
                    <a:pt x="1172" y="2967"/>
                  </a:lnTo>
                  <a:cubicBezTo>
                    <a:pt x="1172" y="1994"/>
                    <a:pt x="1993" y="1171"/>
                    <a:pt x="2968" y="1171"/>
                  </a:cubicBezTo>
                  <a:close/>
                  <a:moveTo>
                    <a:pt x="2968" y="0"/>
                  </a:moveTo>
                  <a:cubicBezTo>
                    <a:pt x="1351" y="0"/>
                    <a:pt x="1" y="1346"/>
                    <a:pt x="1" y="2967"/>
                  </a:cubicBezTo>
                  <a:lnTo>
                    <a:pt x="1" y="12334"/>
                  </a:lnTo>
                  <a:cubicBezTo>
                    <a:pt x="1" y="13952"/>
                    <a:pt x="1349" y="15299"/>
                    <a:pt x="2968" y="15299"/>
                  </a:cubicBezTo>
                  <a:lnTo>
                    <a:pt x="12333" y="15299"/>
                  </a:lnTo>
                  <a:cubicBezTo>
                    <a:pt x="13953" y="15299"/>
                    <a:pt x="15299" y="13951"/>
                    <a:pt x="15299" y="12334"/>
                  </a:cubicBezTo>
                  <a:lnTo>
                    <a:pt x="15299" y="2967"/>
                  </a:lnTo>
                  <a:cubicBezTo>
                    <a:pt x="15299" y="1345"/>
                    <a:pt x="13948" y="0"/>
                    <a:pt x="12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3" name="Google Shape;2203;p61"/>
            <p:cNvSpPr/>
            <p:nvPr/>
          </p:nvSpPr>
          <p:spPr>
            <a:xfrm>
              <a:off x="812101" y="2571761"/>
              <a:ext cx="417066" cy="417024"/>
            </a:xfrm>
            <a:custGeom>
              <a:avLst/>
              <a:gdLst/>
              <a:ahLst/>
              <a:cxnLst/>
              <a:rect l="l" t="t" r="r" b="b"/>
              <a:pathLst>
                <a:path w="19984" h="19982" extrusionOk="0">
                  <a:moveTo>
                    <a:pt x="17056" y="1172"/>
                  </a:moveTo>
                  <a:cubicBezTo>
                    <a:pt x="18025" y="1172"/>
                    <a:pt x="18812" y="1959"/>
                    <a:pt x="18812" y="2927"/>
                  </a:cubicBezTo>
                  <a:lnTo>
                    <a:pt x="18812" y="17056"/>
                  </a:lnTo>
                  <a:cubicBezTo>
                    <a:pt x="18812" y="18023"/>
                    <a:pt x="18025" y="18811"/>
                    <a:pt x="17056" y="18811"/>
                  </a:cubicBezTo>
                  <a:lnTo>
                    <a:pt x="2928" y="18811"/>
                  </a:lnTo>
                  <a:cubicBezTo>
                    <a:pt x="1961" y="18811"/>
                    <a:pt x="1172" y="18023"/>
                    <a:pt x="1172" y="17056"/>
                  </a:cubicBezTo>
                  <a:lnTo>
                    <a:pt x="1172" y="2927"/>
                  </a:lnTo>
                  <a:cubicBezTo>
                    <a:pt x="1172" y="1959"/>
                    <a:pt x="1961" y="1172"/>
                    <a:pt x="2928" y="1172"/>
                  </a:cubicBezTo>
                  <a:close/>
                  <a:moveTo>
                    <a:pt x="2928" y="1"/>
                  </a:moveTo>
                  <a:cubicBezTo>
                    <a:pt x="1313" y="1"/>
                    <a:pt x="1" y="1313"/>
                    <a:pt x="1" y="2927"/>
                  </a:cubicBezTo>
                  <a:lnTo>
                    <a:pt x="1" y="17056"/>
                  </a:lnTo>
                  <a:cubicBezTo>
                    <a:pt x="1" y="18669"/>
                    <a:pt x="1313" y="19982"/>
                    <a:pt x="2928" y="19982"/>
                  </a:cubicBezTo>
                  <a:lnTo>
                    <a:pt x="17056" y="19982"/>
                  </a:lnTo>
                  <a:cubicBezTo>
                    <a:pt x="18669" y="19982"/>
                    <a:pt x="19984" y="18669"/>
                    <a:pt x="19984" y="17056"/>
                  </a:cubicBezTo>
                  <a:lnTo>
                    <a:pt x="19984" y="2927"/>
                  </a:lnTo>
                  <a:cubicBezTo>
                    <a:pt x="19984" y="1313"/>
                    <a:pt x="18669" y="1"/>
                    <a:pt x="170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4" name="Google Shape;2204;p61"/>
            <p:cNvSpPr/>
            <p:nvPr/>
          </p:nvSpPr>
          <p:spPr>
            <a:xfrm>
              <a:off x="1081712" y="2670306"/>
              <a:ext cx="48878" cy="48898"/>
            </a:xfrm>
            <a:custGeom>
              <a:avLst/>
              <a:gdLst/>
              <a:ahLst/>
              <a:cxnLst/>
              <a:rect l="l" t="t" r="r" b="b"/>
              <a:pathLst>
                <a:path w="2342" h="2343" extrusionOk="0">
                  <a:moveTo>
                    <a:pt x="1170" y="0"/>
                  </a:moveTo>
                  <a:cubicBezTo>
                    <a:pt x="524" y="0"/>
                    <a:pt x="1" y="526"/>
                    <a:pt x="1" y="1171"/>
                  </a:cubicBezTo>
                  <a:cubicBezTo>
                    <a:pt x="1" y="1817"/>
                    <a:pt x="524" y="2342"/>
                    <a:pt x="1170" y="2342"/>
                  </a:cubicBezTo>
                  <a:cubicBezTo>
                    <a:pt x="1816" y="2342"/>
                    <a:pt x="2341" y="1817"/>
                    <a:pt x="2341" y="1171"/>
                  </a:cubicBezTo>
                  <a:cubicBezTo>
                    <a:pt x="2341" y="526"/>
                    <a:pt x="1816" y="0"/>
                    <a:pt x="11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05" name="Google Shape;2205;p6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52</a:t>
            </a:fld>
            <a:endParaRPr/>
          </a:p>
        </p:txBody>
      </p:sp>
      <p:pic>
        <p:nvPicPr>
          <p:cNvPr id="2206" name="Google Shape;2206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4119275" y="2525503"/>
            <a:ext cx="548700" cy="54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7" name="Google Shape;2207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89252" y="1576127"/>
            <a:ext cx="548700" cy="548700"/>
          </a:xfrm>
          <a:prstGeom prst="rect">
            <a:avLst/>
          </a:prstGeom>
          <a:noFill/>
          <a:ln>
            <a:noFill/>
          </a:ln>
        </p:spPr>
      </p:pic>
      <p:sp>
        <p:nvSpPr>
          <p:cNvPr id="2208" name="Google Shape;2208;p61"/>
          <p:cNvSpPr txBox="1">
            <a:spLocks noGrp="1"/>
          </p:cNvSpPr>
          <p:nvPr>
            <p:ph type="subTitle" idx="1"/>
          </p:nvPr>
        </p:nvSpPr>
        <p:spPr>
          <a:xfrm>
            <a:off x="4752800" y="1428675"/>
            <a:ext cx="1017600" cy="84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MoF-DAC</a:t>
            </a:r>
            <a:endParaRPr/>
          </a:p>
        </p:txBody>
      </p:sp>
      <p:sp>
        <p:nvSpPr>
          <p:cNvPr id="2209" name="Google Shape;2209;p61"/>
          <p:cNvSpPr txBox="1">
            <a:spLocks noGrp="1"/>
          </p:cNvSpPr>
          <p:nvPr>
            <p:ph type="subTitle" idx="1"/>
          </p:nvPr>
        </p:nvSpPr>
        <p:spPr>
          <a:xfrm>
            <a:off x="4586875" y="2352900"/>
            <a:ext cx="2316600" cy="84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MoF-DAC | Ministry of Finance- Data Analytics Community</a:t>
            </a:r>
            <a:endParaRPr/>
          </a:p>
        </p:txBody>
      </p:sp>
      <p:pic>
        <p:nvPicPr>
          <p:cNvPr id="2210" name="Google Shape;2210;p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76475" y="2581500"/>
            <a:ext cx="489900" cy="489900"/>
          </a:xfrm>
          <a:prstGeom prst="rect">
            <a:avLst/>
          </a:prstGeom>
          <a:noFill/>
          <a:ln>
            <a:noFill/>
          </a:ln>
        </p:spPr>
      </p:pic>
      <p:sp>
        <p:nvSpPr>
          <p:cNvPr id="2211" name="Google Shape;2211;p61"/>
          <p:cNvSpPr txBox="1">
            <a:spLocks noGrp="1"/>
          </p:cNvSpPr>
          <p:nvPr>
            <p:ph type="subTitle" idx="1"/>
          </p:nvPr>
        </p:nvSpPr>
        <p:spPr>
          <a:xfrm>
            <a:off x="7253875" y="2352900"/>
            <a:ext cx="2316600" cy="84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mofdac.id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0" name="Google Shape;1440;p35"/>
          <p:cNvSpPr/>
          <p:nvPr/>
        </p:nvSpPr>
        <p:spPr>
          <a:xfrm>
            <a:off x="1706675" y="493776"/>
            <a:ext cx="5749200" cy="5487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1" name="Google Shape;1441;p35"/>
          <p:cNvSpPr txBox="1">
            <a:spLocks noGrp="1"/>
          </p:cNvSpPr>
          <p:nvPr>
            <p:ph type="title"/>
          </p:nvPr>
        </p:nvSpPr>
        <p:spPr>
          <a:xfrm>
            <a:off x="2306625" y="531600"/>
            <a:ext cx="4530900" cy="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Terminologi</a:t>
            </a:r>
            <a:endParaRPr/>
          </a:p>
        </p:txBody>
      </p:sp>
      <p:sp>
        <p:nvSpPr>
          <p:cNvPr id="1442" name="Google Shape;1442;p35"/>
          <p:cNvSpPr txBox="1">
            <a:spLocks noGrp="1"/>
          </p:cNvSpPr>
          <p:nvPr>
            <p:ph type="subTitle" idx="4294967295"/>
          </p:nvPr>
        </p:nvSpPr>
        <p:spPr>
          <a:xfrm>
            <a:off x="1489775" y="1731150"/>
            <a:ext cx="5966100" cy="78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300" dirty="0"/>
              <a:t>Teknik mengumpulkan data, menganalisa, menyimpulkan dan menafsirkan data yang berbentuk angka (Hall, 1892)</a:t>
            </a:r>
            <a:r>
              <a:rPr lang="en" dirty="0"/>
              <a:t> </a:t>
            </a:r>
            <a:endParaRPr dirty="0"/>
          </a:p>
        </p:txBody>
      </p:sp>
      <p:sp>
        <p:nvSpPr>
          <p:cNvPr id="1443" name="Google Shape;1443;p35"/>
          <p:cNvSpPr txBox="1">
            <a:spLocks noGrp="1"/>
          </p:cNvSpPr>
          <p:nvPr>
            <p:ph type="subTitle" idx="4294967295"/>
          </p:nvPr>
        </p:nvSpPr>
        <p:spPr>
          <a:xfrm>
            <a:off x="1489763" y="1491738"/>
            <a:ext cx="21564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Statistika (Statistics)</a:t>
            </a:r>
            <a:endParaRPr dirty="0"/>
          </a:p>
        </p:txBody>
      </p:sp>
      <p:sp>
        <p:nvSpPr>
          <p:cNvPr id="1444" name="Google Shape;1444;p35"/>
          <p:cNvSpPr txBox="1">
            <a:spLocks noGrp="1"/>
          </p:cNvSpPr>
          <p:nvPr>
            <p:ph type="subTitle" idx="4294967295"/>
          </p:nvPr>
        </p:nvSpPr>
        <p:spPr>
          <a:xfrm>
            <a:off x="5759337" y="3967576"/>
            <a:ext cx="3376500" cy="5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300" dirty="0"/>
              <a:t>Data hasil pengukuran dalam statistika yang dapat menggambarkan suatu keadaan atau masalah </a:t>
            </a:r>
            <a:endParaRPr sz="1300" dirty="0"/>
          </a:p>
        </p:txBody>
      </p:sp>
      <p:sp>
        <p:nvSpPr>
          <p:cNvPr id="1445" name="Google Shape;1445;p35"/>
          <p:cNvSpPr txBox="1">
            <a:spLocks noGrp="1"/>
          </p:cNvSpPr>
          <p:nvPr>
            <p:ph type="subTitle" idx="4294967295"/>
          </p:nvPr>
        </p:nvSpPr>
        <p:spPr>
          <a:xfrm>
            <a:off x="5759325" y="3626508"/>
            <a:ext cx="21564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Statistik</a:t>
            </a:r>
            <a:endParaRPr dirty="0"/>
          </a:p>
        </p:txBody>
      </p:sp>
      <p:sp>
        <p:nvSpPr>
          <p:cNvPr id="1446" name="Google Shape;1446;p35"/>
          <p:cNvSpPr txBox="1">
            <a:spLocks noGrp="1"/>
          </p:cNvSpPr>
          <p:nvPr>
            <p:ph type="subTitle" idx="4294967295"/>
          </p:nvPr>
        </p:nvSpPr>
        <p:spPr>
          <a:xfrm>
            <a:off x="1489775" y="2837863"/>
            <a:ext cx="2800800" cy="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300" dirty="0">
                <a:solidFill>
                  <a:srgbClr val="202124"/>
                </a:solidFill>
                <a:highlight>
                  <a:srgbClr val="FFFFFF"/>
                </a:highlight>
              </a:rPr>
              <a:t>Keseluruhan objek penelitian yang menjadi sumber data</a:t>
            </a:r>
            <a:endParaRPr sz="1300" dirty="0"/>
          </a:p>
        </p:txBody>
      </p:sp>
      <p:sp>
        <p:nvSpPr>
          <p:cNvPr id="1447" name="Google Shape;1447;p35"/>
          <p:cNvSpPr txBox="1">
            <a:spLocks noGrp="1"/>
          </p:cNvSpPr>
          <p:nvPr>
            <p:ph type="subTitle" idx="4294967295"/>
          </p:nvPr>
        </p:nvSpPr>
        <p:spPr>
          <a:xfrm>
            <a:off x="1489763" y="2522233"/>
            <a:ext cx="21564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Populasi</a:t>
            </a:r>
            <a:endParaRPr dirty="0"/>
          </a:p>
        </p:txBody>
      </p:sp>
      <p:sp>
        <p:nvSpPr>
          <p:cNvPr id="1448" name="Google Shape;1448;p35"/>
          <p:cNvSpPr txBox="1">
            <a:spLocks noGrp="1"/>
          </p:cNvSpPr>
          <p:nvPr>
            <p:ph type="subTitle" idx="4294967295"/>
          </p:nvPr>
        </p:nvSpPr>
        <p:spPr>
          <a:xfrm>
            <a:off x="5759324" y="2767958"/>
            <a:ext cx="3063207" cy="70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 dirty="0">
                <a:solidFill>
                  <a:srgbClr val="202124"/>
                </a:solidFill>
              </a:rPr>
              <a:t>Bagian dari populasi yang dipilih dengan menggunakan metode tertentu dan diharapkan dapat menggambarkan karakteristik populasi</a:t>
            </a:r>
            <a:endParaRPr dirty="0"/>
          </a:p>
        </p:txBody>
      </p:sp>
      <p:sp>
        <p:nvSpPr>
          <p:cNvPr id="1449" name="Google Shape;1449;p35"/>
          <p:cNvSpPr txBox="1">
            <a:spLocks noGrp="1"/>
          </p:cNvSpPr>
          <p:nvPr>
            <p:ph type="subTitle" idx="4294967295"/>
          </p:nvPr>
        </p:nvSpPr>
        <p:spPr>
          <a:xfrm>
            <a:off x="5759313" y="2452346"/>
            <a:ext cx="21564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Sampel</a:t>
            </a:r>
            <a:endParaRPr/>
          </a:p>
        </p:txBody>
      </p:sp>
      <p:sp>
        <p:nvSpPr>
          <p:cNvPr id="1450" name="Google Shape;1450;p35"/>
          <p:cNvSpPr txBox="1">
            <a:spLocks noGrp="1"/>
          </p:cNvSpPr>
          <p:nvPr>
            <p:ph type="subTitle" idx="4294967295"/>
          </p:nvPr>
        </p:nvSpPr>
        <p:spPr>
          <a:xfrm>
            <a:off x="1489763" y="3809846"/>
            <a:ext cx="2800800" cy="70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 dirty="0">
                <a:solidFill>
                  <a:srgbClr val="20212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Sama dengan statistik namun perbedaannya adalah sumber data berasal dari populasi</a:t>
            </a:r>
            <a:r>
              <a:rPr lang="en" dirty="0"/>
              <a:t> </a:t>
            </a:r>
            <a:endParaRPr dirty="0"/>
          </a:p>
        </p:txBody>
      </p:sp>
      <p:sp>
        <p:nvSpPr>
          <p:cNvPr id="1451" name="Google Shape;1451;p35"/>
          <p:cNvSpPr txBox="1">
            <a:spLocks noGrp="1"/>
          </p:cNvSpPr>
          <p:nvPr>
            <p:ph type="subTitle" idx="4294967295"/>
          </p:nvPr>
        </p:nvSpPr>
        <p:spPr>
          <a:xfrm>
            <a:off x="1489747" y="3626508"/>
            <a:ext cx="21564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Parameter</a:t>
            </a:r>
            <a:endParaRPr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4543362-8BBF-11D5-598A-9B46A1BF6BD0}"/>
              </a:ext>
            </a:extLst>
          </p:cNvPr>
          <p:cNvGrpSpPr/>
          <p:nvPr/>
        </p:nvGrpSpPr>
        <p:grpSpPr>
          <a:xfrm>
            <a:off x="506799" y="3666634"/>
            <a:ext cx="779100" cy="491100"/>
            <a:chOff x="4921190" y="2609613"/>
            <a:chExt cx="779100" cy="491100"/>
          </a:xfrm>
        </p:grpSpPr>
        <p:sp>
          <p:nvSpPr>
            <p:cNvPr id="1438" name="Google Shape;1438;p35"/>
            <p:cNvSpPr/>
            <p:nvPr/>
          </p:nvSpPr>
          <p:spPr>
            <a:xfrm>
              <a:off x="4921190" y="2609613"/>
              <a:ext cx="779100" cy="4911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b="1">
                <a:solidFill>
                  <a:schemeClr val="lt2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  <p:grpSp>
          <p:nvGrpSpPr>
            <p:cNvPr id="1454" name="Google Shape;1454;p35"/>
            <p:cNvGrpSpPr/>
            <p:nvPr/>
          </p:nvGrpSpPr>
          <p:grpSpPr>
            <a:xfrm>
              <a:off x="5127851" y="2680696"/>
              <a:ext cx="365778" cy="365778"/>
              <a:chOff x="12244447" y="5145116"/>
              <a:chExt cx="579497" cy="579497"/>
            </a:xfrm>
          </p:grpSpPr>
          <p:sp>
            <p:nvSpPr>
              <p:cNvPr id="1455" name="Google Shape;1455;p35"/>
              <p:cNvSpPr/>
              <p:nvPr/>
            </p:nvSpPr>
            <p:spPr>
              <a:xfrm>
                <a:off x="12376746" y="5236990"/>
                <a:ext cx="310262" cy="396171"/>
              </a:xfrm>
              <a:custGeom>
                <a:avLst/>
                <a:gdLst/>
                <a:ahLst/>
                <a:cxnLst/>
                <a:rect l="l" t="t" r="r" b="b"/>
                <a:pathLst>
                  <a:path w="5150" h="6576" extrusionOk="0">
                    <a:moveTo>
                      <a:pt x="359" y="1"/>
                    </a:moveTo>
                    <a:cubicBezTo>
                      <a:pt x="131" y="9"/>
                      <a:pt x="1" y="260"/>
                      <a:pt x="138" y="451"/>
                    </a:cubicBezTo>
                    <a:lnTo>
                      <a:pt x="2259" y="3288"/>
                    </a:lnTo>
                    <a:lnTo>
                      <a:pt x="131" y="6125"/>
                    </a:lnTo>
                    <a:cubicBezTo>
                      <a:pt x="1" y="6309"/>
                      <a:pt x="131" y="6568"/>
                      <a:pt x="359" y="6575"/>
                    </a:cubicBezTo>
                    <a:lnTo>
                      <a:pt x="4867" y="6575"/>
                    </a:lnTo>
                    <a:cubicBezTo>
                      <a:pt x="5020" y="6575"/>
                      <a:pt x="5149" y="6446"/>
                      <a:pt x="5149" y="6286"/>
                    </a:cubicBezTo>
                    <a:lnTo>
                      <a:pt x="5149" y="5164"/>
                    </a:lnTo>
                    <a:cubicBezTo>
                      <a:pt x="5123" y="5004"/>
                      <a:pt x="4995" y="4924"/>
                      <a:pt x="4867" y="4924"/>
                    </a:cubicBezTo>
                    <a:cubicBezTo>
                      <a:pt x="4739" y="4924"/>
                      <a:pt x="4611" y="5004"/>
                      <a:pt x="4585" y="5164"/>
                    </a:cubicBezTo>
                    <a:lnTo>
                      <a:pt x="4585" y="6011"/>
                    </a:lnTo>
                    <a:lnTo>
                      <a:pt x="924" y="6011"/>
                    </a:lnTo>
                    <a:lnTo>
                      <a:pt x="2838" y="3456"/>
                    </a:lnTo>
                    <a:cubicBezTo>
                      <a:pt x="2914" y="3357"/>
                      <a:pt x="2914" y="3220"/>
                      <a:pt x="2838" y="3120"/>
                    </a:cubicBezTo>
                    <a:lnTo>
                      <a:pt x="924" y="565"/>
                    </a:lnTo>
                    <a:lnTo>
                      <a:pt x="4585" y="565"/>
                    </a:lnTo>
                    <a:lnTo>
                      <a:pt x="4585" y="1412"/>
                    </a:lnTo>
                    <a:cubicBezTo>
                      <a:pt x="4611" y="1568"/>
                      <a:pt x="4739" y="1646"/>
                      <a:pt x="4867" y="1646"/>
                    </a:cubicBezTo>
                    <a:cubicBezTo>
                      <a:pt x="4995" y="1646"/>
                      <a:pt x="5123" y="1568"/>
                      <a:pt x="5149" y="1412"/>
                    </a:cubicBezTo>
                    <a:lnTo>
                      <a:pt x="5149" y="283"/>
                    </a:lnTo>
                    <a:cubicBezTo>
                      <a:pt x="5149" y="123"/>
                      <a:pt x="5020" y="1"/>
                      <a:pt x="486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u="sng"/>
              </a:p>
            </p:txBody>
          </p:sp>
          <p:sp>
            <p:nvSpPr>
              <p:cNvPr id="1456" name="Google Shape;1456;p35"/>
              <p:cNvSpPr/>
              <p:nvPr/>
            </p:nvSpPr>
            <p:spPr>
              <a:xfrm>
                <a:off x="12244447" y="5145116"/>
                <a:ext cx="579497" cy="579497"/>
              </a:xfrm>
              <a:custGeom>
                <a:avLst/>
                <a:gdLst/>
                <a:ahLst/>
                <a:cxnLst/>
                <a:rect l="l" t="t" r="r" b="b"/>
                <a:pathLst>
                  <a:path w="9619" h="9619" extrusionOk="0">
                    <a:moveTo>
                      <a:pt x="8215" y="565"/>
                    </a:moveTo>
                    <a:cubicBezTo>
                      <a:pt x="8680" y="565"/>
                      <a:pt x="9054" y="946"/>
                      <a:pt x="9054" y="1412"/>
                    </a:cubicBezTo>
                    <a:lnTo>
                      <a:pt x="9054" y="8215"/>
                    </a:lnTo>
                    <a:cubicBezTo>
                      <a:pt x="9054" y="8680"/>
                      <a:pt x="8680" y="9054"/>
                      <a:pt x="8215" y="9061"/>
                    </a:cubicBezTo>
                    <a:lnTo>
                      <a:pt x="1411" y="9061"/>
                    </a:lnTo>
                    <a:cubicBezTo>
                      <a:pt x="946" y="9054"/>
                      <a:pt x="565" y="8680"/>
                      <a:pt x="565" y="8215"/>
                    </a:cubicBezTo>
                    <a:lnTo>
                      <a:pt x="565" y="1412"/>
                    </a:lnTo>
                    <a:cubicBezTo>
                      <a:pt x="565" y="946"/>
                      <a:pt x="946" y="565"/>
                      <a:pt x="1411" y="565"/>
                    </a:cubicBezTo>
                    <a:close/>
                    <a:moveTo>
                      <a:pt x="1411" y="0"/>
                    </a:moveTo>
                    <a:cubicBezTo>
                      <a:pt x="633" y="0"/>
                      <a:pt x="0" y="634"/>
                      <a:pt x="0" y="1412"/>
                    </a:cubicBezTo>
                    <a:lnTo>
                      <a:pt x="0" y="8215"/>
                    </a:lnTo>
                    <a:cubicBezTo>
                      <a:pt x="0" y="8985"/>
                      <a:pt x="633" y="9618"/>
                      <a:pt x="1411" y="9618"/>
                    </a:cubicBezTo>
                    <a:lnTo>
                      <a:pt x="8215" y="9618"/>
                    </a:lnTo>
                    <a:cubicBezTo>
                      <a:pt x="8985" y="9618"/>
                      <a:pt x="9618" y="8985"/>
                      <a:pt x="9618" y="8215"/>
                    </a:cubicBezTo>
                    <a:lnTo>
                      <a:pt x="9618" y="1412"/>
                    </a:lnTo>
                    <a:cubicBezTo>
                      <a:pt x="9618" y="634"/>
                      <a:pt x="8985" y="0"/>
                      <a:pt x="821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u="sng"/>
              </a:p>
            </p:txBody>
          </p:sp>
        </p:grp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9EE6D1EF-21BA-A22A-2863-EEACB95D87CD}"/>
              </a:ext>
            </a:extLst>
          </p:cNvPr>
          <p:cNvGrpSpPr/>
          <p:nvPr/>
        </p:nvGrpSpPr>
        <p:grpSpPr>
          <a:xfrm>
            <a:off x="4776365" y="2632933"/>
            <a:ext cx="779100" cy="491100"/>
            <a:chOff x="4921190" y="1519925"/>
            <a:chExt cx="779100" cy="491100"/>
          </a:xfrm>
        </p:grpSpPr>
        <p:sp>
          <p:nvSpPr>
            <p:cNvPr id="1437" name="Google Shape;1437;p35"/>
            <p:cNvSpPr/>
            <p:nvPr/>
          </p:nvSpPr>
          <p:spPr>
            <a:xfrm>
              <a:off x="4921190" y="1519925"/>
              <a:ext cx="779100" cy="4911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b="1">
                <a:solidFill>
                  <a:schemeClr val="lt2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  <p:grpSp>
          <p:nvGrpSpPr>
            <p:cNvPr id="1457" name="Google Shape;1457;p35"/>
            <p:cNvGrpSpPr/>
            <p:nvPr/>
          </p:nvGrpSpPr>
          <p:grpSpPr>
            <a:xfrm>
              <a:off x="5127864" y="1599436"/>
              <a:ext cx="365751" cy="365751"/>
              <a:chOff x="15506858" y="5179576"/>
              <a:chExt cx="454067" cy="454067"/>
            </a:xfrm>
          </p:grpSpPr>
          <p:sp>
            <p:nvSpPr>
              <p:cNvPr id="1458" name="Google Shape;1458;p35"/>
              <p:cNvSpPr/>
              <p:nvPr/>
            </p:nvSpPr>
            <p:spPr>
              <a:xfrm>
                <a:off x="15590177" y="5268980"/>
                <a:ext cx="286525" cy="275500"/>
              </a:xfrm>
              <a:custGeom>
                <a:avLst/>
                <a:gdLst/>
                <a:ahLst/>
                <a:cxnLst/>
                <a:rect l="l" t="t" r="r" b="b"/>
                <a:pathLst>
                  <a:path w="4756" h="4573" extrusionOk="0">
                    <a:moveTo>
                      <a:pt x="315" y="1"/>
                    </a:moveTo>
                    <a:cubicBezTo>
                      <a:pt x="146" y="1"/>
                      <a:pt x="1" y="220"/>
                      <a:pt x="159" y="378"/>
                    </a:cubicBezTo>
                    <a:lnTo>
                      <a:pt x="2065" y="2284"/>
                    </a:lnTo>
                    <a:lnTo>
                      <a:pt x="159" y="4191"/>
                    </a:lnTo>
                    <a:cubicBezTo>
                      <a:pt x="1" y="4355"/>
                      <a:pt x="147" y="4572"/>
                      <a:pt x="317" y="4572"/>
                    </a:cubicBezTo>
                    <a:cubicBezTo>
                      <a:pt x="369" y="4572"/>
                      <a:pt x="423" y="4552"/>
                      <a:pt x="471" y="4504"/>
                    </a:cubicBezTo>
                    <a:lnTo>
                      <a:pt x="2378" y="2597"/>
                    </a:lnTo>
                    <a:lnTo>
                      <a:pt x="4285" y="4504"/>
                    </a:lnTo>
                    <a:cubicBezTo>
                      <a:pt x="4333" y="4552"/>
                      <a:pt x="4387" y="4572"/>
                      <a:pt x="4439" y="4572"/>
                    </a:cubicBezTo>
                    <a:cubicBezTo>
                      <a:pt x="4609" y="4572"/>
                      <a:pt x="4755" y="4355"/>
                      <a:pt x="4598" y="4191"/>
                    </a:cubicBezTo>
                    <a:lnTo>
                      <a:pt x="2691" y="2284"/>
                    </a:lnTo>
                    <a:lnTo>
                      <a:pt x="4598" y="378"/>
                    </a:lnTo>
                    <a:cubicBezTo>
                      <a:pt x="4681" y="294"/>
                      <a:pt x="4681" y="156"/>
                      <a:pt x="4598" y="72"/>
                    </a:cubicBezTo>
                    <a:cubicBezTo>
                      <a:pt x="4556" y="27"/>
                      <a:pt x="4498" y="4"/>
                      <a:pt x="4441" y="4"/>
                    </a:cubicBezTo>
                    <a:cubicBezTo>
                      <a:pt x="4384" y="4"/>
                      <a:pt x="4327" y="27"/>
                      <a:pt x="4285" y="72"/>
                    </a:cubicBezTo>
                    <a:lnTo>
                      <a:pt x="2378" y="1979"/>
                    </a:lnTo>
                    <a:lnTo>
                      <a:pt x="471" y="72"/>
                    </a:lnTo>
                    <a:cubicBezTo>
                      <a:pt x="423" y="22"/>
                      <a:pt x="368" y="1"/>
                      <a:pt x="31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u="sng"/>
              </a:p>
            </p:txBody>
          </p:sp>
          <p:sp>
            <p:nvSpPr>
              <p:cNvPr id="1459" name="Google Shape;1459;p35"/>
              <p:cNvSpPr/>
              <p:nvPr/>
            </p:nvSpPr>
            <p:spPr>
              <a:xfrm>
                <a:off x="15506858" y="5179576"/>
                <a:ext cx="454067" cy="454067"/>
              </a:xfrm>
              <a:custGeom>
                <a:avLst/>
                <a:gdLst/>
                <a:ahLst/>
                <a:cxnLst/>
                <a:rect l="l" t="t" r="r" b="b"/>
                <a:pathLst>
                  <a:path w="7537" h="7537" extrusionOk="0">
                    <a:moveTo>
                      <a:pt x="6431" y="443"/>
                    </a:moveTo>
                    <a:cubicBezTo>
                      <a:pt x="6797" y="443"/>
                      <a:pt x="7094" y="740"/>
                      <a:pt x="7102" y="1106"/>
                    </a:cubicBezTo>
                    <a:lnTo>
                      <a:pt x="7102" y="6430"/>
                    </a:lnTo>
                    <a:cubicBezTo>
                      <a:pt x="7094" y="6796"/>
                      <a:pt x="6797" y="7094"/>
                      <a:pt x="6431" y="7094"/>
                    </a:cubicBezTo>
                    <a:lnTo>
                      <a:pt x="1107" y="7094"/>
                    </a:lnTo>
                    <a:cubicBezTo>
                      <a:pt x="741" y="7094"/>
                      <a:pt x="443" y="6796"/>
                      <a:pt x="443" y="6430"/>
                    </a:cubicBezTo>
                    <a:lnTo>
                      <a:pt x="443" y="1106"/>
                    </a:lnTo>
                    <a:cubicBezTo>
                      <a:pt x="443" y="740"/>
                      <a:pt x="741" y="443"/>
                      <a:pt x="1107" y="443"/>
                    </a:cubicBezTo>
                    <a:close/>
                    <a:moveTo>
                      <a:pt x="1107" y="1"/>
                    </a:moveTo>
                    <a:cubicBezTo>
                      <a:pt x="497" y="1"/>
                      <a:pt x="1" y="496"/>
                      <a:pt x="1" y="1106"/>
                    </a:cubicBezTo>
                    <a:lnTo>
                      <a:pt x="1" y="6430"/>
                    </a:lnTo>
                    <a:cubicBezTo>
                      <a:pt x="1" y="7040"/>
                      <a:pt x="497" y="7536"/>
                      <a:pt x="1107" y="7536"/>
                    </a:cubicBezTo>
                    <a:lnTo>
                      <a:pt x="6431" y="7536"/>
                    </a:lnTo>
                    <a:cubicBezTo>
                      <a:pt x="7041" y="7536"/>
                      <a:pt x="7536" y="7040"/>
                      <a:pt x="7536" y="6430"/>
                    </a:cubicBezTo>
                    <a:lnTo>
                      <a:pt x="7536" y="1106"/>
                    </a:lnTo>
                    <a:cubicBezTo>
                      <a:pt x="7536" y="496"/>
                      <a:pt x="7041" y="1"/>
                      <a:pt x="643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u="sng"/>
              </a:p>
            </p:txBody>
          </p:sp>
        </p:grp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7895608B-DA97-5473-89F4-E95C24897D0E}"/>
              </a:ext>
            </a:extLst>
          </p:cNvPr>
          <p:cNvGrpSpPr/>
          <p:nvPr/>
        </p:nvGrpSpPr>
        <p:grpSpPr>
          <a:xfrm>
            <a:off x="492388" y="1596125"/>
            <a:ext cx="779100" cy="491100"/>
            <a:chOff x="492388" y="1596125"/>
            <a:chExt cx="779100" cy="491100"/>
          </a:xfrm>
        </p:grpSpPr>
        <p:sp>
          <p:nvSpPr>
            <p:cNvPr id="1465" name="Google Shape;1465;p35"/>
            <p:cNvSpPr/>
            <p:nvPr/>
          </p:nvSpPr>
          <p:spPr>
            <a:xfrm>
              <a:off x="492388" y="1596125"/>
              <a:ext cx="779100" cy="4911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b="1">
                <a:solidFill>
                  <a:schemeClr val="lt2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  <p:grpSp>
          <p:nvGrpSpPr>
            <p:cNvPr id="1466" name="Google Shape;1466;p35"/>
            <p:cNvGrpSpPr/>
            <p:nvPr/>
          </p:nvGrpSpPr>
          <p:grpSpPr>
            <a:xfrm>
              <a:off x="699048" y="1658785"/>
              <a:ext cx="365778" cy="365778"/>
              <a:chOff x="13944573" y="3226722"/>
              <a:chExt cx="579497" cy="579497"/>
            </a:xfrm>
          </p:grpSpPr>
          <p:sp>
            <p:nvSpPr>
              <p:cNvPr id="1467" name="Google Shape;1467;p35"/>
              <p:cNvSpPr/>
              <p:nvPr/>
            </p:nvSpPr>
            <p:spPr>
              <a:xfrm>
                <a:off x="14034158" y="3340887"/>
                <a:ext cx="401714" cy="350867"/>
              </a:xfrm>
              <a:custGeom>
                <a:avLst/>
                <a:gdLst/>
                <a:ahLst/>
                <a:cxnLst/>
                <a:rect l="l" t="t" r="r" b="b"/>
                <a:pathLst>
                  <a:path w="6668" h="5824" extrusionOk="0">
                    <a:moveTo>
                      <a:pt x="6381" y="0"/>
                    </a:moveTo>
                    <a:cubicBezTo>
                      <a:pt x="6364" y="0"/>
                      <a:pt x="6348" y="2"/>
                      <a:pt x="6331" y="5"/>
                    </a:cubicBezTo>
                    <a:lnTo>
                      <a:pt x="4638" y="5"/>
                    </a:lnTo>
                    <a:cubicBezTo>
                      <a:pt x="4531" y="5"/>
                      <a:pt x="4432" y="66"/>
                      <a:pt x="4387" y="165"/>
                    </a:cubicBezTo>
                    <a:lnTo>
                      <a:pt x="2266" y="4733"/>
                    </a:lnTo>
                    <a:lnTo>
                      <a:pt x="1526" y="2087"/>
                    </a:lnTo>
                    <a:cubicBezTo>
                      <a:pt x="1496" y="1965"/>
                      <a:pt x="1381" y="1881"/>
                      <a:pt x="1259" y="1881"/>
                    </a:cubicBezTo>
                    <a:lnTo>
                      <a:pt x="321" y="1881"/>
                    </a:lnTo>
                    <a:cubicBezTo>
                      <a:pt x="1" y="1934"/>
                      <a:pt x="1" y="2392"/>
                      <a:pt x="321" y="2445"/>
                    </a:cubicBezTo>
                    <a:lnTo>
                      <a:pt x="1046" y="2445"/>
                    </a:lnTo>
                    <a:lnTo>
                      <a:pt x="1923" y="5618"/>
                    </a:lnTo>
                    <a:cubicBezTo>
                      <a:pt x="1961" y="5732"/>
                      <a:pt x="2053" y="5816"/>
                      <a:pt x="2175" y="5824"/>
                    </a:cubicBezTo>
                    <a:lnTo>
                      <a:pt x="2198" y="5824"/>
                    </a:lnTo>
                    <a:cubicBezTo>
                      <a:pt x="2304" y="5824"/>
                      <a:pt x="2403" y="5763"/>
                      <a:pt x="2449" y="5664"/>
                    </a:cubicBezTo>
                    <a:lnTo>
                      <a:pt x="4821" y="569"/>
                    </a:lnTo>
                    <a:lnTo>
                      <a:pt x="6331" y="569"/>
                    </a:lnTo>
                    <a:cubicBezTo>
                      <a:pt x="6348" y="572"/>
                      <a:pt x="6364" y="573"/>
                      <a:pt x="6381" y="573"/>
                    </a:cubicBezTo>
                    <a:cubicBezTo>
                      <a:pt x="6536" y="573"/>
                      <a:pt x="6667" y="446"/>
                      <a:pt x="6667" y="287"/>
                    </a:cubicBezTo>
                    <a:cubicBezTo>
                      <a:pt x="6667" y="128"/>
                      <a:pt x="6536" y="0"/>
                      <a:pt x="638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8" name="Google Shape;1468;p35"/>
              <p:cNvSpPr/>
              <p:nvPr/>
            </p:nvSpPr>
            <p:spPr>
              <a:xfrm>
                <a:off x="13944573" y="3226722"/>
                <a:ext cx="579497" cy="579497"/>
              </a:xfrm>
              <a:custGeom>
                <a:avLst/>
                <a:gdLst/>
                <a:ahLst/>
                <a:cxnLst/>
                <a:rect l="l" t="t" r="r" b="b"/>
                <a:pathLst>
                  <a:path w="9619" h="9619" extrusionOk="0">
                    <a:moveTo>
                      <a:pt x="8215" y="565"/>
                    </a:moveTo>
                    <a:cubicBezTo>
                      <a:pt x="8680" y="565"/>
                      <a:pt x="9054" y="946"/>
                      <a:pt x="9054" y="1411"/>
                    </a:cubicBezTo>
                    <a:lnTo>
                      <a:pt x="9054" y="8215"/>
                    </a:lnTo>
                    <a:cubicBezTo>
                      <a:pt x="9054" y="8680"/>
                      <a:pt x="8680" y="9054"/>
                      <a:pt x="8215" y="9061"/>
                    </a:cubicBezTo>
                    <a:lnTo>
                      <a:pt x="1412" y="9061"/>
                    </a:lnTo>
                    <a:cubicBezTo>
                      <a:pt x="946" y="9054"/>
                      <a:pt x="565" y="8680"/>
                      <a:pt x="565" y="8215"/>
                    </a:cubicBezTo>
                    <a:lnTo>
                      <a:pt x="565" y="1411"/>
                    </a:lnTo>
                    <a:cubicBezTo>
                      <a:pt x="565" y="946"/>
                      <a:pt x="946" y="565"/>
                      <a:pt x="1412" y="565"/>
                    </a:cubicBezTo>
                    <a:close/>
                    <a:moveTo>
                      <a:pt x="1412" y="0"/>
                    </a:moveTo>
                    <a:cubicBezTo>
                      <a:pt x="634" y="0"/>
                      <a:pt x="1" y="633"/>
                      <a:pt x="1" y="1411"/>
                    </a:cubicBezTo>
                    <a:lnTo>
                      <a:pt x="1" y="8215"/>
                    </a:lnTo>
                    <a:cubicBezTo>
                      <a:pt x="1" y="8985"/>
                      <a:pt x="634" y="9618"/>
                      <a:pt x="1412" y="9618"/>
                    </a:cubicBezTo>
                    <a:lnTo>
                      <a:pt x="8215" y="9618"/>
                    </a:lnTo>
                    <a:cubicBezTo>
                      <a:pt x="8985" y="9618"/>
                      <a:pt x="9618" y="8985"/>
                      <a:pt x="9618" y="8215"/>
                    </a:cubicBezTo>
                    <a:lnTo>
                      <a:pt x="9618" y="1411"/>
                    </a:lnTo>
                    <a:cubicBezTo>
                      <a:pt x="9618" y="633"/>
                      <a:pt x="8985" y="0"/>
                      <a:pt x="82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0CBBAA1C-AB4B-622D-D897-ACC8627855B5}"/>
              </a:ext>
            </a:extLst>
          </p:cNvPr>
          <p:cNvGrpSpPr/>
          <p:nvPr/>
        </p:nvGrpSpPr>
        <p:grpSpPr>
          <a:xfrm>
            <a:off x="4761950" y="3748164"/>
            <a:ext cx="779100" cy="491100"/>
            <a:chOff x="492388" y="2685813"/>
            <a:chExt cx="779100" cy="491100"/>
          </a:xfrm>
        </p:grpSpPr>
        <p:sp>
          <p:nvSpPr>
            <p:cNvPr id="1469" name="Google Shape;1469;p35"/>
            <p:cNvSpPr/>
            <p:nvPr/>
          </p:nvSpPr>
          <p:spPr>
            <a:xfrm>
              <a:off x="492388" y="2685813"/>
              <a:ext cx="779100" cy="4911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b="1">
                <a:solidFill>
                  <a:schemeClr val="lt2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619AD2F2-53D5-C9E7-F21D-2D490A52BCA9}"/>
                </a:ext>
              </a:extLst>
            </p:cNvPr>
            <p:cNvGrpSpPr/>
            <p:nvPr/>
          </p:nvGrpSpPr>
          <p:grpSpPr>
            <a:xfrm>
              <a:off x="699054" y="2756908"/>
              <a:ext cx="365766" cy="365754"/>
              <a:chOff x="699054" y="2756908"/>
              <a:chExt cx="365766" cy="365754"/>
            </a:xfrm>
          </p:grpSpPr>
          <p:sp>
            <p:nvSpPr>
              <p:cNvPr id="1472" name="Google Shape;1472;p35"/>
              <p:cNvSpPr/>
              <p:nvPr/>
            </p:nvSpPr>
            <p:spPr>
              <a:xfrm>
                <a:off x="822522" y="2814826"/>
                <a:ext cx="117012" cy="250786"/>
              </a:xfrm>
              <a:custGeom>
                <a:avLst/>
                <a:gdLst/>
                <a:ahLst/>
                <a:cxnLst/>
                <a:rect l="l" t="t" r="r" b="b"/>
                <a:pathLst>
                  <a:path w="2828" h="6062" extrusionOk="0">
                    <a:moveTo>
                      <a:pt x="2532" y="0"/>
                    </a:moveTo>
                    <a:cubicBezTo>
                      <a:pt x="2431" y="0"/>
                      <a:pt x="2334" y="59"/>
                      <a:pt x="2294" y="157"/>
                    </a:cubicBezTo>
                    <a:lnTo>
                      <a:pt x="97" y="5694"/>
                    </a:lnTo>
                    <a:cubicBezTo>
                      <a:pt x="0" y="5903"/>
                      <a:pt x="175" y="6062"/>
                      <a:pt x="344" y="6062"/>
                    </a:cubicBezTo>
                    <a:cubicBezTo>
                      <a:pt x="441" y="6062"/>
                      <a:pt x="536" y="6010"/>
                      <a:pt x="578" y="5885"/>
                    </a:cubicBezTo>
                    <a:lnTo>
                      <a:pt x="2775" y="347"/>
                    </a:lnTo>
                    <a:cubicBezTo>
                      <a:pt x="2828" y="218"/>
                      <a:pt x="2759" y="65"/>
                      <a:pt x="2630" y="12"/>
                    </a:cubicBezTo>
                    <a:lnTo>
                      <a:pt x="2630" y="19"/>
                    </a:lnTo>
                    <a:cubicBezTo>
                      <a:pt x="2598" y="6"/>
                      <a:pt x="2565" y="0"/>
                      <a:pt x="253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u="sng"/>
              </a:p>
            </p:txBody>
          </p:sp>
          <p:sp>
            <p:nvSpPr>
              <p:cNvPr id="1473" name="Google Shape;1473;p35"/>
              <p:cNvSpPr/>
              <p:nvPr/>
            </p:nvSpPr>
            <p:spPr>
              <a:xfrm>
                <a:off x="753299" y="2814744"/>
                <a:ext cx="114281" cy="107149"/>
              </a:xfrm>
              <a:custGeom>
                <a:avLst/>
                <a:gdLst/>
                <a:ahLst/>
                <a:cxnLst/>
                <a:rect l="l" t="t" r="r" b="b"/>
                <a:pathLst>
                  <a:path w="2762" h="2590" extrusionOk="0">
                    <a:moveTo>
                      <a:pt x="1381" y="0"/>
                    </a:moveTo>
                    <a:cubicBezTo>
                      <a:pt x="1252" y="0"/>
                      <a:pt x="1122" y="86"/>
                      <a:pt x="1122" y="258"/>
                    </a:cubicBezTo>
                    <a:lnTo>
                      <a:pt x="1122" y="1036"/>
                    </a:lnTo>
                    <a:lnTo>
                      <a:pt x="344" y="1036"/>
                    </a:lnTo>
                    <a:cubicBezTo>
                      <a:pt x="1" y="1036"/>
                      <a:pt x="1" y="1554"/>
                      <a:pt x="344" y="1554"/>
                    </a:cubicBezTo>
                    <a:lnTo>
                      <a:pt x="1122" y="1554"/>
                    </a:lnTo>
                    <a:lnTo>
                      <a:pt x="1122" y="2332"/>
                    </a:lnTo>
                    <a:cubicBezTo>
                      <a:pt x="1122" y="2504"/>
                      <a:pt x="1252" y="2590"/>
                      <a:pt x="1381" y="2590"/>
                    </a:cubicBezTo>
                    <a:cubicBezTo>
                      <a:pt x="1511" y="2590"/>
                      <a:pt x="1641" y="2504"/>
                      <a:pt x="1641" y="2332"/>
                    </a:cubicBezTo>
                    <a:lnTo>
                      <a:pt x="1641" y="1554"/>
                    </a:lnTo>
                    <a:lnTo>
                      <a:pt x="2419" y="1554"/>
                    </a:lnTo>
                    <a:cubicBezTo>
                      <a:pt x="2762" y="1554"/>
                      <a:pt x="2762" y="1036"/>
                      <a:pt x="2419" y="1036"/>
                    </a:cubicBezTo>
                    <a:lnTo>
                      <a:pt x="1641" y="1036"/>
                    </a:lnTo>
                    <a:lnTo>
                      <a:pt x="1641" y="258"/>
                    </a:lnTo>
                    <a:cubicBezTo>
                      <a:pt x="1641" y="86"/>
                      <a:pt x="1511" y="0"/>
                      <a:pt x="138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u="sng"/>
              </a:p>
            </p:txBody>
          </p:sp>
          <p:sp>
            <p:nvSpPr>
              <p:cNvPr id="1474" name="Google Shape;1474;p35"/>
              <p:cNvSpPr/>
              <p:nvPr/>
            </p:nvSpPr>
            <p:spPr>
              <a:xfrm>
                <a:off x="699054" y="2756908"/>
                <a:ext cx="365766" cy="365754"/>
              </a:xfrm>
              <a:custGeom>
                <a:avLst/>
                <a:gdLst/>
                <a:ahLst/>
                <a:cxnLst/>
                <a:rect l="l" t="t" r="r" b="b"/>
                <a:pathLst>
                  <a:path w="8840" h="8841" extrusionOk="0">
                    <a:moveTo>
                      <a:pt x="7543" y="519"/>
                    </a:moveTo>
                    <a:cubicBezTo>
                      <a:pt x="7970" y="519"/>
                      <a:pt x="8321" y="863"/>
                      <a:pt x="8321" y="1297"/>
                    </a:cubicBezTo>
                    <a:lnTo>
                      <a:pt x="8321" y="7544"/>
                    </a:lnTo>
                    <a:cubicBezTo>
                      <a:pt x="8321" y="7979"/>
                      <a:pt x="7970" y="8322"/>
                      <a:pt x="7543" y="8322"/>
                    </a:cubicBezTo>
                    <a:lnTo>
                      <a:pt x="1289" y="8322"/>
                    </a:lnTo>
                    <a:cubicBezTo>
                      <a:pt x="862" y="8322"/>
                      <a:pt x="519" y="7979"/>
                      <a:pt x="519" y="7544"/>
                    </a:cubicBezTo>
                    <a:lnTo>
                      <a:pt x="519" y="1297"/>
                    </a:lnTo>
                    <a:cubicBezTo>
                      <a:pt x="519" y="863"/>
                      <a:pt x="862" y="519"/>
                      <a:pt x="1289" y="519"/>
                    </a:cubicBezTo>
                    <a:close/>
                    <a:moveTo>
                      <a:pt x="1289" y="1"/>
                    </a:moveTo>
                    <a:cubicBezTo>
                      <a:pt x="580" y="1"/>
                      <a:pt x="0" y="580"/>
                      <a:pt x="0" y="1290"/>
                    </a:cubicBezTo>
                    <a:lnTo>
                      <a:pt x="0" y="7544"/>
                    </a:lnTo>
                    <a:cubicBezTo>
                      <a:pt x="0" y="8261"/>
                      <a:pt x="580" y="8841"/>
                      <a:pt x="1289" y="8841"/>
                    </a:cubicBezTo>
                    <a:lnTo>
                      <a:pt x="7543" y="8841"/>
                    </a:lnTo>
                    <a:cubicBezTo>
                      <a:pt x="8260" y="8841"/>
                      <a:pt x="8832" y="8261"/>
                      <a:pt x="8840" y="7544"/>
                    </a:cubicBezTo>
                    <a:lnTo>
                      <a:pt x="8840" y="1297"/>
                    </a:lnTo>
                    <a:cubicBezTo>
                      <a:pt x="8832" y="580"/>
                      <a:pt x="8253" y="1"/>
                      <a:pt x="754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u="sng"/>
              </a:p>
            </p:txBody>
          </p:sp>
          <p:sp>
            <p:nvSpPr>
              <p:cNvPr id="1475" name="Google Shape;1475;p35"/>
              <p:cNvSpPr/>
              <p:nvPr/>
            </p:nvSpPr>
            <p:spPr>
              <a:xfrm>
                <a:off x="896296" y="3000497"/>
                <a:ext cx="114281" cy="21512"/>
              </a:xfrm>
              <a:custGeom>
                <a:avLst/>
                <a:gdLst/>
                <a:ahLst/>
                <a:cxnLst/>
                <a:rect l="l" t="t" r="r" b="b"/>
                <a:pathLst>
                  <a:path w="2762" h="520" extrusionOk="0">
                    <a:moveTo>
                      <a:pt x="343" y="1"/>
                    </a:moveTo>
                    <a:cubicBezTo>
                      <a:pt x="0" y="1"/>
                      <a:pt x="0" y="520"/>
                      <a:pt x="343" y="520"/>
                    </a:cubicBezTo>
                    <a:lnTo>
                      <a:pt x="2418" y="520"/>
                    </a:lnTo>
                    <a:cubicBezTo>
                      <a:pt x="2761" y="520"/>
                      <a:pt x="2761" y="1"/>
                      <a:pt x="241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u="sng"/>
              </a:p>
            </p:txBody>
          </p:sp>
        </p:grp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45B4CCB3-07ED-ABD0-6427-B38D03ADDC2B}"/>
              </a:ext>
            </a:extLst>
          </p:cNvPr>
          <p:cNvGrpSpPr/>
          <p:nvPr/>
        </p:nvGrpSpPr>
        <p:grpSpPr>
          <a:xfrm>
            <a:off x="492388" y="2686420"/>
            <a:ext cx="779100" cy="491100"/>
            <a:chOff x="492388" y="3775500"/>
            <a:chExt cx="779100" cy="491100"/>
          </a:xfrm>
        </p:grpSpPr>
        <p:sp>
          <p:nvSpPr>
            <p:cNvPr id="1470" name="Google Shape;1470;p35"/>
            <p:cNvSpPr/>
            <p:nvPr/>
          </p:nvSpPr>
          <p:spPr>
            <a:xfrm>
              <a:off x="492388" y="3775500"/>
              <a:ext cx="779100" cy="4911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b="1">
                <a:solidFill>
                  <a:schemeClr val="lt2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  <p:grpSp>
          <p:nvGrpSpPr>
            <p:cNvPr id="1476" name="Google Shape;1476;p35"/>
            <p:cNvGrpSpPr/>
            <p:nvPr/>
          </p:nvGrpSpPr>
          <p:grpSpPr>
            <a:xfrm>
              <a:off x="699063" y="3838156"/>
              <a:ext cx="365748" cy="365748"/>
              <a:chOff x="11830862" y="6908679"/>
              <a:chExt cx="643356" cy="643356"/>
            </a:xfrm>
          </p:grpSpPr>
          <p:sp>
            <p:nvSpPr>
              <p:cNvPr id="1477" name="Google Shape;1477;p35"/>
              <p:cNvSpPr/>
              <p:nvPr/>
            </p:nvSpPr>
            <p:spPr>
              <a:xfrm>
                <a:off x="11930147" y="7010193"/>
                <a:ext cx="159950" cy="440270"/>
              </a:xfrm>
              <a:custGeom>
                <a:avLst/>
                <a:gdLst/>
                <a:ahLst/>
                <a:cxnLst/>
                <a:rect l="l" t="t" r="r" b="b"/>
                <a:pathLst>
                  <a:path w="2655" h="7308" extrusionOk="0">
                    <a:moveTo>
                      <a:pt x="1610" y="1"/>
                    </a:moveTo>
                    <a:cubicBezTo>
                      <a:pt x="1091" y="1"/>
                      <a:pt x="672" y="420"/>
                      <a:pt x="672" y="939"/>
                    </a:cubicBezTo>
                    <a:lnTo>
                      <a:pt x="672" y="2487"/>
                    </a:lnTo>
                    <a:cubicBezTo>
                      <a:pt x="672" y="2853"/>
                      <a:pt x="488" y="3189"/>
                      <a:pt x="183" y="3395"/>
                    </a:cubicBezTo>
                    <a:cubicBezTo>
                      <a:pt x="0" y="3517"/>
                      <a:pt x="0" y="3792"/>
                      <a:pt x="183" y="3914"/>
                    </a:cubicBezTo>
                    <a:cubicBezTo>
                      <a:pt x="488" y="4119"/>
                      <a:pt x="672" y="4455"/>
                      <a:pt x="672" y="4821"/>
                    </a:cubicBezTo>
                    <a:lnTo>
                      <a:pt x="672" y="6369"/>
                    </a:lnTo>
                    <a:cubicBezTo>
                      <a:pt x="672" y="6880"/>
                      <a:pt x="1091" y="7308"/>
                      <a:pt x="1610" y="7308"/>
                    </a:cubicBezTo>
                    <a:lnTo>
                      <a:pt x="2235" y="7308"/>
                    </a:lnTo>
                    <a:cubicBezTo>
                      <a:pt x="2632" y="7285"/>
                      <a:pt x="2632" y="6697"/>
                      <a:pt x="2235" y="6682"/>
                    </a:cubicBezTo>
                    <a:lnTo>
                      <a:pt x="1610" y="6682"/>
                    </a:lnTo>
                    <a:cubicBezTo>
                      <a:pt x="1434" y="6675"/>
                      <a:pt x="1297" y="6537"/>
                      <a:pt x="1297" y="6369"/>
                    </a:cubicBezTo>
                    <a:lnTo>
                      <a:pt x="1297" y="4821"/>
                    </a:lnTo>
                    <a:cubicBezTo>
                      <a:pt x="1297" y="4386"/>
                      <a:pt x="1129" y="3975"/>
                      <a:pt x="839" y="3654"/>
                    </a:cubicBezTo>
                    <a:cubicBezTo>
                      <a:pt x="1129" y="3334"/>
                      <a:pt x="1297" y="2914"/>
                      <a:pt x="1297" y="2487"/>
                    </a:cubicBezTo>
                    <a:lnTo>
                      <a:pt x="1297" y="939"/>
                    </a:lnTo>
                    <a:cubicBezTo>
                      <a:pt x="1297" y="771"/>
                      <a:pt x="1434" y="626"/>
                      <a:pt x="1610" y="626"/>
                    </a:cubicBezTo>
                    <a:lnTo>
                      <a:pt x="2235" y="626"/>
                    </a:lnTo>
                    <a:cubicBezTo>
                      <a:pt x="2655" y="626"/>
                      <a:pt x="2655" y="1"/>
                      <a:pt x="223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8" name="Google Shape;1478;p35"/>
              <p:cNvSpPr/>
              <p:nvPr/>
            </p:nvSpPr>
            <p:spPr>
              <a:xfrm>
                <a:off x="12215469" y="7010193"/>
                <a:ext cx="160011" cy="440270"/>
              </a:xfrm>
              <a:custGeom>
                <a:avLst/>
                <a:gdLst/>
                <a:ahLst/>
                <a:cxnLst/>
                <a:rect l="l" t="t" r="r" b="b"/>
                <a:pathLst>
                  <a:path w="2656" h="7308" extrusionOk="0">
                    <a:moveTo>
                      <a:pt x="420" y="1"/>
                    </a:moveTo>
                    <a:cubicBezTo>
                      <a:pt x="1" y="1"/>
                      <a:pt x="1" y="626"/>
                      <a:pt x="420" y="626"/>
                    </a:cubicBezTo>
                    <a:lnTo>
                      <a:pt x="1046" y="626"/>
                    </a:lnTo>
                    <a:cubicBezTo>
                      <a:pt x="1221" y="626"/>
                      <a:pt x="1358" y="771"/>
                      <a:pt x="1358" y="939"/>
                    </a:cubicBezTo>
                    <a:lnTo>
                      <a:pt x="1358" y="2487"/>
                    </a:lnTo>
                    <a:cubicBezTo>
                      <a:pt x="1358" y="2914"/>
                      <a:pt x="1519" y="3334"/>
                      <a:pt x="1816" y="3654"/>
                    </a:cubicBezTo>
                    <a:cubicBezTo>
                      <a:pt x="1519" y="3975"/>
                      <a:pt x="1358" y="4386"/>
                      <a:pt x="1358" y="4821"/>
                    </a:cubicBezTo>
                    <a:lnTo>
                      <a:pt x="1358" y="6362"/>
                    </a:lnTo>
                    <a:cubicBezTo>
                      <a:pt x="1358" y="6537"/>
                      <a:pt x="1221" y="6675"/>
                      <a:pt x="1046" y="6675"/>
                    </a:cubicBezTo>
                    <a:lnTo>
                      <a:pt x="420" y="6675"/>
                    </a:lnTo>
                    <a:cubicBezTo>
                      <a:pt x="24" y="6697"/>
                      <a:pt x="24" y="7285"/>
                      <a:pt x="420" y="7308"/>
                    </a:cubicBezTo>
                    <a:lnTo>
                      <a:pt x="1046" y="7308"/>
                    </a:lnTo>
                    <a:cubicBezTo>
                      <a:pt x="1564" y="7308"/>
                      <a:pt x="1984" y="6880"/>
                      <a:pt x="1984" y="6362"/>
                    </a:cubicBezTo>
                    <a:lnTo>
                      <a:pt x="1984" y="4821"/>
                    </a:lnTo>
                    <a:cubicBezTo>
                      <a:pt x="1984" y="4455"/>
                      <a:pt x="2167" y="4119"/>
                      <a:pt x="2472" y="3914"/>
                    </a:cubicBezTo>
                    <a:cubicBezTo>
                      <a:pt x="2655" y="3792"/>
                      <a:pt x="2655" y="3517"/>
                      <a:pt x="2472" y="3395"/>
                    </a:cubicBezTo>
                    <a:cubicBezTo>
                      <a:pt x="2167" y="3189"/>
                      <a:pt x="1984" y="2853"/>
                      <a:pt x="1984" y="2487"/>
                    </a:cubicBezTo>
                    <a:lnTo>
                      <a:pt x="1984" y="939"/>
                    </a:lnTo>
                    <a:cubicBezTo>
                      <a:pt x="1984" y="420"/>
                      <a:pt x="1564" y="1"/>
                      <a:pt x="104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9" name="Google Shape;1479;p35"/>
              <p:cNvSpPr/>
              <p:nvPr/>
            </p:nvSpPr>
            <p:spPr>
              <a:xfrm>
                <a:off x="11830862" y="6908679"/>
                <a:ext cx="643356" cy="643356"/>
              </a:xfrm>
              <a:custGeom>
                <a:avLst/>
                <a:gdLst/>
                <a:ahLst/>
                <a:cxnLst/>
                <a:rect l="l" t="t" r="r" b="b"/>
                <a:pathLst>
                  <a:path w="10679" h="10679" extrusionOk="0">
                    <a:moveTo>
                      <a:pt x="9115" y="626"/>
                    </a:moveTo>
                    <a:cubicBezTo>
                      <a:pt x="9634" y="626"/>
                      <a:pt x="10053" y="1045"/>
                      <a:pt x="10053" y="1564"/>
                    </a:cubicBezTo>
                    <a:lnTo>
                      <a:pt x="10053" y="9115"/>
                    </a:lnTo>
                    <a:cubicBezTo>
                      <a:pt x="10053" y="9633"/>
                      <a:pt x="9634" y="10053"/>
                      <a:pt x="9115" y="10053"/>
                    </a:cubicBezTo>
                    <a:lnTo>
                      <a:pt x="1564" y="10053"/>
                    </a:lnTo>
                    <a:cubicBezTo>
                      <a:pt x="1046" y="10053"/>
                      <a:pt x="626" y="9633"/>
                      <a:pt x="626" y="9115"/>
                    </a:cubicBezTo>
                    <a:lnTo>
                      <a:pt x="626" y="1564"/>
                    </a:lnTo>
                    <a:cubicBezTo>
                      <a:pt x="626" y="1045"/>
                      <a:pt x="1046" y="626"/>
                      <a:pt x="1564" y="626"/>
                    </a:cubicBezTo>
                    <a:close/>
                    <a:moveTo>
                      <a:pt x="1564" y="0"/>
                    </a:moveTo>
                    <a:cubicBezTo>
                      <a:pt x="703" y="0"/>
                      <a:pt x="1" y="702"/>
                      <a:pt x="1" y="1564"/>
                    </a:cubicBezTo>
                    <a:lnTo>
                      <a:pt x="1" y="9115"/>
                    </a:lnTo>
                    <a:cubicBezTo>
                      <a:pt x="1" y="9977"/>
                      <a:pt x="703" y="10678"/>
                      <a:pt x="1564" y="10678"/>
                    </a:cubicBezTo>
                    <a:lnTo>
                      <a:pt x="9115" y="10678"/>
                    </a:lnTo>
                    <a:cubicBezTo>
                      <a:pt x="9985" y="10678"/>
                      <a:pt x="10679" y="9977"/>
                      <a:pt x="10679" y="9115"/>
                    </a:cubicBezTo>
                    <a:lnTo>
                      <a:pt x="10679" y="1564"/>
                    </a:lnTo>
                    <a:cubicBezTo>
                      <a:pt x="10679" y="702"/>
                      <a:pt x="9985" y="0"/>
                      <a:pt x="911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480" name="Google Shape;1480;p3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3847129-945E-050C-8443-2F3B8C833E5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1FDE782-7EA6-7653-684F-E2D292B77469}"/>
              </a:ext>
            </a:extLst>
          </p:cNvPr>
          <p:cNvSpPr/>
          <p:nvPr/>
        </p:nvSpPr>
        <p:spPr>
          <a:xfrm>
            <a:off x="3452793" y="441381"/>
            <a:ext cx="1488995" cy="744497"/>
          </a:xfrm>
          <a:prstGeom prst="roundRect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970" tIns="13970" rIns="13970" bIns="13970" numCol="1" spcCol="1270" anchor="ctr" anchorCtr="0">
            <a:noAutofit/>
          </a:bodyPr>
          <a:lstStyle/>
          <a:p>
            <a:pPr marL="0" lvl="0" indent="0"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kern="1200" dirty="0"/>
              <a:t>Data Type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B3B641F6-561F-2FFC-3C7B-2D9830321AE4}"/>
              </a:ext>
            </a:extLst>
          </p:cNvPr>
          <p:cNvSpPr/>
          <p:nvPr/>
        </p:nvSpPr>
        <p:spPr>
          <a:xfrm>
            <a:off x="984887" y="1498568"/>
            <a:ext cx="1488995" cy="744497"/>
          </a:xfrm>
          <a:prstGeom prst="roundRect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970" tIns="13970" rIns="13970" bIns="13970" numCol="1" spcCol="1270" anchor="ctr" anchorCtr="0">
            <a:noAutofit/>
          </a:bodyPr>
          <a:lstStyle/>
          <a:p>
            <a:pPr marL="0" lvl="0" indent="0"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kern="1200" dirty="0"/>
              <a:t>Categorical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7B8DD1B6-74C3-57CD-31AF-8898C73EC57E}"/>
              </a:ext>
            </a:extLst>
          </p:cNvPr>
          <p:cNvSpPr/>
          <p:nvPr/>
        </p:nvSpPr>
        <p:spPr>
          <a:xfrm>
            <a:off x="1357136" y="2555755"/>
            <a:ext cx="1488995" cy="744497"/>
          </a:xfrm>
          <a:prstGeom prst="roundRect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970" tIns="13970" rIns="13970" bIns="13970" numCol="1" spcCol="1270" anchor="ctr" anchorCtr="0">
            <a:noAutofit/>
          </a:bodyPr>
          <a:lstStyle/>
          <a:p>
            <a:pPr marL="0" lvl="0" indent="0"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kern="1200" dirty="0"/>
              <a:t>Nominal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C3BA9CF1-52DD-046F-B519-A1E7817B93B6}"/>
              </a:ext>
            </a:extLst>
          </p:cNvPr>
          <p:cNvSpPr/>
          <p:nvPr/>
        </p:nvSpPr>
        <p:spPr>
          <a:xfrm>
            <a:off x="1357136" y="3612942"/>
            <a:ext cx="1488995" cy="744497"/>
          </a:xfrm>
          <a:prstGeom prst="roundRect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970" tIns="13970" rIns="13970" bIns="13970" numCol="1" spcCol="1270" anchor="ctr" anchorCtr="0">
            <a:noAutofit/>
          </a:bodyPr>
          <a:lstStyle/>
          <a:p>
            <a:pPr marL="0" lvl="0" indent="0"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kern="1200" dirty="0"/>
              <a:t>Ordinal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CB13141-15E7-EADA-E9F8-A033B566854A}"/>
              </a:ext>
            </a:extLst>
          </p:cNvPr>
          <p:cNvCxnSpPr>
            <a:cxnSpLocks/>
            <a:stCxn id="12" idx="2"/>
            <a:endCxn id="13" idx="0"/>
          </p:cNvCxnSpPr>
          <p:nvPr/>
        </p:nvCxnSpPr>
        <p:spPr>
          <a:xfrm rot="5400000">
            <a:off x="2806993" y="108270"/>
            <a:ext cx="312690" cy="2467906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6E183DE-C597-B13A-F4F4-5369F2ADFCC7}"/>
              </a:ext>
            </a:extLst>
          </p:cNvPr>
          <p:cNvCxnSpPr>
            <a:cxnSpLocks/>
            <a:stCxn id="12" idx="2"/>
            <a:endCxn id="16" idx="0"/>
          </p:cNvCxnSpPr>
          <p:nvPr/>
        </p:nvCxnSpPr>
        <p:spPr>
          <a:xfrm rot="16200000" flipH="1">
            <a:off x="4599319" y="783849"/>
            <a:ext cx="312690" cy="1116747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48F3F8C-2FFB-461D-E784-7BDF8BD845A6}"/>
              </a:ext>
            </a:extLst>
          </p:cNvPr>
          <p:cNvCxnSpPr>
            <a:cxnSpLocks/>
            <a:stCxn id="13" idx="2"/>
            <a:endCxn id="14" idx="1"/>
          </p:cNvCxnSpPr>
          <p:nvPr/>
        </p:nvCxnSpPr>
        <p:spPr>
          <a:xfrm rot="5400000">
            <a:off x="1200792" y="2399410"/>
            <a:ext cx="684939" cy="372249"/>
          </a:xfrm>
          <a:prstGeom prst="bentConnector4">
            <a:avLst>
              <a:gd name="adj1" fmla="val 31726"/>
              <a:gd name="adj2" fmla="val 16141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87FF9A3-E378-8F70-7DAF-1C7C77D65522}"/>
              </a:ext>
            </a:extLst>
          </p:cNvPr>
          <p:cNvCxnSpPr>
            <a:cxnSpLocks/>
            <a:stCxn id="13" idx="2"/>
            <a:endCxn id="15" idx="1"/>
          </p:cNvCxnSpPr>
          <p:nvPr/>
        </p:nvCxnSpPr>
        <p:spPr>
          <a:xfrm rot="5400000">
            <a:off x="672198" y="2928004"/>
            <a:ext cx="1742126" cy="372249"/>
          </a:xfrm>
          <a:prstGeom prst="bentConnector4">
            <a:avLst>
              <a:gd name="adj1" fmla="val 12722"/>
              <a:gd name="adj2" fmla="val 16141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22">
            <a:extLst>
              <a:ext uri="{FF2B5EF4-FFF2-40B4-BE49-F238E27FC236}">
                <a16:creationId xmlns:a16="http://schemas.microsoft.com/office/drawing/2014/main" id="{6DA09ADA-7B8F-2302-5BFA-A41C7C83F452}"/>
              </a:ext>
            </a:extLst>
          </p:cNvPr>
          <p:cNvCxnSpPr>
            <a:cxnSpLocks/>
            <a:stCxn id="16" idx="2"/>
            <a:endCxn id="17" idx="1"/>
          </p:cNvCxnSpPr>
          <p:nvPr/>
        </p:nvCxnSpPr>
        <p:spPr>
          <a:xfrm rot="5400000">
            <a:off x="4785444" y="2399409"/>
            <a:ext cx="684939" cy="372250"/>
          </a:xfrm>
          <a:prstGeom prst="bentConnector4">
            <a:avLst>
              <a:gd name="adj1" fmla="val 22826"/>
              <a:gd name="adj2" fmla="val 16141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22">
            <a:extLst>
              <a:ext uri="{FF2B5EF4-FFF2-40B4-BE49-F238E27FC236}">
                <a16:creationId xmlns:a16="http://schemas.microsoft.com/office/drawing/2014/main" id="{E4688B75-2EC5-FBBC-6515-E5EA38E6C5FD}"/>
              </a:ext>
            </a:extLst>
          </p:cNvPr>
          <p:cNvCxnSpPr>
            <a:cxnSpLocks/>
            <a:stCxn id="16" idx="2"/>
            <a:endCxn id="18" idx="1"/>
          </p:cNvCxnSpPr>
          <p:nvPr/>
        </p:nvCxnSpPr>
        <p:spPr>
          <a:xfrm rot="5400000">
            <a:off x="4256850" y="2928003"/>
            <a:ext cx="1742126" cy="372250"/>
          </a:xfrm>
          <a:prstGeom prst="bentConnector4">
            <a:avLst>
              <a:gd name="adj1" fmla="val 9223"/>
              <a:gd name="adj2" fmla="val 16141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FFE4FB08-B126-568D-CBC0-C988CB977881}"/>
              </a:ext>
            </a:extLst>
          </p:cNvPr>
          <p:cNvSpPr txBox="1"/>
          <p:nvPr/>
        </p:nvSpPr>
        <p:spPr>
          <a:xfrm>
            <a:off x="2493964" y="1498568"/>
            <a:ext cx="229209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Qualitative information classified to their similarities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AA3126B-D5BC-19A7-B84E-40BA08558728}"/>
              </a:ext>
            </a:extLst>
          </p:cNvPr>
          <p:cNvSpPr txBox="1"/>
          <p:nvPr/>
        </p:nvSpPr>
        <p:spPr>
          <a:xfrm>
            <a:off x="2836912" y="2663477"/>
            <a:ext cx="18219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Without order between value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C55EC33-F4E9-4F0C-83EF-18A3FCC480D5}"/>
              </a:ext>
            </a:extLst>
          </p:cNvPr>
          <p:cNvSpPr txBox="1"/>
          <p:nvPr/>
        </p:nvSpPr>
        <p:spPr>
          <a:xfrm>
            <a:off x="2836912" y="3723581"/>
            <a:ext cx="17326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Values can be ordered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D1002684-53DB-AD4D-054F-EC22D0B8F871}"/>
              </a:ext>
            </a:extLst>
          </p:cNvPr>
          <p:cNvGrpSpPr/>
          <p:nvPr/>
        </p:nvGrpSpPr>
        <p:grpSpPr>
          <a:xfrm>
            <a:off x="4569540" y="1498568"/>
            <a:ext cx="3561636" cy="744497"/>
            <a:chOff x="4877893" y="1498568"/>
            <a:chExt cx="3561636" cy="744497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D4EA44A6-18B3-2807-6F09-F54B6AA376C4}"/>
                </a:ext>
              </a:extLst>
            </p:cNvPr>
            <p:cNvSpPr/>
            <p:nvPr/>
          </p:nvSpPr>
          <p:spPr>
            <a:xfrm>
              <a:off x="4877893" y="1498568"/>
              <a:ext cx="1488995" cy="744497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3970" tIns="13970" rIns="13970" bIns="13970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kern="1200" dirty="0"/>
                <a:t>Numerical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A477F23A-0024-52BC-8D42-C00F62205C54}"/>
                </a:ext>
              </a:extLst>
            </p:cNvPr>
            <p:cNvSpPr txBox="1"/>
            <p:nvPr/>
          </p:nvSpPr>
          <p:spPr>
            <a:xfrm>
              <a:off x="6386970" y="1498568"/>
              <a:ext cx="2052559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values expressing quantitative characteristics</a:t>
              </a:r>
            </a:p>
          </p:txBody>
        </p:sp>
      </p:grp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F1BCB0A1-B8A7-69E2-1563-7F3761BAD604}"/>
              </a:ext>
            </a:extLst>
          </p:cNvPr>
          <p:cNvSpPr/>
          <p:nvPr/>
        </p:nvSpPr>
        <p:spPr>
          <a:xfrm>
            <a:off x="4941788" y="2555755"/>
            <a:ext cx="1488995" cy="744497"/>
          </a:xfrm>
          <a:prstGeom prst="roundRect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970" tIns="13970" rIns="13970" bIns="13970" numCol="1" spcCol="1270" anchor="ctr" anchorCtr="0">
            <a:noAutofit/>
          </a:bodyPr>
          <a:lstStyle/>
          <a:p>
            <a:pPr marL="0" lvl="0" indent="0"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kern="1200" dirty="0"/>
              <a:t>Interval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61F4BCA-F768-7C35-6806-FA925EDA3EAD}"/>
              </a:ext>
            </a:extLst>
          </p:cNvPr>
          <p:cNvSpPr txBox="1"/>
          <p:nvPr/>
        </p:nvSpPr>
        <p:spPr>
          <a:xfrm>
            <a:off x="6430783" y="2663477"/>
            <a:ext cx="22920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Lack of absolute</a:t>
            </a:r>
          </a:p>
          <a:p>
            <a:r>
              <a:rPr lang="en-US" dirty="0"/>
              <a:t>true zero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5CCF3DB5-A94C-C4F3-A519-D6468E4E89BE}"/>
              </a:ext>
            </a:extLst>
          </p:cNvPr>
          <p:cNvSpPr/>
          <p:nvPr/>
        </p:nvSpPr>
        <p:spPr>
          <a:xfrm>
            <a:off x="4941788" y="3612942"/>
            <a:ext cx="1488995" cy="744497"/>
          </a:xfrm>
          <a:prstGeom prst="roundRect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970" tIns="13970" rIns="13970" bIns="13970" numCol="1" spcCol="1270" anchor="ctr" anchorCtr="0">
            <a:noAutofit/>
          </a:bodyPr>
          <a:lstStyle/>
          <a:p>
            <a:pPr marL="0" lvl="0" indent="0"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000" kern="1200" dirty="0"/>
              <a:t>Ratio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6A1BB75-0D91-3A70-D3DD-FF543C104C73}"/>
              </a:ext>
            </a:extLst>
          </p:cNvPr>
          <p:cNvSpPr txBox="1"/>
          <p:nvPr/>
        </p:nvSpPr>
        <p:spPr>
          <a:xfrm>
            <a:off x="6430783" y="3706664"/>
            <a:ext cx="22920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Has absolute or</a:t>
            </a:r>
          </a:p>
          <a:p>
            <a:r>
              <a:rPr lang="en-US" dirty="0"/>
              <a:t> true zero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D436A4F6-9B0D-6374-15B7-A62FBBC01F3E}"/>
              </a:ext>
            </a:extLst>
          </p:cNvPr>
          <p:cNvSpPr txBox="1"/>
          <p:nvPr/>
        </p:nvSpPr>
        <p:spPr>
          <a:xfrm>
            <a:off x="945900" y="385199"/>
            <a:ext cx="152798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Text</a:t>
            </a:r>
          </a:p>
          <a:p>
            <a:r>
              <a:rPr lang="en-US" dirty="0"/>
              <a:t>Boolean</a:t>
            </a:r>
          </a:p>
          <a:p>
            <a:r>
              <a:rPr lang="en-US" dirty="0"/>
              <a:t>Discrete Number</a:t>
            </a:r>
          </a:p>
          <a:p>
            <a:r>
              <a:rPr lang="en-US" dirty="0"/>
              <a:t>Datetime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13C35D7-3447-BE20-4CE1-A05375C64AE8}"/>
              </a:ext>
            </a:extLst>
          </p:cNvPr>
          <p:cNvSpPr txBox="1"/>
          <p:nvPr/>
        </p:nvSpPr>
        <p:spPr>
          <a:xfrm>
            <a:off x="5314037" y="819003"/>
            <a:ext cx="18662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Discrete Number</a:t>
            </a:r>
          </a:p>
          <a:p>
            <a:r>
              <a:rPr lang="en-US" dirty="0"/>
              <a:t>Continuous Numbers</a:t>
            </a:r>
          </a:p>
        </p:txBody>
      </p:sp>
    </p:spTree>
    <p:extLst>
      <p:ext uri="{BB962C8B-B14F-4D97-AF65-F5344CB8AC3E}">
        <p14:creationId xmlns:p14="http://schemas.microsoft.com/office/powerpoint/2010/main" val="3307270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45" grpId="0"/>
      <p:bldP spid="47" grpId="0"/>
      <p:bldP spid="48" grpId="0"/>
      <p:bldP spid="55" grpId="0"/>
      <p:bldP spid="5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78" name="Google Shape;1578;p39"/>
          <p:cNvGraphicFramePr/>
          <p:nvPr>
            <p:extLst>
              <p:ext uri="{D42A27DB-BD31-4B8C-83A1-F6EECF244321}">
                <p14:modId xmlns:p14="http://schemas.microsoft.com/office/powerpoint/2010/main" val="2314041351"/>
              </p:ext>
            </p:extLst>
          </p:nvPr>
        </p:nvGraphicFramePr>
        <p:xfrm>
          <a:off x="952625" y="1303749"/>
          <a:ext cx="7239000" cy="3391620"/>
        </p:xfrm>
        <a:graphic>
          <a:graphicData uri="http://schemas.openxmlformats.org/drawingml/2006/table">
            <a:tbl>
              <a:tblPr>
                <a:noFill/>
                <a:tableStyleId>{911F6A7E-032F-436E-9719-2A7B4F535713}</a:tableStyleId>
              </a:tblPr>
              <a:tblGrid>
                <a:gridCol w="3143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998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68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256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6527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solidFill>
                            <a:schemeClr val="lt2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Karakteristik</a:t>
                      </a:r>
                      <a:endParaRPr sz="1600" b="1" dirty="0">
                        <a:solidFill>
                          <a:schemeClr val="lt2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solidFill>
                            <a:schemeClr val="lt2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Nominal</a:t>
                      </a:r>
                      <a:endParaRPr sz="1600" b="1" dirty="0">
                        <a:solidFill>
                          <a:schemeClr val="lt2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solidFill>
                            <a:schemeClr val="lt2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Ordinal</a:t>
                      </a:r>
                      <a:endParaRPr sz="1600" b="1" dirty="0">
                        <a:solidFill>
                          <a:schemeClr val="lt2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solidFill>
                            <a:schemeClr val="lt2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Interval</a:t>
                      </a:r>
                      <a:endParaRPr sz="1600" b="1" dirty="0">
                        <a:solidFill>
                          <a:schemeClr val="lt2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solidFill>
                            <a:schemeClr val="lt2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Rasio</a:t>
                      </a:r>
                      <a:endParaRPr sz="1600" b="1" dirty="0">
                        <a:solidFill>
                          <a:schemeClr val="lt2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527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latin typeface="Nunito"/>
                          <a:ea typeface="Nunito"/>
                          <a:cs typeface="Nunito"/>
                          <a:sym typeface="Nunito"/>
                        </a:rPr>
                        <a:t>Modus</a:t>
                      </a:r>
                      <a:endParaRPr sz="1600" b="1" dirty="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 dirty="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 dirty="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527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latin typeface="Nunito"/>
                          <a:ea typeface="Nunito"/>
                          <a:cs typeface="Nunito"/>
                          <a:sym typeface="Nunito"/>
                        </a:rPr>
                        <a:t>Median</a:t>
                      </a:r>
                      <a:endParaRPr sz="1600" b="1" dirty="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 dirty="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6527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latin typeface="Nunito"/>
                          <a:ea typeface="Nunito"/>
                          <a:cs typeface="Nunito"/>
                          <a:sym typeface="Nunito"/>
                        </a:rPr>
                        <a:t>Mean</a:t>
                      </a:r>
                      <a:endParaRPr sz="1600" b="1" dirty="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6527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latin typeface="Nunito"/>
                          <a:ea typeface="Nunito"/>
                          <a:cs typeface="Nunito"/>
                          <a:sym typeface="Nunito"/>
                        </a:rPr>
                        <a:t>Penambahan dan Pengurangan</a:t>
                      </a:r>
                      <a:endParaRPr sz="1600" b="1" dirty="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6527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latin typeface="Nunito"/>
                          <a:ea typeface="Nunito"/>
                          <a:cs typeface="Nunito"/>
                          <a:sym typeface="Nunito"/>
                        </a:rPr>
                        <a:t>Perkalian dan Pembagian</a:t>
                      </a:r>
                      <a:endParaRPr sz="1600" b="1" dirty="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 dirty="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579" name="Google Shape;1579;p39"/>
          <p:cNvSpPr/>
          <p:nvPr/>
        </p:nvSpPr>
        <p:spPr>
          <a:xfrm>
            <a:off x="1922575" y="341376"/>
            <a:ext cx="5298900" cy="5487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0" name="Google Shape;1580;p39"/>
          <p:cNvSpPr txBox="1">
            <a:spLocks noGrp="1"/>
          </p:cNvSpPr>
          <p:nvPr>
            <p:ph type="title"/>
          </p:nvPr>
        </p:nvSpPr>
        <p:spPr>
          <a:xfrm>
            <a:off x="2025125" y="379200"/>
            <a:ext cx="5094000" cy="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Karakteristik Tipe Data</a:t>
            </a:r>
            <a:endParaRPr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7F241F3-9C63-9C72-85CC-CC01BE66A631}"/>
              </a:ext>
            </a:extLst>
          </p:cNvPr>
          <p:cNvGrpSpPr/>
          <p:nvPr/>
        </p:nvGrpSpPr>
        <p:grpSpPr>
          <a:xfrm>
            <a:off x="4572025" y="1946842"/>
            <a:ext cx="3425361" cy="339535"/>
            <a:chOff x="4572025" y="1699955"/>
            <a:chExt cx="3425361" cy="339535"/>
          </a:xfrm>
        </p:grpSpPr>
        <p:grpSp>
          <p:nvGrpSpPr>
            <p:cNvPr id="1581" name="Google Shape;1581;p39"/>
            <p:cNvGrpSpPr/>
            <p:nvPr/>
          </p:nvGrpSpPr>
          <p:grpSpPr>
            <a:xfrm>
              <a:off x="4572025" y="1699955"/>
              <a:ext cx="301161" cy="339535"/>
              <a:chOff x="3299850" y="238575"/>
              <a:chExt cx="427725" cy="482225"/>
            </a:xfrm>
          </p:grpSpPr>
          <p:sp>
            <p:nvSpPr>
              <p:cNvPr id="1582" name="Google Shape;1582;p39"/>
              <p:cNvSpPr/>
              <p:nvPr/>
            </p:nvSpPr>
            <p:spPr>
              <a:xfrm>
                <a:off x="3299850" y="323500"/>
                <a:ext cx="427725" cy="397300"/>
              </a:xfrm>
              <a:custGeom>
                <a:avLst/>
                <a:gdLst/>
                <a:ahLst/>
                <a:cxnLst/>
                <a:rect l="l" t="t" r="r" b="b"/>
                <a:pathLst>
                  <a:path w="17109" h="15892" extrusionOk="0">
                    <a:moveTo>
                      <a:pt x="3397" y="6794"/>
                    </a:moveTo>
                    <a:lnTo>
                      <a:pt x="3397" y="14759"/>
                    </a:lnTo>
                    <a:lnTo>
                      <a:pt x="1132" y="14759"/>
                    </a:lnTo>
                    <a:lnTo>
                      <a:pt x="1132" y="6794"/>
                    </a:lnTo>
                    <a:close/>
                    <a:moveTo>
                      <a:pt x="9034" y="1132"/>
                    </a:moveTo>
                    <a:cubicBezTo>
                      <a:pt x="9683" y="1175"/>
                      <a:pt x="10191" y="1712"/>
                      <a:pt x="10191" y="2364"/>
                    </a:cubicBezTo>
                    <a:cubicBezTo>
                      <a:pt x="10191" y="3346"/>
                      <a:pt x="9774" y="5275"/>
                      <a:pt x="9221" y="5828"/>
                    </a:cubicBezTo>
                    <a:cubicBezTo>
                      <a:pt x="8865" y="6184"/>
                      <a:pt x="9119" y="6794"/>
                      <a:pt x="9623" y="6794"/>
                    </a:cubicBezTo>
                    <a:lnTo>
                      <a:pt x="15285" y="6794"/>
                    </a:lnTo>
                    <a:cubicBezTo>
                      <a:pt x="15599" y="6794"/>
                      <a:pt x="15849" y="7047"/>
                      <a:pt x="15849" y="7361"/>
                    </a:cubicBezTo>
                    <a:cubicBezTo>
                      <a:pt x="15849" y="7672"/>
                      <a:pt x="15599" y="7926"/>
                      <a:pt x="15285" y="7926"/>
                    </a:cubicBezTo>
                    <a:lnTo>
                      <a:pt x="11888" y="7926"/>
                    </a:lnTo>
                    <a:cubicBezTo>
                      <a:pt x="11574" y="7926"/>
                      <a:pt x="11323" y="8180"/>
                      <a:pt x="11323" y="8494"/>
                    </a:cubicBezTo>
                    <a:cubicBezTo>
                      <a:pt x="11323" y="8805"/>
                      <a:pt x="11574" y="9058"/>
                      <a:pt x="11888" y="9058"/>
                    </a:cubicBezTo>
                    <a:lnTo>
                      <a:pt x="15285" y="9058"/>
                    </a:lnTo>
                    <a:cubicBezTo>
                      <a:pt x="15586" y="9058"/>
                      <a:pt x="15852" y="9342"/>
                      <a:pt x="15852" y="9662"/>
                    </a:cubicBezTo>
                    <a:cubicBezTo>
                      <a:pt x="15852" y="9976"/>
                      <a:pt x="15599" y="10230"/>
                      <a:pt x="15285" y="10230"/>
                    </a:cubicBezTo>
                    <a:lnTo>
                      <a:pt x="11888" y="10230"/>
                    </a:lnTo>
                    <a:cubicBezTo>
                      <a:pt x="11574" y="10230"/>
                      <a:pt x="11323" y="10484"/>
                      <a:pt x="11323" y="10795"/>
                    </a:cubicBezTo>
                    <a:cubicBezTo>
                      <a:pt x="11323" y="11109"/>
                      <a:pt x="11574" y="11362"/>
                      <a:pt x="11888" y="11362"/>
                    </a:cubicBezTo>
                    <a:lnTo>
                      <a:pt x="14152" y="11362"/>
                    </a:lnTo>
                    <a:cubicBezTo>
                      <a:pt x="14466" y="11362"/>
                      <a:pt x="14717" y="11616"/>
                      <a:pt x="14717" y="11927"/>
                    </a:cubicBezTo>
                    <a:cubicBezTo>
                      <a:pt x="14717" y="12241"/>
                      <a:pt x="14466" y="12494"/>
                      <a:pt x="14152" y="12494"/>
                    </a:cubicBezTo>
                    <a:lnTo>
                      <a:pt x="11888" y="12494"/>
                    </a:lnTo>
                    <a:cubicBezTo>
                      <a:pt x="11574" y="12494"/>
                      <a:pt x="11323" y="12748"/>
                      <a:pt x="11323" y="13059"/>
                    </a:cubicBezTo>
                    <a:cubicBezTo>
                      <a:pt x="11323" y="13373"/>
                      <a:pt x="11574" y="13627"/>
                      <a:pt x="11888" y="13627"/>
                    </a:cubicBezTo>
                    <a:lnTo>
                      <a:pt x="13020" y="13627"/>
                    </a:lnTo>
                    <a:cubicBezTo>
                      <a:pt x="13334" y="13627"/>
                      <a:pt x="13585" y="13880"/>
                      <a:pt x="13585" y="14191"/>
                    </a:cubicBezTo>
                    <a:cubicBezTo>
                      <a:pt x="13585" y="14505"/>
                      <a:pt x="13334" y="14759"/>
                      <a:pt x="13020" y="14759"/>
                    </a:cubicBezTo>
                    <a:lnTo>
                      <a:pt x="9197" y="14759"/>
                    </a:lnTo>
                    <a:cubicBezTo>
                      <a:pt x="8041" y="14759"/>
                      <a:pt x="6890" y="14572"/>
                      <a:pt x="5794" y="14207"/>
                    </a:cubicBezTo>
                    <a:lnTo>
                      <a:pt x="4529" y="13784"/>
                    </a:lnTo>
                    <a:lnTo>
                      <a:pt x="4529" y="7712"/>
                    </a:lnTo>
                    <a:lnTo>
                      <a:pt x="5686" y="7132"/>
                    </a:lnTo>
                    <a:cubicBezTo>
                      <a:pt x="6265" y="6842"/>
                      <a:pt x="6797" y="6459"/>
                      <a:pt x="7253" y="6003"/>
                    </a:cubicBezTo>
                    <a:lnTo>
                      <a:pt x="7289" y="5963"/>
                    </a:lnTo>
                    <a:cubicBezTo>
                      <a:pt x="8352" y="4901"/>
                      <a:pt x="8917" y="2654"/>
                      <a:pt x="9034" y="1132"/>
                    </a:cubicBezTo>
                    <a:close/>
                    <a:moveTo>
                      <a:pt x="8491" y="0"/>
                    </a:moveTo>
                    <a:cubicBezTo>
                      <a:pt x="8177" y="0"/>
                      <a:pt x="7926" y="254"/>
                      <a:pt x="7926" y="568"/>
                    </a:cubicBezTo>
                    <a:cubicBezTo>
                      <a:pt x="7926" y="1887"/>
                      <a:pt x="7380" y="4276"/>
                      <a:pt x="6492" y="5166"/>
                    </a:cubicBezTo>
                    <a:lnTo>
                      <a:pt x="6456" y="5203"/>
                    </a:lnTo>
                    <a:cubicBezTo>
                      <a:pt x="6081" y="5574"/>
                      <a:pt x="5652" y="5885"/>
                      <a:pt x="5181" y="6120"/>
                    </a:cubicBezTo>
                    <a:lnTo>
                      <a:pt x="4529" y="6444"/>
                    </a:lnTo>
                    <a:lnTo>
                      <a:pt x="4529" y="6229"/>
                    </a:lnTo>
                    <a:cubicBezTo>
                      <a:pt x="4529" y="5915"/>
                      <a:pt x="4276" y="5661"/>
                      <a:pt x="3962" y="5661"/>
                    </a:cubicBezTo>
                    <a:lnTo>
                      <a:pt x="565" y="5661"/>
                    </a:lnTo>
                    <a:cubicBezTo>
                      <a:pt x="251" y="5661"/>
                      <a:pt x="0" y="5915"/>
                      <a:pt x="0" y="6229"/>
                    </a:cubicBezTo>
                    <a:lnTo>
                      <a:pt x="0" y="15324"/>
                    </a:lnTo>
                    <a:cubicBezTo>
                      <a:pt x="0" y="15638"/>
                      <a:pt x="251" y="15891"/>
                      <a:pt x="565" y="15891"/>
                    </a:cubicBezTo>
                    <a:lnTo>
                      <a:pt x="3962" y="15891"/>
                    </a:lnTo>
                    <a:cubicBezTo>
                      <a:pt x="4276" y="15891"/>
                      <a:pt x="4529" y="15638"/>
                      <a:pt x="4529" y="15324"/>
                    </a:cubicBezTo>
                    <a:lnTo>
                      <a:pt x="4529" y="14976"/>
                    </a:lnTo>
                    <a:lnTo>
                      <a:pt x="5435" y="15278"/>
                    </a:lnTo>
                    <a:cubicBezTo>
                      <a:pt x="6649" y="15683"/>
                      <a:pt x="7917" y="15888"/>
                      <a:pt x="9197" y="15888"/>
                    </a:cubicBezTo>
                    <a:lnTo>
                      <a:pt x="13020" y="15888"/>
                    </a:lnTo>
                    <a:cubicBezTo>
                      <a:pt x="14219" y="15888"/>
                      <a:pt x="15040" y="14681"/>
                      <a:pt x="14599" y="13566"/>
                    </a:cubicBezTo>
                    <a:cubicBezTo>
                      <a:pt x="15577" y="13298"/>
                      <a:pt x="16106" y="12241"/>
                      <a:pt x="15731" y="11302"/>
                    </a:cubicBezTo>
                    <a:cubicBezTo>
                      <a:pt x="16468" y="11100"/>
                      <a:pt x="16981" y="10429"/>
                      <a:pt x="16984" y="9662"/>
                    </a:cubicBezTo>
                    <a:cubicBezTo>
                      <a:pt x="16981" y="9233"/>
                      <a:pt x="16824" y="8823"/>
                      <a:pt x="16541" y="8503"/>
                    </a:cubicBezTo>
                    <a:cubicBezTo>
                      <a:pt x="16994" y="8005"/>
                      <a:pt x="17108" y="7289"/>
                      <a:pt x="16837" y="6673"/>
                    </a:cubicBezTo>
                    <a:cubicBezTo>
                      <a:pt x="16565" y="6060"/>
                      <a:pt x="15958" y="5661"/>
                      <a:pt x="15285" y="5661"/>
                    </a:cubicBezTo>
                    <a:lnTo>
                      <a:pt x="10635" y="5661"/>
                    </a:lnTo>
                    <a:cubicBezTo>
                      <a:pt x="11109" y="4577"/>
                      <a:pt x="11323" y="3104"/>
                      <a:pt x="11323" y="2364"/>
                    </a:cubicBezTo>
                    <a:cubicBezTo>
                      <a:pt x="11320" y="1060"/>
                      <a:pt x="10263" y="3"/>
                      <a:pt x="895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583" name="Google Shape;1583;p39"/>
              <p:cNvSpPr/>
              <p:nvPr/>
            </p:nvSpPr>
            <p:spPr>
              <a:xfrm>
                <a:off x="3467650" y="238575"/>
                <a:ext cx="46525" cy="56650"/>
              </a:xfrm>
              <a:custGeom>
                <a:avLst/>
                <a:gdLst/>
                <a:ahLst/>
                <a:cxnLst/>
                <a:rect l="l" t="t" r="r" b="b"/>
                <a:pathLst>
                  <a:path w="1861" h="2266" extrusionOk="0">
                    <a:moveTo>
                      <a:pt x="646" y="1"/>
                    </a:moveTo>
                    <a:cubicBezTo>
                      <a:pt x="561" y="1"/>
                      <a:pt x="475" y="20"/>
                      <a:pt x="393" y="61"/>
                    </a:cubicBezTo>
                    <a:cubicBezTo>
                      <a:pt x="112" y="199"/>
                      <a:pt x="0" y="541"/>
                      <a:pt x="139" y="821"/>
                    </a:cubicBezTo>
                    <a:lnTo>
                      <a:pt x="707" y="1954"/>
                    </a:lnTo>
                    <a:cubicBezTo>
                      <a:pt x="805" y="2150"/>
                      <a:pt x="1005" y="2265"/>
                      <a:pt x="1212" y="2265"/>
                    </a:cubicBezTo>
                    <a:cubicBezTo>
                      <a:pt x="1297" y="2265"/>
                      <a:pt x="1384" y="2246"/>
                      <a:pt x="1465" y="2204"/>
                    </a:cubicBezTo>
                    <a:cubicBezTo>
                      <a:pt x="1746" y="2065"/>
                      <a:pt x="1860" y="1727"/>
                      <a:pt x="1718" y="1446"/>
                    </a:cubicBezTo>
                    <a:lnTo>
                      <a:pt x="1154" y="314"/>
                    </a:lnTo>
                    <a:cubicBezTo>
                      <a:pt x="1053" y="115"/>
                      <a:pt x="854" y="1"/>
                      <a:pt x="64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584" name="Google Shape;1584;p39"/>
              <p:cNvSpPr/>
              <p:nvPr/>
            </p:nvSpPr>
            <p:spPr>
              <a:xfrm>
                <a:off x="3566675" y="238575"/>
                <a:ext cx="46525" cy="56675"/>
              </a:xfrm>
              <a:custGeom>
                <a:avLst/>
                <a:gdLst/>
                <a:ahLst/>
                <a:cxnLst/>
                <a:rect l="l" t="t" r="r" b="b"/>
                <a:pathLst>
                  <a:path w="1861" h="2267" extrusionOk="0">
                    <a:moveTo>
                      <a:pt x="1215" y="1"/>
                    </a:moveTo>
                    <a:cubicBezTo>
                      <a:pt x="1007" y="1"/>
                      <a:pt x="808" y="115"/>
                      <a:pt x="707" y="314"/>
                    </a:cubicBezTo>
                    <a:lnTo>
                      <a:pt x="143" y="1446"/>
                    </a:lnTo>
                    <a:cubicBezTo>
                      <a:pt x="1" y="1727"/>
                      <a:pt x="116" y="2065"/>
                      <a:pt x="396" y="2207"/>
                    </a:cubicBezTo>
                    <a:cubicBezTo>
                      <a:pt x="477" y="2247"/>
                      <a:pt x="562" y="2266"/>
                      <a:pt x="646" y="2266"/>
                    </a:cubicBezTo>
                    <a:cubicBezTo>
                      <a:pt x="854" y="2266"/>
                      <a:pt x="1055" y="2151"/>
                      <a:pt x="1154" y="1954"/>
                    </a:cubicBezTo>
                    <a:lnTo>
                      <a:pt x="1722" y="821"/>
                    </a:lnTo>
                    <a:cubicBezTo>
                      <a:pt x="1861" y="541"/>
                      <a:pt x="1749" y="199"/>
                      <a:pt x="1468" y="61"/>
                    </a:cubicBezTo>
                    <a:cubicBezTo>
                      <a:pt x="1387" y="20"/>
                      <a:pt x="1300" y="1"/>
                      <a:pt x="1215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585" name="Google Shape;1585;p39"/>
              <p:cNvSpPr/>
              <p:nvPr/>
            </p:nvSpPr>
            <p:spPr>
              <a:xfrm>
                <a:off x="3611225" y="323500"/>
                <a:ext cx="56550" cy="28325"/>
              </a:xfrm>
              <a:custGeom>
                <a:avLst/>
                <a:gdLst/>
                <a:ahLst/>
                <a:cxnLst/>
                <a:rect l="l" t="t" r="r" b="b"/>
                <a:pathLst>
                  <a:path w="2262" h="1133" extrusionOk="0">
                    <a:moveTo>
                      <a:pt x="565" y="0"/>
                    </a:moveTo>
                    <a:cubicBezTo>
                      <a:pt x="251" y="0"/>
                      <a:pt x="0" y="254"/>
                      <a:pt x="0" y="568"/>
                    </a:cubicBezTo>
                    <a:cubicBezTo>
                      <a:pt x="0" y="879"/>
                      <a:pt x="251" y="1132"/>
                      <a:pt x="565" y="1132"/>
                    </a:cubicBezTo>
                    <a:lnTo>
                      <a:pt x="1697" y="1132"/>
                    </a:lnTo>
                    <a:cubicBezTo>
                      <a:pt x="2011" y="1132"/>
                      <a:pt x="2262" y="879"/>
                      <a:pt x="2262" y="568"/>
                    </a:cubicBezTo>
                    <a:cubicBezTo>
                      <a:pt x="2262" y="254"/>
                      <a:pt x="2011" y="0"/>
                      <a:pt x="169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586" name="Google Shape;1586;p39"/>
              <p:cNvSpPr/>
              <p:nvPr/>
            </p:nvSpPr>
            <p:spPr>
              <a:xfrm>
                <a:off x="3413075" y="323500"/>
                <a:ext cx="56550" cy="28325"/>
              </a:xfrm>
              <a:custGeom>
                <a:avLst/>
                <a:gdLst/>
                <a:ahLst/>
                <a:cxnLst/>
                <a:rect l="l" t="t" r="r" b="b"/>
                <a:pathLst>
                  <a:path w="2262" h="1133" extrusionOk="0">
                    <a:moveTo>
                      <a:pt x="565" y="0"/>
                    </a:moveTo>
                    <a:cubicBezTo>
                      <a:pt x="251" y="0"/>
                      <a:pt x="0" y="254"/>
                      <a:pt x="0" y="568"/>
                    </a:cubicBezTo>
                    <a:cubicBezTo>
                      <a:pt x="0" y="879"/>
                      <a:pt x="251" y="1132"/>
                      <a:pt x="565" y="1132"/>
                    </a:cubicBezTo>
                    <a:lnTo>
                      <a:pt x="1697" y="1132"/>
                    </a:lnTo>
                    <a:cubicBezTo>
                      <a:pt x="2011" y="1132"/>
                      <a:pt x="2262" y="879"/>
                      <a:pt x="2262" y="568"/>
                    </a:cubicBezTo>
                    <a:cubicBezTo>
                      <a:pt x="2262" y="254"/>
                      <a:pt x="2011" y="0"/>
                      <a:pt x="169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</p:grpSp>
        <p:grpSp>
          <p:nvGrpSpPr>
            <p:cNvPr id="1587" name="Google Shape;1587;p39"/>
            <p:cNvGrpSpPr/>
            <p:nvPr/>
          </p:nvGrpSpPr>
          <p:grpSpPr>
            <a:xfrm>
              <a:off x="5791225" y="1699955"/>
              <a:ext cx="301161" cy="339535"/>
              <a:chOff x="3299850" y="238575"/>
              <a:chExt cx="427725" cy="482225"/>
            </a:xfrm>
          </p:grpSpPr>
          <p:sp>
            <p:nvSpPr>
              <p:cNvPr id="1588" name="Google Shape;1588;p39"/>
              <p:cNvSpPr/>
              <p:nvPr/>
            </p:nvSpPr>
            <p:spPr>
              <a:xfrm>
                <a:off x="3299850" y="323500"/>
                <a:ext cx="427725" cy="397300"/>
              </a:xfrm>
              <a:custGeom>
                <a:avLst/>
                <a:gdLst/>
                <a:ahLst/>
                <a:cxnLst/>
                <a:rect l="l" t="t" r="r" b="b"/>
                <a:pathLst>
                  <a:path w="17109" h="15892" extrusionOk="0">
                    <a:moveTo>
                      <a:pt x="3397" y="6794"/>
                    </a:moveTo>
                    <a:lnTo>
                      <a:pt x="3397" y="14759"/>
                    </a:lnTo>
                    <a:lnTo>
                      <a:pt x="1132" y="14759"/>
                    </a:lnTo>
                    <a:lnTo>
                      <a:pt x="1132" y="6794"/>
                    </a:lnTo>
                    <a:close/>
                    <a:moveTo>
                      <a:pt x="9034" y="1132"/>
                    </a:moveTo>
                    <a:cubicBezTo>
                      <a:pt x="9683" y="1175"/>
                      <a:pt x="10191" y="1712"/>
                      <a:pt x="10191" y="2364"/>
                    </a:cubicBezTo>
                    <a:cubicBezTo>
                      <a:pt x="10191" y="3346"/>
                      <a:pt x="9774" y="5275"/>
                      <a:pt x="9221" y="5828"/>
                    </a:cubicBezTo>
                    <a:cubicBezTo>
                      <a:pt x="8865" y="6184"/>
                      <a:pt x="9119" y="6794"/>
                      <a:pt x="9623" y="6794"/>
                    </a:cubicBezTo>
                    <a:lnTo>
                      <a:pt x="15285" y="6794"/>
                    </a:lnTo>
                    <a:cubicBezTo>
                      <a:pt x="15599" y="6794"/>
                      <a:pt x="15849" y="7047"/>
                      <a:pt x="15849" y="7361"/>
                    </a:cubicBezTo>
                    <a:cubicBezTo>
                      <a:pt x="15849" y="7672"/>
                      <a:pt x="15599" y="7926"/>
                      <a:pt x="15285" y="7926"/>
                    </a:cubicBezTo>
                    <a:lnTo>
                      <a:pt x="11888" y="7926"/>
                    </a:lnTo>
                    <a:cubicBezTo>
                      <a:pt x="11574" y="7926"/>
                      <a:pt x="11323" y="8180"/>
                      <a:pt x="11323" y="8494"/>
                    </a:cubicBezTo>
                    <a:cubicBezTo>
                      <a:pt x="11323" y="8805"/>
                      <a:pt x="11574" y="9058"/>
                      <a:pt x="11888" y="9058"/>
                    </a:cubicBezTo>
                    <a:lnTo>
                      <a:pt x="15285" y="9058"/>
                    </a:lnTo>
                    <a:cubicBezTo>
                      <a:pt x="15586" y="9058"/>
                      <a:pt x="15852" y="9342"/>
                      <a:pt x="15852" y="9662"/>
                    </a:cubicBezTo>
                    <a:cubicBezTo>
                      <a:pt x="15852" y="9976"/>
                      <a:pt x="15599" y="10230"/>
                      <a:pt x="15285" y="10230"/>
                    </a:cubicBezTo>
                    <a:lnTo>
                      <a:pt x="11888" y="10230"/>
                    </a:lnTo>
                    <a:cubicBezTo>
                      <a:pt x="11574" y="10230"/>
                      <a:pt x="11323" y="10484"/>
                      <a:pt x="11323" y="10795"/>
                    </a:cubicBezTo>
                    <a:cubicBezTo>
                      <a:pt x="11323" y="11109"/>
                      <a:pt x="11574" y="11362"/>
                      <a:pt x="11888" y="11362"/>
                    </a:cubicBezTo>
                    <a:lnTo>
                      <a:pt x="14152" y="11362"/>
                    </a:lnTo>
                    <a:cubicBezTo>
                      <a:pt x="14466" y="11362"/>
                      <a:pt x="14717" y="11616"/>
                      <a:pt x="14717" y="11927"/>
                    </a:cubicBezTo>
                    <a:cubicBezTo>
                      <a:pt x="14717" y="12241"/>
                      <a:pt x="14466" y="12494"/>
                      <a:pt x="14152" y="12494"/>
                    </a:cubicBezTo>
                    <a:lnTo>
                      <a:pt x="11888" y="12494"/>
                    </a:lnTo>
                    <a:cubicBezTo>
                      <a:pt x="11574" y="12494"/>
                      <a:pt x="11323" y="12748"/>
                      <a:pt x="11323" y="13059"/>
                    </a:cubicBezTo>
                    <a:cubicBezTo>
                      <a:pt x="11323" y="13373"/>
                      <a:pt x="11574" y="13627"/>
                      <a:pt x="11888" y="13627"/>
                    </a:cubicBezTo>
                    <a:lnTo>
                      <a:pt x="13020" y="13627"/>
                    </a:lnTo>
                    <a:cubicBezTo>
                      <a:pt x="13334" y="13627"/>
                      <a:pt x="13585" y="13880"/>
                      <a:pt x="13585" y="14191"/>
                    </a:cubicBezTo>
                    <a:cubicBezTo>
                      <a:pt x="13585" y="14505"/>
                      <a:pt x="13334" y="14759"/>
                      <a:pt x="13020" y="14759"/>
                    </a:cubicBezTo>
                    <a:lnTo>
                      <a:pt x="9197" y="14759"/>
                    </a:lnTo>
                    <a:cubicBezTo>
                      <a:pt x="8041" y="14759"/>
                      <a:pt x="6890" y="14572"/>
                      <a:pt x="5794" y="14207"/>
                    </a:cubicBezTo>
                    <a:lnTo>
                      <a:pt x="4529" y="13784"/>
                    </a:lnTo>
                    <a:lnTo>
                      <a:pt x="4529" y="7712"/>
                    </a:lnTo>
                    <a:lnTo>
                      <a:pt x="5686" y="7132"/>
                    </a:lnTo>
                    <a:cubicBezTo>
                      <a:pt x="6265" y="6842"/>
                      <a:pt x="6797" y="6459"/>
                      <a:pt x="7253" y="6003"/>
                    </a:cubicBezTo>
                    <a:lnTo>
                      <a:pt x="7289" y="5963"/>
                    </a:lnTo>
                    <a:cubicBezTo>
                      <a:pt x="8352" y="4901"/>
                      <a:pt x="8917" y="2654"/>
                      <a:pt x="9034" y="1132"/>
                    </a:cubicBezTo>
                    <a:close/>
                    <a:moveTo>
                      <a:pt x="8491" y="0"/>
                    </a:moveTo>
                    <a:cubicBezTo>
                      <a:pt x="8177" y="0"/>
                      <a:pt x="7926" y="254"/>
                      <a:pt x="7926" y="568"/>
                    </a:cubicBezTo>
                    <a:cubicBezTo>
                      <a:pt x="7926" y="1887"/>
                      <a:pt x="7380" y="4276"/>
                      <a:pt x="6492" y="5166"/>
                    </a:cubicBezTo>
                    <a:lnTo>
                      <a:pt x="6456" y="5203"/>
                    </a:lnTo>
                    <a:cubicBezTo>
                      <a:pt x="6081" y="5574"/>
                      <a:pt x="5652" y="5885"/>
                      <a:pt x="5181" y="6120"/>
                    </a:cubicBezTo>
                    <a:lnTo>
                      <a:pt x="4529" y="6444"/>
                    </a:lnTo>
                    <a:lnTo>
                      <a:pt x="4529" y="6229"/>
                    </a:lnTo>
                    <a:cubicBezTo>
                      <a:pt x="4529" y="5915"/>
                      <a:pt x="4276" y="5661"/>
                      <a:pt x="3962" y="5661"/>
                    </a:cubicBezTo>
                    <a:lnTo>
                      <a:pt x="565" y="5661"/>
                    </a:lnTo>
                    <a:cubicBezTo>
                      <a:pt x="251" y="5661"/>
                      <a:pt x="0" y="5915"/>
                      <a:pt x="0" y="6229"/>
                    </a:cubicBezTo>
                    <a:lnTo>
                      <a:pt x="0" y="15324"/>
                    </a:lnTo>
                    <a:cubicBezTo>
                      <a:pt x="0" y="15638"/>
                      <a:pt x="251" y="15891"/>
                      <a:pt x="565" y="15891"/>
                    </a:cubicBezTo>
                    <a:lnTo>
                      <a:pt x="3962" y="15891"/>
                    </a:lnTo>
                    <a:cubicBezTo>
                      <a:pt x="4276" y="15891"/>
                      <a:pt x="4529" y="15638"/>
                      <a:pt x="4529" y="15324"/>
                    </a:cubicBezTo>
                    <a:lnTo>
                      <a:pt x="4529" y="14976"/>
                    </a:lnTo>
                    <a:lnTo>
                      <a:pt x="5435" y="15278"/>
                    </a:lnTo>
                    <a:cubicBezTo>
                      <a:pt x="6649" y="15683"/>
                      <a:pt x="7917" y="15888"/>
                      <a:pt x="9197" y="15888"/>
                    </a:cubicBezTo>
                    <a:lnTo>
                      <a:pt x="13020" y="15888"/>
                    </a:lnTo>
                    <a:cubicBezTo>
                      <a:pt x="14219" y="15888"/>
                      <a:pt x="15040" y="14681"/>
                      <a:pt x="14599" y="13566"/>
                    </a:cubicBezTo>
                    <a:cubicBezTo>
                      <a:pt x="15577" y="13298"/>
                      <a:pt x="16106" y="12241"/>
                      <a:pt x="15731" y="11302"/>
                    </a:cubicBezTo>
                    <a:cubicBezTo>
                      <a:pt x="16468" y="11100"/>
                      <a:pt x="16981" y="10429"/>
                      <a:pt x="16984" y="9662"/>
                    </a:cubicBezTo>
                    <a:cubicBezTo>
                      <a:pt x="16981" y="9233"/>
                      <a:pt x="16824" y="8823"/>
                      <a:pt x="16541" y="8503"/>
                    </a:cubicBezTo>
                    <a:cubicBezTo>
                      <a:pt x="16994" y="8005"/>
                      <a:pt x="17108" y="7289"/>
                      <a:pt x="16837" y="6673"/>
                    </a:cubicBezTo>
                    <a:cubicBezTo>
                      <a:pt x="16565" y="6060"/>
                      <a:pt x="15958" y="5661"/>
                      <a:pt x="15285" y="5661"/>
                    </a:cubicBezTo>
                    <a:lnTo>
                      <a:pt x="10635" y="5661"/>
                    </a:lnTo>
                    <a:cubicBezTo>
                      <a:pt x="11109" y="4577"/>
                      <a:pt x="11323" y="3104"/>
                      <a:pt x="11323" y="2364"/>
                    </a:cubicBezTo>
                    <a:cubicBezTo>
                      <a:pt x="11320" y="1060"/>
                      <a:pt x="10263" y="3"/>
                      <a:pt x="895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589" name="Google Shape;1589;p39"/>
              <p:cNvSpPr/>
              <p:nvPr/>
            </p:nvSpPr>
            <p:spPr>
              <a:xfrm>
                <a:off x="3467650" y="238575"/>
                <a:ext cx="46525" cy="56650"/>
              </a:xfrm>
              <a:custGeom>
                <a:avLst/>
                <a:gdLst/>
                <a:ahLst/>
                <a:cxnLst/>
                <a:rect l="l" t="t" r="r" b="b"/>
                <a:pathLst>
                  <a:path w="1861" h="2266" extrusionOk="0">
                    <a:moveTo>
                      <a:pt x="646" y="1"/>
                    </a:moveTo>
                    <a:cubicBezTo>
                      <a:pt x="561" y="1"/>
                      <a:pt x="475" y="20"/>
                      <a:pt x="393" y="61"/>
                    </a:cubicBezTo>
                    <a:cubicBezTo>
                      <a:pt x="112" y="199"/>
                      <a:pt x="0" y="541"/>
                      <a:pt x="139" y="821"/>
                    </a:cubicBezTo>
                    <a:lnTo>
                      <a:pt x="707" y="1954"/>
                    </a:lnTo>
                    <a:cubicBezTo>
                      <a:pt x="805" y="2150"/>
                      <a:pt x="1005" y="2265"/>
                      <a:pt x="1212" y="2265"/>
                    </a:cubicBezTo>
                    <a:cubicBezTo>
                      <a:pt x="1297" y="2265"/>
                      <a:pt x="1384" y="2246"/>
                      <a:pt x="1465" y="2204"/>
                    </a:cubicBezTo>
                    <a:cubicBezTo>
                      <a:pt x="1746" y="2065"/>
                      <a:pt x="1860" y="1727"/>
                      <a:pt x="1718" y="1446"/>
                    </a:cubicBezTo>
                    <a:lnTo>
                      <a:pt x="1154" y="314"/>
                    </a:lnTo>
                    <a:cubicBezTo>
                      <a:pt x="1053" y="115"/>
                      <a:pt x="854" y="1"/>
                      <a:pt x="64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590" name="Google Shape;1590;p39"/>
              <p:cNvSpPr/>
              <p:nvPr/>
            </p:nvSpPr>
            <p:spPr>
              <a:xfrm>
                <a:off x="3566675" y="238575"/>
                <a:ext cx="46525" cy="56675"/>
              </a:xfrm>
              <a:custGeom>
                <a:avLst/>
                <a:gdLst/>
                <a:ahLst/>
                <a:cxnLst/>
                <a:rect l="l" t="t" r="r" b="b"/>
                <a:pathLst>
                  <a:path w="1861" h="2267" extrusionOk="0">
                    <a:moveTo>
                      <a:pt x="1215" y="1"/>
                    </a:moveTo>
                    <a:cubicBezTo>
                      <a:pt x="1007" y="1"/>
                      <a:pt x="808" y="115"/>
                      <a:pt x="707" y="314"/>
                    </a:cubicBezTo>
                    <a:lnTo>
                      <a:pt x="143" y="1446"/>
                    </a:lnTo>
                    <a:cubicBezTo>
                      <a:pt x="1" y="1727"/>
                      <a:pt x="116" y="2065"/>
                      <a:pt x="396" y="2207"/>
                    </a:cubicBezTo>
                    <a:cubicBezTo>
                      <a:pt x="477" y="2247"/>
                      <a:pt x="562" y="2266"/>
                      <a:pt x="646" y="2266"/>
                    </a:cubicBezTo>
                    <a:cubicBezTo>
                      <a:pt x="854" y="2266"/>
                      <a:pt x="1055" y="2151"/>
                      <a:pt x="1154" y="1954"/>
                    </a:cubicBezTo>
                    <a:lnTo>
                      <a:pt x="1722" y="821"/>
                    </a:lnTo>
                    <a:cubicBezTo>
                      <a:pt x="1861" y="541"/>
                      <a:pt x="1749" y="199"/>
                      <a:pt x="1468" y="61"/>
                    </a:cubicBezTo>
                    <a:cubicBezTo>
                      <a:pt x="1387" y="20"/>
                      <a:pt x="1300" y="1"/>
                      <a:pt x="1215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591" name="Google Shape;1591;p39"/>
              <p:cNvSpPr/>
              <p:nvPr/>
            </p:nvSpPr>
            <p:spPr>
              <a:xfrm>
                <a:off x="3611225" y="323500"/>
                <a:ext cx="56550" cy="28325"/>
              </a:xfrm>
              <a:custGeom>
                <a:avLst/>
                <a:gdLst/>
                <a:ahLst/>
                <a:cxnLst/>
                <a:rect l="l" t="t" r="r" b="b"/>
                <a:pathLst>
                  <a:path w="2262" h="1133" extrusionOk="0">
                    <a:moveTo>
                      <a:pt x="565" y="0"/>
                    </a:moveTo>
                    <a:cubicBezTo>
                      <a:pt x="251" y="0"/>
                      <a:pt x="0" y="254"/>
                      <a:pt x="0" y="568"/>
                    </a:cubicBezTo>
                    <a:cubicBezTo>
                      <a:pt x="0" y="879"/>
                      <a:pt x="251" y="1132"/>
                      <a:pt x="565" y="1132"/>
                    </a:cubicBezTo>
                    <a:lnTo>
                      <a:pt x="1697" y="1132"/>
                    </a:lnTo>
                    <a:cubicBezTo>
                      <a:pt x="2011" y="1132"/>
                      <a:pt x="2262" y="879"/>
                      <a:pt x="2262" y="568"/>
                    </a:cubicBezTo>
                    <a:cubicBezTo>
                      <a:pt x="2262" y="254"/>
                      <a:pt x="2011" y="0"/>
                      <a:pt x="169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592" name="Google Shape;1592;p39"/>
              <p:cNvSpPr/>
              <p:nvPr/>
            </p:nvSpPr>
            <p:spPr>
              <a:xfrm>
                <a:off x="3413075" y="323500"/>
                <a:ext cx="56550" cy="28325"/>
              </a:xfrm>
              <a:custGeom>
                <a:avLst/>
                <a:gdLst/>
                <a:ahLst/>
                <a:cxnLst/>
                <a:rect l="l" t="t" r="r" b="b"/>
                <a:pathLst>
                  <a:path w="2262" h="1133" extrusionOk="0">
                    <a:moveTo>
                      <a:pt x="565" y="0"/>
                    </a:moveTo>
                    <a:cubicBezTo>
                      <a:pt x="251" y="0"/>
                      <a:pt x="0" y="254"/>
                      <a:pt x="0" y="568"/>
                    </a:cubicBezTo>
                    <a:cubicBezTo>
                      <a:pt x="0" y="879"/>
                      <a:pt x="251" y="1132"/>
                      <a:pt x="565" y="1132"/>
                    </a:cubicBezTo>
                    <a:lnTo>
                      <a:pt x="1697" y="1132"/>
                    </a:lnTo>
                    <a:cubicBezTo>
                      <a:pt x="2011" y="1132"/>
                      <a:pt x="2262" y="879"/>
                      <a:pt x="2262" y="568"/>
                    </a:cubicBezTo>
                    <a:cubicBezTo>
                      <a:pt x="2262" y="254"/>
                      <a:pt x="2011" y="0"/>
                      <a:pt x="169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</p:grpSp>
        <p:grpSp>
          <p:nvGrpSpPr>
            <p:cNvPr id="1593" name="Google Shape;1593;p39"/>
            <p:cNvGrpSpPr/>
            <p:nvPr/>
          </p:nvGrpSpPr>
          <p:grpSpPr>
            <a:xfrm>
              <a:off x="6781825" y="1699955"/>
              <a:ext cx="301161" cy="339535"/>
              <a:chOff x="3299850" y="238575"/>
              <a:chExt cx="427725" cy="482225"/>
            </a:xfrm>
          </p:grpSpPr>
          <p:sp>
            <p:nvSpPr>
              <p:cNvPr id="1594" name="Google Shape;1594;p39"/>
              <p:cNvSpPr/>
              <p:nvPr/>
            </p:nvSpPr>
            <p:spPr>
              <a:xfrm>
                <a:off x="3299850" y="323500"/>
                <a:ext cx="427725" cy="397300"/>
              </a:xfrm>
              <a:custGeom>
                <a:avLst/>
                <a:gdLst/>
                <a:ahLst/>
                <a:cxnLst/>
                <a:rect l="l" t="t" r="r" b="b"/>
                <a:pathLst>
                  <a:path w="17109" h="15892" extrusionOk="0">
                    <a:moveTo>
                      <a:pt x="3397" y="6794"/>
                    </a:moveTo>
                    <a:lnTo>
                      <a:pt x="3397" y="14759"/>
                    </a:lnTo>
                    <a:lnTo>
                      <a:pt x="1132" y="14759"/>
                    </a:lnTo>
                    <a:lnTo>
                      <a:pt x="1132" y="6794"/>
                    </a:lnTo>
                    <a:close/>
                    <a:moveTo>
                      <a:pt x="9034" y="1132"/>
                    </a:moveTo>
                    <a:cubicBezTo>
                      <a:pt x="9683" y="1175"/>
                      <a:pt x="10191" y="1712"/>
                      <a:pt x="10191" y="2364"/>
                    </a:cubicBezTo>
                    <a:cubicBezTo>
                      <a:pt x="10191" y="3346"/>
                      <a:pt x="9774" y="5275"/>
                      <a:pt x="9221" y="5828"/>
                    </a:cubicBezTo>
                    <a:cubicBezTo>
                      <a:pt x="8865" y="6184"/>
                      <a:pt x="9119" y="6794"/>
                      <a:pt x="9623" y="6794"/>
                    </a:cubicBezTo>
                    <a:lnTo>
                      <a:pt x="15285" y="6794"/>
                    </a:lnTo>
                    <a:cubicBezTo>
                      <a:pt x="15599" y="6794"/>
                      <a:pt x="15849" y="7047"/>
                      <a:pt x="15849" y="7361"/>
                    </a:cubicBezTo>
                    <a:cubicBezTo>
                      <a:pt x="15849" y="7672"/>
                      <a:pt x="15599" y="7926"/>
                      <a:pt x="15285" y="7926"/>
                    </a:cubicBezTo>
                    <a:lnTo>
                      <a:pt x="11888" y="7926"/>
                    </a:lnTo>
                    <a:cubicBezTo>
                      <a:pt x="11574" y="7926"/>
                      <a:pt x="11323" y="8180"/>
                      <a:pt x="11323" y="8494"/>
                    </a:cubicBezTo>
                    <a:cubicBezTo>
                      <a:pt x="11323" y="8805"/>
                      <a:pt x="11574" y="9058"/>
                      <a:pt x="11888" y="9058"/>
                    </a:cubicBezTo>
                    <a:lnTo>
                      <a:pt x="15285" y="9058"/>
                    </a:lnTo>
                    <a:cubicBezTo>
                      <a:pt x="15586" y="9058"/>
                      <a:pt x="15852" y="9342"/>
                      <a:pt x="15852" y="9662"/>
                    </a:cubicBezTo>
                    <a:cubicBezTo>
                      <a:pt x="15852" y="9976"/>
                      <a:pt x="15599" y="10230"/>
                      <a:pt x="15285" y="10230"/>
                    </a:cubicBezTo>
                    <a:lnTo>
                      <a:pt x="11888" y="10230"/>
                    </a:lnTo>
                    <a:cubicBezTo>
                      <a:pt x="11574" y="10230"/>
                      <a:pt x="11323" y="10484"/>
                      <a:pt x="11323" y="10795"/>
                    </a:cubicBezTo>
                    <a:cubicBezTo>
                      <a:pt x="11323" y="11109"/>
                      <a:pt x="11574" y="11362"/>
                      <a:pt x="11888" y="11362"/>
                    </a:cubicBezTo>
                    <a:lnTo>
                      <a:pt x="14152" y="11362"/>
                    </a:lnTo>
                    <a:cubicBezTo>
                      <a:pt x="14466" y="11362"/>
                      <a:pt x="14717" y="11616"/>
                      <a:pt x="14717" y="11927"/>
                    </a:cubicBezTo>
                    <a:cubicBezTo>
                      <a:pt x="14717" y="12241"/>
                      <a:pt x="14466" y="12494"/>
                      <a:pt x="14152" y="12494"/>
                    </a:cubicBezTo>
                    <a:lnTo>
                      <a:pt x="11888" y="12494"/>
                    </a:lnTo>
                    <a:cubicBezTo>
                      <a:pt x="11574" y="12494"/>
                      <a:pt x="11323" y="12748"/>
                      <a:pt x="11323" y="13059"/>
                    </a:cubicBezTo>
                    <a:cubicBezTo>
                      <a:pt x="11323" y="13373"/>
                      <a:pt x="11574" y="13627"/>
                      <a:pt x="11888" y="13627"/>
                    </a:cubicBezTo>
                    <a:lnTo>
                      <a:pt x="13020" y="13627"/>
                    </a:lnTo>
                    <a:cubicBezTo>
                      <a:pt x="13334" y="13627"/>
                      <a:pt x="13585" y="13880"/>
                      <a:pt x="13585" y="14191"/>
                    </a:cubicBezTo>
                    <a:cubicBezTo>
                      <a:pt x="13585" y="14505"/>
                      <a:pt x="13334" y="14759"/>
                      <a:pt x="13020" y="14759"/>
                    </a:cubicBezTo>
                    <a:lnTo>
                      <a:pt x="9197" y="14759"/>
                    </a:lnTo>
                    <a:cubicBezTo>
                      <a:pt x="8041" y="14759"/>
                      <a:pt x="6890" y="14572"/>
                      <a:pt x="5794" y="14207"/>
                    </a:cubicBezTo>
                    <a:lnTo>
                      <a:pt x="4529" y="13784"/>
                    </a:lnTo>
                    <a:lnTo>
                      <a:pt x="4529" y="7712"/>
                    </a:lnTo>
                    <a:lnTo>
                      <a:pt x="5686" y="7132"/>
                    </a:lnTo>
                    <a:cubicBezTo>
                      <a:pt x="6265" y="6842"/>
                      <a:pt x="6797" y="6459"/>
                      <a:pt x="7253" y="6003"/>
                    </a:cubicBezTo>
                    <a:lnTo>
                      <a:pt x="7289" y="5963"/>
                    </a:lnTo>
                    <a:cubicBezTo>
                      <a:pt x="8352" y="4901"/>
                      <a:pt x="8917" y="2654"/>
                      <a:pt x="9034" y="1132"/>
                    </a:cubicBezTo>
                    <a:close/>
                    <a:moveTo>
                      <a:pt x="8491" y="0"/>
                    </a:moveTo>
                    <a:cubicBezTo>
                      <a:pt x="8177" y="0"/>
                      <a:pt x="7926" y="254"/>
                      <a:pt x="7926" y="568"/>
                    </a:cubicBezTo>
                    <a:cubicBezTo>
                      <a:pt x="7926" y="1887"/>
                      <a:pt x="7380" y="4276"/>
                      <a:pt x="6492" y="5166"/>
                    </a:cubicBezTo>
                    <a:lnTo>
                      <a:pt x="6456" y="5203"/>
                    </a:lnTo>
                    <a:cubicBezTo>
                      <a:pt x="6081" y="5574"/>
                      <a:pt x="5652" y="5885"/>
                      <a:pt x="5181" y="6120"/>
                    </a:cubicBezTo>
                    <a:lnTo>
                      <a:pt x="4529" y="6444"/>
                    </a:lnTo>
                    <a:lnTo>
                      <a:pt x="4529" y="6229"/>
                    </a:lnTo>
                    <a:cubicBezTo>
                      <a:pt x="4529" y="5915"/>
                      <a:pt x="4276" y="5661"/>
                      <a:pt x="3962" y="5661"/>
                    </a:cubicBezTo>
                    <a:lnTo>
                      <a:pt x="565" y="5661"/>
                    </a:lnTo>
                    <a:cubicBezTo>
                      <a:pt x="251" y="5661"/>
                      <a:pt x="0" y="5915"/>
                      <a:pt x="0" y="6229"/>
                    </a:cubicBezTo>
                    <a:lnTo>
                      <a:pt x="0" y="15324"/>
                    </a:lnTo>
                    <a:cubicBezTo>
                      <a:pt x="0" y="15638"/>
                      <a:pt x="251" y="15891"/>
                      <a:pt x="565" y="15891"/>
                    </a:cubicBezTo>
                    <a:lnTo>
                      <a:pt x="3962" y="15891"/>
                    </a:lnTo>
                    <a:cubicBezTo>
                      <a:pt x="4276" y="15891"/>
                      <a:pt x="4529" y="15638"/>
                      <a:pt x="4529" y="15324"/>
                    </a:cubicBezTo>
                    <a:lnTo>
                      <a:pt x="4529" y="14976"/>
                    </a:lnTo>
                    <a:lnTo>
                      <a:pt x="5435" y="15278"/>
                    </a:lnTo>
                    <a:cubicBezTo>
                      <a:pt x="6649" y="15683"/>
                      <a:pt x="7917" y="15888"/>
                      <a:pt x="9197" y="15888"/>
                    </a:cubicBezTo>
                    <a:lnTo>
                      <a:pt x="13020" y="15888"/>
                    </a:lnTo>
                    <a:cubicBezTo>
                      <a:pt x="14219" y="15888"/>
                      <a:pt x="15040" y="14681"/>
                      <a:pt x="14599" y="13566"/>
                    </a:cubicBezTo>
                    <a:cubicBezTo>
                      <a:pt x="15577" y="13298"/>
                      <a:pt x="16106" y="12241"/>
                      <a:pt x="15731" y="11302"/>
                    </a:cubicBezTo>
                    <a:cubicBezTo>
                      <a:pt x="16468" y="11100"/>
                      <a:pt x="16981" y="10429"/>
                      <a:pt x="16984" y="9662"/>
                    </a:cubicBezTo>
                    <a:cubicBezTo>
                      <a:pt x="16981" y="9233"/>
                      <a:pt x="16824" y="8823"/>
                      <a:pt x="16541" y="8503"/>
                    </a:cubicBezTo>
                    <a:cubicBezTo>
                      <a:pt x="16994" y="8005"/>
                      <a:pt x="17108" y="7289"/>
                      <a:pt x="16837" y="6673"/>
                    </a:cubicBezTo>
                    <a:cubicBezTo>
                      <a:pt x="16565" y="6060"/>
                      <a:pt x="15958" y="5661"/>
                      <a:pt x="15285" y="5661"/>
                    </a:cubicBezTo>
                    <a:lnTo>
                      <a:pt x="10635" y="5661"/>
                    </a:lnTo>
                    <a:cubicBezTo>
                      <a:pt x="11109" y="4577"/>
                      <a:pt x="11323" y="3104"/>
                      <a:pt x="11323" y="2364"/>
                    </a:cubicBezTo>
                    <a:cubicBezTo>
                      <a:pt x="11320" y="1060"/>
                      <a:pt x="10263" y="3"/>
                      <a:pt x="895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595" name="Google Shape;1595;p39"/>
              <p:cNvSpPr/>
              <p:nvPr/>
            </p:nvSpPr>
            <p:spPr>
              <a:xfrm>
                <a:off x="3467650" y="238575"/>
                <a:ext cx="46525" cy="56650"/>
              </a:xfrm>
              <a:custGeom>
                <a:avLst/>
                <a:gdLst/>
                <a:ahLst/>
                <a:cxnLst/>
                <a:rect l="l" t="t" r="r" b="b"/>
                <a:pathLst>
                  <a:path w="1861" h="2266" extrusionOk="0">
                    <a:moveTo>
                      <a:pt x="646" y="1"/>
                    </a:moveTo>
                    <a:cubicBezTo>
                      <a:pt x="561" y="1"/>
                      <a:pt x="475" y="20"/>
                      <a:pt x="393" y="61"/>
                    </a:cubicBezTo>
                    <a:cubicBezTo>
                      <a:pt x="112" y="199"/>
                      <a:pt x="0" y="541"/>
                      <a:pt x="139" y="821"/>
                    </a:cubicBezTo>
                    <a:lnTo>
                      <a:pt x="707" y="1954"/>
                    </a:lnTo>
                    <a:cubicBezTo>
                      <a:pt x="805" y="2150"/>
                      <a:pt x="1005" y="2265"/>
                      <a:pt x="1212" y="2265"/>
                    </a:cubicBezTo>
                    <a:cubicBezTo>
                      <a:pt x="1297" y="2265"/>
                      <a:pt x="1384" y="2246"/>
                      <a:pt x="1465" y="2204"/>
                    </a:cubicBezTo>
                    <a:cubicBezTo>
                      <a:pt x="1746" y="2065"/>
                      <a:pt x="1860" y="1727"/>
                      <a:pt x="1718" y="1446"/>
                    </a:cubicBezTo>
                    <a:lnTo>
                      <a:pt x="1154" y="314"/>
                    </a:lnTo>
                    <a:cubicBezTo>
                      <a:pt x="1053" y="115"/>
                      <a:pt x="854" y="1"/>
                      <a:pt x="64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596" name="Google Shape;1596;p39"/>
              <p:cNvSpPr/>
              <p:nvPr/>
            </p:nvSpPr>
            <p:spPr>
              <a:xfrm>
                <a:off x="3566675" y="238575"/>
                <a:ext cx="46525" cy="56675"/>
              </a:xfrm>
              <a:custGeom>
                <a:avLst/>
                <a:gdLst/>
                <a:ahLst/>
                <a:cxnLst/>
                <a:rect l="l" t="t" r="r" b="b"/>
                <a:pathLst>
                  <a:path w="1861" h="2267" extrusionOk="0">
                    <a:moveTo>
                      <a:pt x="1215" y="1"/>
                    </a:moveTo>
                    <a:cubicBezTo>
                      <a:pt x="1007" y="1"/>
                      <a:pt x="808" y="115"/>
                      <a:pt x="707" y="314"/>
                    </a:cubicBezTo>
                    <a:lnTo>
                      <a:pt x="143" y="1446"/>
                    </a:lnTo>
                    <a:cubicBezTo>
                      <a:pt x="1" y="1727"/>
                      <a:pt x="116" y="2065"/>
                      <a:pt x="396" y="2207"/>
                    </a:cubicBezTo>
                    <a:cubicBezTo>
                      <a:pt x="477" y="2247"/>
                      <a:pt x="562" y="2266"/>
                      <a:pt x="646" y="2266"/>
                    </a:cubicBezTo>
                    <a:cubicBezTo>
                      <a:pt x="854" y="2266"/>
                      <a:pt x="1055" y="2151"/>
                      <a:pt x="1154" y="1954"/>
                    </a:cubicBezTo>
                    <a:lnTo>
                      <a:pt x="1722" y="821"/>
                    </a:lnTo>
                    <a:cubicBezTo>
                      <a:pt x="1861" y="541"/>
                      <a:pt x="1749" y="199"/>
                      <a:pt x="1468" y="61"/>
                    </a:cubicBezTo>
                    <a:cubicBezTo>
                      <a:pt x="1387" y="20"/>
                      <a:pt x="1300" y="1"/>
                      <a:pt x="1215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597" name="Google Shape;1597;p39"/>
              <p:cNvSpPr/>
              <p:nvPr/>
            </p:nvSpPr>
            <p:spPr>
              <a:xfrm>
                <a:off x="3611225" y="323500"/>
                <a:ext cx="56550" cy="28325"/>
              </a:xfrm>
              <a:custGeom>
                <a:avLst/>
                <a:gdLst/>
                <a:ahLst/>
                <a:cxnLst/>
                <a:rect l="l" t="t" r="r" b="b"/>
                <a:pathLst>
                  <a:path w="2262" h="1133" extrusionOk="0">
                    <a:moveTo>
                      <a:pt x="565" y="0"/>
                    </a:moveTo>
                    <a:cubicBezTo>
                      <a:pt x="251" y="0"/>
                      <a:pt x="0" y="254"/>
                      <a:pt x="0" y="568"/>
                    </a:cubicBezTo>
                    <a:cubicBezTo>
                      <a:pt x="0" y="879"/>
                      <a:pt x="251" y="1132"/>
                      <a:pt x="565" y="1132"/>
                    </a:cubicBezTo>
                    <a:lnTo>
                      <a:pt x="1697" y="1132"/>
                    </a:lnTo>
                    <a:cubicBezTo>
                      <a:pt x="2011" y="1132"/>
                      <a:pt x="2262" y="879"/>
                      <a:pt x="2262" y="568"/>
                    </a:cubicBezTo>
                    <a:cubicBezTo>
                      <a:pt x="2262" y="254"/>
                      <a:pt x="2011" y="0"/>
                      <a:pt x="169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598" name="Google Shape;1598;p39"/>
              <p:cNvSpPr/>
              <p:nvPr/>
            </p:nvSpPr>
            <p:spPr>
              <a:xfrm>
                <a:off x="3413075" y="323500"/>
                <a:ext cx="56550" cy="28325"/>
              </a:xfrm>
              <a:custGeom>
                <a:avLst/>
                <a:gdLst/>
                <a:ahLst/>
                <a:cxnLst/>
                <a:rect l="l" t="t" r="r" b="b"/>
                <a:pathLst>
                  <a:path w="2262" h="1133" extrusionOk="0">
                    <a:moveTo>
                      <a:pt x="565" y="0"/>
                    </a:moveTo>
                    <a:cubicBezTo>
                      <a:pt x="251" y="0"/>
                      <a:pt x="0" y="254"/>
                      <a:pt x="0" y="568"/>
                    </a:cubicBezTo>
                    <a:cubicBezTo>
                      <a:pt x="0" y="879"/>
                      <a:pt x="251" y="1132"/>
                      <a:pt x="565" y="1132"/>
                    </a:cubicBezTo>
                    <a:lnTo>
                      <a:pt x="1697" y="1132"/>
                    </a:lnTo>
                    <a:cubicBezTo>
                      <a:pt x="2011" y="1132"/>
                      <a:pt x="2262" y="879"/>
                      <a:pt x="2262" y="568"/>
                    </a:cubicBezTo>
                    <a:cubicBezTo>
                      <a:pt x="2262" y="254"/>
                      <a:pt x="2011" y="0"/>
                      <a:pt x="169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</p:grpSp>
        <p:grpSp>
          <p:nvGrpSpPr>
            <p:cNvPr id="1599" name="Google Shape;1599;p39"/>
            <p:cNvGrpSpPr/>
            <p:nvPr/>
          </p:nvGrpSpPr>
          <p:grpSpPr>
            <a:xfrm>
              <a:off x="7696225" y="1699955"/>
              <a:ext cx="301161" cy="339535"/>
              <a:chOff x="3299850" y="238575"/>
              <a:chExt cx="427725" cy="482225"/>
            </a:xfrm>
          </p:grpSpPr>
          <p:sp>
            <p:nvSpPr>
              <p:cNvPr id="1600" name="Google Shape;1600;p39"/>
              <p:cNvSpPr/>
              <p:nvPr/>
            </p:nvSpPr>
            <p:spPr>
              <a:xfrm>
                <a:off x="3299850" y="323500"/>
                <a:ext cx="427725" cy="397300"/>
              </a:xfrm>
              <a:custGeom>
                <a:avLst/>
                <a:gdLst/>
                <a:ahLst/>
                <a:cxnLst/>
                <a:rect l="l" t="t" r="r" b="b"/>
                <a:pathLst>
                  <a:path w="17109" h="15892" extrusionOk="0">
                    <a:moveTo>
                      <a:pt x="3397" y="6794"/>
                    </a:moveTo>
                    <a:lnTo>
                      <a:pt x="3397" y="14759"/>
                    </a:lnTo>
                    <a:lnTo>
                      <a:pt x="1132" y="14759"/>
                    </a:lnTo>
                    <a:lnTo>
                      <a:pt x="1132" y="6794"/>
                    </a:lnTo>
                    <a:close/>
                    <a:moveTo>
                      <a:pt x="9034" y="1132"/>
                    </a:moveTo>
                    <a:cubicBezTo>
                      <a:pt x="9683" y="1175"/>
                      <a:pt x="10191" y="1712"/>
                      <a:pt x="10191" y="2364"/>
                    </a:cubicBezTo>
                    <a:cubicBezTo>
                      <a:pt x="10191" y="3346"/>
                      <a:pt x="9774" y="5275"/>
                      <a:pt x="9221" y="5828"/>
                    </a:cubicBezTo>
                    <a:cubicBezTo>
                      <a:pt x="8865" y="6184"/>
                      <a:pt x="9119" y="6794"/>
                      <a:pt x="9623" y="6794"/>
                    </a:cubicBezTo>
                    <a:lnTo>
                      <a:pt x="15285" y="6794"/>
                    </a:lnTo>
                    <a:cubicBezTo>
                      <a:pt x="15599" y="6794"/>
                      <a:pt x="15849" y="7047"/>
                      <a:pt x="15849" y="7361"/>
                    </a:cubicBezTo>
                    <a:cubicBezTo>
                      <a:pt x="15849" y="7672"/>
                      <a:pt x="15599" y="7926"/>
                      <a:pt x="15285" y="7926"/>
                    </a:cubicBezTo>
                    <a:lnTo>
                      <a:pt x="11888" y="7926"/>
                    </a:lnTo>
                    <a:cubicBezTo>
                      <a:pt x="11574" y="7926"/>
                      <a:pt x="11323" y="8180"/>
                      <a:pt x="11323" y="8494"/>
                    </a:cubicBezTo>
                    <a:cubicBezTo>
                      <a:pt x="11323" y="8805"/>
                      <a:pt x="11574" y="9058"/>
                      <a:pt x="11888" y="9058"/>
                    </a:cubicBezTo>
                    <a:lnTo>
                      <a:pt x="15285" y="9058"/>
                    </a:lnTo>
                    <a:cubicBezTo>
                      <a:pt x="15586" y="9058"/>
                      <a:pt x="15852" y="9342"/>
                      <a:pt x="15852" y="9662"/>
                    </a:cubicBezTo>
                    <a:cubicBezTo>
                      <a:pt x="15852" y="9976"/>
                      <a:pt x="15599" y="10230"/>
                      <a:pt x="15285" y="10230"/>
                    </a:cubicBezTo>
                    <a:lnTo>
                      <a:pt x="11888" y="10230"/>
                    </a:lnTo>
                    <a:cubicBezTo>
                      <a:pt x="11574" y="10230"/>
                      <a:pt x="11323" y="10484"/>
                      <a:pt x="11323" y="10795"/>
                    </a:cubicBezTo>
                    <a:cubicBezTo>
                      <a:pt x="11323" y="11109"/>
                      <a:pt x="11574" y="11362"/>
                      <a:pt x="11888" y="11362"/>
                    </a:cubicBezTo>
                    <a:lnTo>
                      <a:pt x="14152" y="11362"/>
                    </a:lnTo>
                    <a:cubicBezTo>
                      <a:pt x="14466" y="11362"/>
                      <a:pt x="14717" y="11616"/>
                      <a:pt x="14717" y="11927"/>
                    </a:cubicBezTo>
                    <a:cubicBezTo>
                      <a:pt x="14717" y="12241"/>
                      <a:pt x="14466" y="12494"/>
                      <a:pt x="14152" y="12494"/>
                    </a:cubicBezTo>
                    <a:lnTo>
                      <a:pt x="11888" y="12494"/>
                    </a:lnTo>
                    <a:cubicBezTo>
                      <a:pt x="11574" y="12494"/>
                      <a:pt x="11323" y="12748"/>
                      <a:pt x="11323" y="13059"/>
                    </a:cubicBezTo>
                    <a:cubicBezTo>
                      <a:pt x="11323" y="13373"/>
                      <a:pt x="11574" y="13627"/>
                      <a:pt x="11888" y="13627"/>
                    </a:cubicBezTo>
                    <a:lnTo>
                      <a:pt x="13020" y="13627"/>
                    </a:lnTo>
                    <a:cubicBezTo>
                      <a:pt x="13334" y="13627"/>
                      <a:pt x="13585" y="13880"/>
                      <a:pt x="13585" y="14191"/>
                    </a:cubicBezTo>
                    <a:cubicBezTo>
                      <a:pt x="13585" y="14505"/>
                      <a:pt x="13334" y="14759"/>
                      <a:pt x="13020" y="14759"/>
                    </a:cubicBezTo>
                    <a:lnTo>
                      <a:pt x="9197" y="14759"/>
                    </a:lnTo>
                    <a:cubicBezTo>
                      <a:pt x="8041" y="14759"/>
                      <a:pt x="6890" y="14572"/>
                      <a:pt x="5794" y="14207"/>
                    </a:cubicBezTo>
                    <a:lnTo>
                      <a:pt x="4529" y="13784"/>
                    </a:lnTo>
                    <a:lnTo>
                      <a:pt x="4529" y="7712"/>
                    </a:lnTo>
                    <a:lnTo>
                      <a:pt x="5686" y="7132"/>
                    </a:lnTo>
                    <a:cubicBezTo>
                      <a:pt x="6265" y="6842"/>
                      <a:pt x="6797" y="6459"/>
                      <a:pt x="7253" y="6003"/>
                    </a:cubicBezTo>
                    <a:lnTo>
                      <a:pt x="7289" y="5963"/>
                    </a:lnTo>
                    <a:cubicBezTo>
                      <a:pt x="8352" y="4901"/>
                      <a:pt x="8917" y="2654"/>
                      <a:pt x="9034" y="1132"/>
                    </a:cubicBezTo>
                    <a:close/>
                    <a:moveTo>
                      <a:pt x="8491" y="0"/>
                    </a:moveTo>
                    <a:cubicBezTo>
                      <a:pt x="8177" y="0"/>
                      <a:pt x="7926" y="254"/>
                      <a:pt x="7926" y="568"/>
                    </a:cubicBezTo>
                    <a:cubicBezTo>
                      <a:pt x="7926" y="1887"/>
                      <a:pt x="7380" y="4276"/>
                      <a:pt x="6492" y="5166"/>
                    </a:cubicBezTo>
                    <a:lnTo>
                      <a:pt x="6456" y="5203"/>
                    </a:lnTo>
                    <a:cubicBezTo>
                      <a:pt x="6081" y="5574"/>
                      <a:pt x="5652" y="5885"/>
                      <a:pt x="5181" y="6120"/>
                    </a:cubicBezTo>
                    <a:lnTo>
                      <a:pt x="4529" y="6444"/>
                    </a:lnTo>
                    <a:lnTo>
                      <a:pt x="4529" y="6229"/>
                    </a:lnTo>
                    <a:cubicBezTo>
                      <a:pt x="4529" y="5915"/>
                      <a:pt x="4276" y="5661"/>
                      <a:pt x="3962" y="5661"/>
                    </a:cubicBezTo>
                    <a:lnTo>
                      <a:pt x="565" y="5661"/>
                    </a:lnTo>
                    <a:cubicBezTo>
                      <a:pt x="251" y="5661"/>
                      <a:pt x="0" y="5915"/>
                      <a:pt x="0" y="6229"/>
                    </a:cubicBezTo>
                    <a:lnTo>
                      <a:pt x="0" y="15324"/>
                    </a:lnTo>
                    <a:cubicBezTo>
                      <a:pt x="0" y="15638"/>
                      <a:pt x="251" y="15891"/>
                      <a:pt x="565" y="15891"/>
                    </a:cubicBezTo>
                    <a:lnTo>
                      <a:pt x="3962" y="15891"/>
                    </a:lnTo>
                    <a:cubicBezTo>
                      <a:pt x="4276" y="15891"/>
                      <a:pt x="4529" y="15638"/>
                      <a:pt x="4529" y="15324"/>
                    </a:cubicBezTo>
                    <a:lnTo>
                      <a:pt x="4529" y="14976"/>
                    </a:lnTo>
                    <a:lnTo>
                      <a:pt x="5435" y="15278"/>
                    </a:lnTo>
                    <a:cubicBezTo>
                      <a:pt x="6649" y="15683"/>
                      <a:pt x="7917" y="15888"/>
                      <a:pt x="9197" y="15888"/>
                    </a:cubicBezTo>
                    <a:lnTo>
                      <a:pt x="13020" y="15888"/>
                    </a:lnTo>
                    <a:cubicBezTo>
                      <a:pt x="14219" y="15888"/>
                      <a:pt x="15040" y="14681"/>
                      <a:pt x="14599" y="13566"/>
                    </a:cubicBezTo>
                    <a:cubicBezTo>
                      <a:pt x="15577" y="13298"/>
                      <a:pt x="16106" y="12241"/>
                      <a:pt x="15731" y="11302"/>
                    </a:cubicBezTo>
                    <a:cubicBezTo>
                      <a:pt x="16468" y="11100"/>
                      <a:pt x="16981" y="10429"/>
                      <a:pt x="16984" y="9662"/>
                    </a:cubicBezTo>
                    <a:cubicBezTo>
                      <a:pt x="16981" y="9233"/>
                      <a:pt x="16824" y="8823"/>
                      <a:pt x="16541" y="8503"/>
                    </a:cubicBezTo>
                    <a:cubicBezTo>
                      <a:pt x="16994" y="8005"/>
                      <a:pt x="17108" y="7289"/>
                      <a:pt x="16837" y="6673"/>
                    </a:cubicBezTo>
                    <a:cubicBezTo>
                      <a:pt x="16565" y="6060"/>
                      <a:pt x="15958" y="5661"/>
                      <a:pt x="15285" y="5661"/>
                    </a:cubicBezTo>
                    <a:lnTo>
                      <a:pt x="10635" y="5661"/>
                    </a:lnTo>
                    <a:cubicBezTo>
                      <a:pt x="11109" y="4577"/>
                      <a:pt x="11323" y="3104"/>
                      <a:pt x="11323" y="2364"/>
                    </a:cubicBezTo>
                    <a:cubicBezTo>
                      <a:pt x="11320" y="1060"/>
                      <a:pt x="10263" y="3"/>
                      <a:pt x="895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601" name="Google Shape;1601;p39"/>
              <p:cNvSpPr/>
              <p:nvPr/>
            </p:nvSpPr>
            <p:spPr>
              <a:xfrm>
                <a:off x="3467650" y="238575"/>
                <a:ext cx="46525" cy="56650"/>
              </a:xfrm>
              <a:custGeom>
                <a:avLst/>
                <a:gdLst/>
                <a:ahLst/>
                <a:cxnLst/>
                <a:rect l="l" t="t" r="r" b="b"/>
                <a:pathLst>
                  <a:path w="1861" h="2266" extrusionOk="0">
                    <a:moveTo>
                      <a:pt x="646" y="1"/>
                    </a:moveTo>
                    <a:cubicBezTo>
                      <a:pt x="561" y="1"/>
                      <a:pt x="475" y="20"/>
                      <a:pt x="393" y="61"/>
                    </a:cubicBezTo>
                    <a:cubicBezTo>
                      <a:pt x="112" y="199"/>
                      <a:pt x="0" y="541"/>
                      <a:pt x="139" y="821"/>
                    </a:cubicBezTo>
                    <a:lnTo>
                      <a:pt x="707" y="1954"/>
                    </a:lnTo>
                    <a:cubicBezTo>
                      <a:pt x="805" y="2150"/>
                      <a:pt x="1005" y="2265"/>
                      <a:pt x="1212" y="2265"/>
                    </a:cubicBezTo>
                    <a:cubicBezTo>
                      <a:pt x="1297" y="2265"/>
                      <a:pt x="1384" y="2246"/>
                      <a:pt x="1465" y="2204"/>
                    </a:cubicBezTo>
                    <a:cubicBezTo>
                      <a:pt x="1746" y="2065"/>
                      <a:pt x="1860" y="1727"/>
                      <a:pt x="1718" y="1446"/>
                    </a:cubicBezTo>
                    <a:lnTo>
                      <a:pt x="1154" y="314"/>
                    </a:lnTo>
                    <a:cubicBezTo>
                      <a:pt x="1053" y="115"/>
                      <a:pt x="854" y="1"/>
                      <a:pt x="64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602" name="Google Shape;1602;p39"/>
              <p:cNvSpPr/>
              <p:nvPr/>
            </p:nvSpPr>
            <p:spPr>
              <a:xfrm>
                <a:off x="3566675" y="238575"/>
                <a:ext cx="46525" cy="56675"/>
              </a:xfrm>
              <a:custGeom>
                <a:avLst/>
                <a:gdLst/>
                <a:ahLst/>
                <a:cxnLst/>
                <a:rect l="l" t="t" r="r" b="b"/>
                <a:pathLst>
                  <a:path w="1861" h="2267" extrusionOk="0">
                    <a:moveTo>
                      <a:pt x="1215" y="1"/>
                    </a:moveTo>
                    <a:cubicBezTo>
                      <a:pt x="1007" y="1"/>
                      <a:pt x="808" y="115"/>
                      <a:pt x="707" y="314"/>
                    </a:cubicBezTo>
                    <a:lnTo>
                      <a:pt x="143" y="1446"/>
                    </a:lnTo>
                    <a:cubicBezTo>
                      <a:pt x="1" y="1727"/>
                      <a:pt x="116" y="2065"/>
                      <a:pt x="396" y="2207"/>
                    </a:cubicBezTo>
                    <a:cubicBezTo>
                      <a:pt x="477" y="2247"/>
                      <a:pt x="562" y="2266"/>
                      <a:pt x="646" y="2266"/>
                    </a:cubicBezTo>
                    <a:cubicBezTo>
                      <a:pt x="854" y="2266"/>
                      <a:pt x="1055" y="2151"/>
                      <a:pt x="1154" y="1954"/>
                    </a:cubicBezTo>
                    <a:lnTo>
                      <a:pt x="1722" y="821"/>
                    </a:lnTo>
                    <a:cubicBezTo>
                      <a:pt x="1861" y="541"/>
                      <a:pt x="1749" y="199"/>
                      <a:pt x="1468" y="61"/>
                    </a:cubicBezTo>
                    <a:cubicBezTo>
                      <a:pt x="1387" y="20"/>
                      <a:pt x="1300" y="1"/>
                      <a:pt x="1215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603" name="Google Shape;1603;p39"/>
              <p:cNvSpPr/>
              <p:nvPr/>
            </p:nvSpPr>
            <p:spPr>
              <a:xfrm>
                <a:off x="3611225" y="323500"/>
                <a:ext cx="56550" cy="28325"/>
              </a:xfrm>
              <a:custGeom>
                <a:avLst/>
                <a:gdLst/>
                <a:ahLst/>
                <a:cxnLst/>
                <a:rect l="l" t="t" r="r" b="b"/>
                <a:pathLst>
                  <a:path w="2262" h="1133" extrusionOk="0">
                    <a:moveTo>
                      <a:pt x="565" y="0"/>
                    </a:moveTo>
                    <a:cubicBezTo>
                      <a:pt x="251" y="0"/>
                      <a:pt x="0" y="254"/>
                      <a:pt x="0" y="568"/>
                    </a:cubicBezTo>
                    <a:cubicBezTo>
                      <a:pt x="0" y="879"/>
                      <a:pt x="251" y="1132"/>
                      <a:pt x="565" y="1132"/>
                    </a:cubicBezTo>
                    <a:lnTo>
                      <a:pt x="1697" y="1132"/>
                    </a:lnTo>
                    <a:cubicBezTo>
                      <a:pt x="2011" y="1132"/>
                      <a:pt x="2262" y="879"/>
                      <a:pt x="2262" y="568"/>
                    </a:cubicBezTo>
                    <a:cubicBezTo>
                      <a:pt x="2262" y="254"/>
                      <a:pt x="2011" y="0"/>
                      <a:pt x="169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604" name="Google Shape;1604;p39"/>
              <p:cNvSpPr/>
              <p:nvPr/>
            </p:nvSpPr>
            <p:spPr>
              <a:xfrm>
                <a:off x="3413075" y="323500"/>
                <a:ext cx="56550" cy="28325"/>
              </a:xfrm>
              <a:custGeom>
                <a:avLst/>
                <a:gdLst/>
                <a:ahLst/>
                <a:cxnLst/>
                <a:rect l="l" t="t" r="r" b="b"/>
                <a:pathLst>
                  <a:path w="2262" h="1133" extrusionOk="0">
                    <a:moveTo>
                      <a:pt x="565" y="0"/>
                    </a:moveTo>
                    <a:cubicBezTo>
                      <a:pt x="251" y="0"/>
                      <a:pt x="0" y="254"/>
                      <a:pt x="0" y="568"/>
                    </a:cubicBezTo>
                    <a:cubicBezTo>
                      <a:pt x="0" y="879"/>
                      <a:pt x="251" y="1132"/>
                      <a:pt x="565" y="1132"/>
                    </a:cubicBezTo>
                    <a:lnTo>
                      <a:pt x="1697" y="1132"/>
                    </a:lnTo>
                    <a:cubicBezTo>
                      <a:pt x="2011" y="1132"/>
                      <a:pt x="2262" y="879"/>
                      <a:pt x="2262" y="568"/>
                    </a:cubicBezTo>
                    <a:cubicBezTo>
                      <a:pt x="2262" y="254"/>
                      <a:pt x="2011" y="0"/>
                      <a:pt x="169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</p:grp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1503E5BF-3E6E-277D-5F3F-FC21873C4ACC}"/>
              </a:ext>
            </a:extLst>
          </p:cNvPr>
          <p:cNvGrpSpPr/>
          <p:nvPr/>
        </p:nvGrpSpPr>
        <p:grpSpPr>
          <a:xfrm>
            <a:off x="5791225" y="2511636"/>
            <a:ext cx="2206161" cy="339535"/>
            <a:chOff x="5791225" y="2080955"/>
            <a:chExt cx="2206161" cy="339535"/>
          </a:xfrm>
        </p:grpSpPr>
        <p:grpSp>
          <p:nvGrpSpPr>
            <p:cNvPr id="1605" name="Google Shape;1605;p39"/>
            <p:cNvGrpSpPr/>
            <p:nvPr/>
          </p:nvGrpSpPr>
          <p:grpSpPr>
            <a:xfrm>
              <a:off x="5791225" y="2080955"/>
              <a:ext cx="301161" cy="339535"/>
              <a:chOff x="3299850" y="238575"/>
              <a:chExt cx="427725" cy="482225"/>
            </a:xfrm>
          </p:grpSpPr>
          <p:sp>
            <p:nvSpPr>
              <p:cNvPr id="1606" name="Google Shape;1606;p39"/>
              <p:cNvSpPr/>
              <p:nvPr/>
            </p:nvSpPr>
            <p:spPr>
              <a:xfrm>
                <a:off x="3299850" y="323500"/>
                <a:ext cx="427725" cy="397300"/>
              </a:xfrm>
              <a:custGeom>
                <a:avLst/>
                <a:gdLst/>
                <a:ahLst/>
                <a:cxnLst/>
                <a:rect l="l" t="t" r="r" b="b"/>
                <a:pathLst>
                  <a:path w="17109" h="15892" extrusionOk="0">
                    <a:moveTo>
                      <a:pt x="3397" y="6794"/>
                    </a:moveTo>
                    <a:lnTo>
                      <a:pt x="3397" y="14759"/>
                    </a:lnTo>
                    <a:lnTo>
                      <a:pt x="1132" y="14759"/>
                    </a:lnTo>
                    <a:lnTo>
                      <a:pt x="1132" y="6794"/>
                    </a:lnTo>
                    <a:close/>
                    <a:moveTo>
                      <a:pt x="9034" y="1132"/>
                    </a:moveTo>
                    <a:cubicBezTo>
                      <a:pt x="9683" y="1175"/>
                      <a:pt x="10191" y="1712"/>
                      <a:pt x="10191" y="2364"/>
                    </a:cubicBezTo>
                    <a:cubicBezTo>
                      <a:pt x="10191" y="3346"/>
                      <a:pt x="9774" y="5275"/>
                      <a:pt x="9221" y="5828"/>
                    </a:cubicBezTo>
                    <a:cubicBezTo>
                      <a:pt x="8865" y="6184"/>
                      <a:pt x="9119" y="6794"/>
                      <a:pt x="9623" y="6794"/>
                    </a:cubicBezTo>
                    <a:lnTo>
                      <a:pt x="15285" y="6794"/>
                    </a:lnTo>
                    <a:cubicBezTo>
                      <a:pt x="15599" y="6794"/>
                      <a:pt x="15849" y="7047"/>
                      <a:pt x="15849" y="7361"/>
                    </a:cubicBezTo>
                    <a:cubicBezTo>
                      <a:pt x="15849" y="7672"/>
                      <a:pt x="15599" y="7926"/>
                      <a:pt x="15285" y="7926"/>
                    </a:cubicBezTo>
                    <a:lnTo>
                      <a:pt x="11888" y="7926"/>
                    </a:lnTo>
                    <a:cubicBezTo>
                      <a:pt x="11574" y="7926"/>
                      <a:pt x="11323" y="8180"/>
                      <a:pt x="11323" y="8494"/>
                    </a:cubicBezTo>
                    <a:cubicBezTo>
                      <a:pt x="11323" y="8805"/>
                      <a:pt x="11574" y="9058"/>
                      <a:pt x="11888" y="9058"/>
                    </a:cubicBezTo>
                    <a:lnTo>
                      <a:pt x="15285" y="9058"/>
                    </a:lnTo>
                    <a:cubicBezTo>
                      <a:pt x="15586" y="9058"/>
                      <a:pt x="15852" y="9342"/>
                      <a:pt x="15852" y="9662"/>
                    </a:cubicBezTo>
                    <a:cubicBezTo>
                      <a:pt x="15852" y="9976"/>
                      <a:pt x="15599" y="10230"/>
                      <a:pt x="15285" y="10230"/>
                    </a:cubicBezTo>
                    <a:lnTo>
                      <a:pt x="11888" y="10230"/>
                    </a:lnTo>
                    <a:cubicBezTo>
                      <a:pt x="11574" y="10230"/>
                      <a:pt x="11323" y="10484"/>
                      <a:pt x="11323" y="10795"/>
                    </a:cubicBezTo>
                    <a:cubicBezTo>
                      <a:pt x="11323" y="11109"/>
                      <a:pt x="11574" y="11362"/>
                      <a:pt x="11888" y="11362"/>
                    </a:cubicBezTo>
                    <a:lnTo>
                      <a:pt x="14152" y="11362"/>
                    </a:lnTo>
                    <a:cubicBezTo>
                      <a:pt x="14466" y="11362"/>
                      <a:pt x="14717" y="11616"/>
                      <a:pt x="14717" y="11927"/>
                    </a:cubicBezTo>
                    <a:cubicBezTo>
                      <a:pt x="14717" y="12241"/>
                      <a:pt x="14466" y="12494"/>
                      <a:pt x="14152" y="12494"/>
                    </a:cubicBezTo>
                    <a:lnTo>
                      <a:pt x="11888" y="12494"/>
                    </a:lnTo>
                    <a:cubicBezTo>
                      <a:pt x="11574" y="12494"/>
                      <a:pt x="11323" y="12748"/>
                      <a:pt x="11323" y="13059"/>
                    </a:cubicBezTo>
                    <a:cubicBezTo>
                      <a:pt x="11323" y="13373"/>
                      <a:pt x="11574" y="13627"/>
                      <a:pt x="11888" y="13627"/>
                    </a:cubicBezTo>
                    <a:lnTo>
                      <a:pt x="13020" y="13627"/>
                    </a:lnTo>
                    <a:cubicBezTo>
                      <a:pt x="13334" y="13627"/>
                      <a:pt x="13585" y="13880"/>
                      <a:pt x="13585" y="14191"/>
                    </a:cubicBezTo>
                    <a:cubicBezTo>
                      <a:pt x="13585" y="14505"/>
                      <a:pt x="13334" y="14759"/>
                      <a:pt x="13020" y="14759"/>
                    </a:cubicBezTo>
                    <a:lnTo>
                      <a:pt x="9197" y="14759"/>
                    </a:lnTo>
                    <a:cubicBezTo>
                      <a:pt x="8041" y="14759"/>
                      <a:pt x="6890" y="14572"/>
                      <a:pt x="5794" y="14207"/>
                    </a:cubicBezTo>
                    <a:lnTo>
                      <a:pt x="4529" y="13784"/>
                    </a:lnTo>
                    <a:lnTo>
                      <a:pt x="4529" y="7712"/>
                    </a:lnTo>
                    <a:lnTo>
                      <a:pt x="5686" y="7132"/>
                    </a:lnTo>
                    <a:cubicBezTo>
                      <a:pt x="6265" y="6842"/>
                      <a:pt x="6797" y="6459"/>
                      <a:pt x="7253" y="6003"/>
                    </a:cubicBezTo>
                    <a:lnTo>
                      <a:pt x="7289" y="5963"/>
                    </a:lnTo>
                    <a:cubicBezTo>
                      <a:pt x="8352" y="4901"/>
                      <a:pt x="8917" y="2654"/>
                      <a:pt x="9034" y="1132"/>
                    </a:cubicBezTo>
                    <a:close/>
                    <a:moveTo>
                      <a:pt x="8491" y="0"/>
                    </a:moveTo>
                    <a:cubicBezTo>
                      <a:pt x="8177" y="0"/>
                      <a:pt x="7926" y="254"/>
                      <a:pt x="7926" y="568"/>
                    </a:cubicBezTo>
                    <a:cubicBezTo>
                      <a:pt x="7926" y="1887"/>
                      <a:pt x="7380" y="4276"/>
                      <a:pt x="6492" y="5166"/>
                    </a:cubicBezTo>
                    <a:lnTo>
                      <a:pt x="6456" y="5203"/>
                    </a:lnTo>
                    <a:cubicBezTo>
                      <a:pt x="6081" y="5574"/>
                      <a:pt x="5652" y="5885"/>
                      <a:pt x="5181" y="6120"/>
                    </a:cubicBezTo>
                    <a:lnTo>
                      <a:pt x="4529" y="6444"/>
                    </a:lnTo>
                    <a:lnTo>
                      <a:pt x="4529" y="6229"/>
                    </a:lnTo>
                    <a:cubicBezTo>
                      <a:pt x="4529" y="5915"/>
                      <a:pt x="4276" y="5661"/>
                      <a:pt x="3962" y="5661"/>
                    </a:cubicBezTo>
                    <a:lnTo>
                      <a:pt x="565" y="5661"/>
                    </a:lnTo>
                    <a:cubicBezTo>
                      <a:pt x="251" y="5661"/>
                      <a:pt x="0" y="5915"/>
                      <a:pt x="0" y="6229"/>
                    </a:cubicBezTo>
                    <a:lnTo>
                      <a:pt x="0" y="15324"/>
                    </a:lnTo>
                    <a:cubicBezTo>
                      <a:pt x="0" y="15638"/>
                      <a:pt x="251" y="15891"/>
                      <a:pt x="565" y="15891"/>
                    </a:cubicBezTo>
                    <a:lnTo>
                      <a:pt x="3962" y="15891"/>
                    </a:lnTo>
                    <a:cubicBezTo>
                      <a:pt x="4276" y="15891"/>
                      <a:pt x="4529" y="15638"/>
                      <a:pt x="4529" y="15324"/>
                    </a:cubicBezTo>
                    <a:lnTo>
                      <a:pt x="4529" y="14976"/>
                    </a:lnTo>
                    <a:lnTo>
                      <a:pt x="5435" y="15278"/>
                    </a:lnTo>
                    <a:cubicBezTo>
                      <a:pt x="6649" y="15683"/>
                      <a:pt x="7917" y="15888"/>
                      <a:pt x="9197" y="15888"/>
                    </a:cubicBezTo>
                    <a:lnTo>
                      <a:pt x="13020" y="15888"/>
                    </a:lnTo>
                    <a:cubicBezTo>
                      <a:pt x="14219" y="15888"/>
                      <a:pt x="15040" y="14681"/>
                      <a:pt x="14599" y="13566"/>
                    </a:cubicBezTo>
                    <a:cubicBezTo>
                      <a:pt x="15577" y="13298"/>
                      <a:pt x="16106" y="12241"/>
                      <a:pt x="15731" y="11302"/>
                    </a:cubicBezTo>
                    <a:cubicBezTo>
                      <a:pt x="16468" y="11100"/>
                      <a:pt x="16981" y="10429"/>
                      <a:pt x="16984" y="9662"/>
                    </a:cubicBezTo>
                    <a:cubicBezTo>
                      <a:pt x="16981" y="9233"/>
                      <a:pt x="16824" y="8823"/>
                      <a:pt x="16541" y="8503"/>
                    </a:cubicBezTo>
                    <a:cubicBezTo>
                      <a:pt x="16994" y="8005"/>
                      <a:pt x="17108" y="7289"/>
                      <a:pt x="16837" y="6673"/>
                    </a:cubicBezTo>
                    <a:cubicBezTo>
                      <a:pt x="16565" y="6060"/>
                      <a:pt x="15958" y="5661"/>
                      <a:pt x="15285" y="5661"/>
                    </a:cubicBezTo>
                    <a:lnTo>
                      <a:pt x="10635" y="5661"/>
                    </a:lnTo>
                    <a:cubicBezTo>
                      <a:pt x="11109" y="4577"/>
                      <a:pt x="11323" y="3104"/>
                      <a:pt x="11323" y="2364"/>
                    </a:cubicBezTo>
                    <a:cubicBezTo>
                      <a:pt x="11320" y="1060"/>
                      <a:pt x="10263" y="3"/>
                      <a:pt x="895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607" name="Google Shape;1607;p39"/>
              <p:cNvSpPr/>
              <p:nvPr/>
            </p:nvSpPr>
            <p:spPr>
              <a:xfrm>
                <a:off x="3467650" y="238575"/>
                <a:ext cx="46525" cy="56650"/>
              </a:xfrm>
              <a:custGeom>
                <a:avLst/>
                <a:gdLst/>
                <a:ahLst/>
                <a:cxnLst/>
                <a:rect l="l" t="t" r="r" b="b"/>
                <a:pathLst>
                  <a:path w="1861" h="2266" extrusionOk="0">
                    <a:moveTo>
                      <a:pt x="646" y="1"/>
                    </a:moveTo>
                    <a:cubicBezTo>
                      <a:pt x="561" y="1"/>
                      <a:pt x="475" y="20"/>
                      <a:pt x="393" y="61"/>
                    </a:cubicBezTo>
                    <a:cubicBezTo>
                      <a:pt x="112" y="199"/>
                      <a:pt x="0" y="541"/>
                      <a:pt x="139" y="821"/>
                    </a:cubicBezTo>
                    <a:lnTo>
                      <a:pt x="707" y="1954"/>
                    </a:lnTo>
                    <a:cubicBezTo>
                      <a:pt x="805" y="2150"/>
                      <a:pt x="1005" y="2265"/>
                      <a:pt x="1212" y="2265"/>
                    </a:cubicBezTo>
                    <a:cubicBezTo>
                      <a:pt x="1297" y="2265"/>
                      <a:pt x="1384" y="2246"/>
                      <a:pt x="1465" y="2204"/>
                    </a:cubicBezTo>
                    <a:cubicBezTo>
                      <a:pt x="1746" y="2065"/>
                      <a:pt x="1860" y="1727"/>
                      <a:pt x="1718" y="1446"/>
                    </a:cubicBezTo>
                    <a:lnTo>
                      <a:pt x="1154" y="314"/>
                    </a:lnTo>
                    <a:cubicBezTo>
                      <a:pt x="1053" y="115"/>
                      <a:pt x="854" y="1"/>
                      <a:pt x="64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608" name="Google Shape;1608;p39"/>
              <p:cNvSpPr/>
              <p:nvPr/>
            </p:nvSpPr>
            <p:spPr>
              <a:xfrm>
                <a:off x="3566675" y="238575"/>
                <a:ext cx="46525" cy="56675"/>
              </a:xfrm>
              <a:custGeom>
                <a:avLst/>
                <a:gdLst/>
                <a:ahLst/>
                <a:cxnLst/>
                <a:rect l="l" t="t" r="r" b="b"/>
                <a:pathLst>
                  <a:path w="1861" h="2267" extrusionOk="0">
                    <a:moveTo>
                      <a:pt x="1215" y="1"/>
                    </a:moveTo>
                    <a:cubicBezTo>
                      <a:pt x="1007" y="1"/>
                      <a:pt x="808" y="115"/>
                      <a:pt x="707" y="314"/>
                    </a:cubicBezTo>
                    <a:lnTo>
                      <a:pt x="143" y="1446"/>
                    </a:lnTo>
                    <a:cubicBezTo>
                      <a:pt x="1" y="1727"/>
                      <a:pt x="116" y="2065"/>
                      <a:pt x="396" y="2207"/>
                    </a:cubicBezTo>
                    <a:cubicBezTo>
                      <a:pt x="477" y="2247"/>
                      <a:pt x="562" y="2266"/>
                      <a:pt x="646" y="2266"/>
                    </a:cubicBezTo>
                    <a:cubicBezTo>
                      <a:pt x="854" y="2266"/>
                      <a:pt x="1055" y="2151"/>
                      <a:pt x="1154" y="1954"/>
                    </a:cubicBezTo>
                    <a:lnTo>
                      <a:pt x="1722" y="821"/>
                    </a:lnTo>
                    <a:cubicBezTo>
                      <a:pt x="1861" y="541"/>
                      <a:pt x="1749" y="199"/>
                      <a:pt x="1468" y="61"/>
                    </a:cubicBezTo>
                    <a:cubicBezTo>
                      <a:pt x="1387" y="20"/>
                      <a:pt x="1300" y="1"/>
                      <a:pt x="1215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609" name="Google Shape;1609;p39"/>
              <p:cNvSpPr/>
              <p:nvPr/>
            </p:nvSpPr>
            <p:spPr>
              <a:xfrm>
                <a:off x="3611225" y="323500"/>
                <a:ext cx="56550" cy="28325"/>
              </a:xfrm>
              <a:custGeom>
                <a:avLst/>
                <a:gdLst/>
                <a:ahLst/>
                <a:cxnLst/>
                <a:rect l="l" t="t" r="r" b="b"/>
                <a:pathLst>
                  <a:path w="2262" h="1133" extrusionOk="0">
                    <a:moveTo>
                      <a:pt x="565" y="0"/>
                    </a:moveTo>
                    <a:cubicBezTo>
                      <a:pt x="251" y="0"/>
                      <a:pt x="0" y="254"/>
                      <a:pt x="0" y="568"/>
                    </a:cubicBezTo>
                    <a:cubicBezTo>
                      <a:pt x="0" y="879"/>
                      <a:pt x="251" y="1132"/>
                      <a:pt x="565" y="1132"/>
                    </a:cubicBezTo>
                    <a:lnTo>
                      <a:pt x="1697" y="1132"/>
                    </a:lnTo>
                    <a:cubicBezTo>
                      <a:pt x="2011" y="1132"/>
                      <a:pt x="2262" y="879"/>
                      <a:pt x="2262" y="568"/>
                    </a:cubicBezTo>
                    <a:cubicBezTo>
                      <a:pt x="2262" y="254"/>
                      <a:pt x="2011" y="0"/>
                      <a:pt x="169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610" name="Google Shape;1610;p39"/>
              <p:cNvSpPr/>
              <p:nvPr/>
            </p:nvSpPr>
            <p:spPr>
              <a:xfrm>
                <a:off x="3413075" y="323500"/>
                <a:ext cx="56550" cy="28325"/>
              </a:xfrm>
              <a:custGeom>
                <a:avLst/>
                <a:gdLst/>
                <a:ahLst/>
                <a:cxnLst/>
                <a:rect l="l" t="t" r="r" b="b"/>
                <a:pathLst>
                  <a:path w="2262" h="1133" extrusionOk="0">
                    <a:moveTo>
                      <a:pt x="565" y="0"/>
                    </a:moveTo>
                    <a:cubicBezTo>
                      <a:pt x="251" y="0"/>
                      <a:pt x="0" y="254"/>
                      <a:pt x="0" y="568"/>
                    </a:cubicBezTo>
                    <a:cubicBezTo>
                      <a:pt x="0" y="879"/>
                      <a:pt x="251" y="1132"/>
                      <a:pt x="565" y="1132"/>
                    </a:cubicBezTo>
                    <a:lnTo>
                      <a:pt x="1697" y="1132"/>
                    </a:lnTo>
                    <a:cubicBezTo>
                      <a:pt x="2011" y="1132"/>
                      <a:pt x="2262" y="879"/>
                      <a:pt x="2262" y="568"/>
                    </a:cubicBezTo>
                    <a:cubicBezTo>
                      <a:pt x="2262" y="254"/>
                      <a:pt x="2011" y="0"/>
                      <a:pt x="169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</p:grpSp>
        <p:grpSp>
          <p:nvGrpSpPr>
            <p:cNvPr id="1611" name="Google Shape;1611;p39"/>
            <p:cNvGrpSpPr/>
            <p:nvPr/>
          </p:nvGrpSpPr>
          <p:grpSpPr>
            <a:xfrm>
              <a:off x="6781825" y="2080955"/>
              <a:ext cx="301161" cy="339535"/>
              <a:chOff x="3299850" y="238575"/>
              <a:chExt cx="427725" cy="482225"/>
            </a:xfrm>
          </p:grpSpPr>
          <p:sp>
            <p:nvSpPr>
              <p:cNvPr id="1612" name="Google Shape;1612;p39"/>
              <p:cNvSpPr/>
              <p:nvPr/>
            </p:nvSpPr>
            <p:spPr>
              <a:xfrm>
                <a:off x="3299850" y="323500"/>
                <a:ext cx="427725" cy="397300"/>
              </a:xfrm>
              <a:custGeom>
                <a:avLst/>
                <a:gdLst/>
                <a:ahLst/>
                <a:cxnLst/>
                <a:rect l="l" t="t" r="r" b="b"/>
                <a:pathLst>
                  <a:path w="17109" h="15892" extrusionOk="0">
                    <a:moveTo>
                      <a:pt x="3397" y="6794"/>
                    </a:moveTo>
                    <a:lnTo>
                      <a:pt x="3397" y="14759"/>
                    </a:lnTo>
                    <a:lnTo>
                      <a:pt x="1132" y="14759"/>
                    </a:lnTo>
                    <a:lnTo>
                      <a:pt x="1132" y="6794"/>
                    </a:lnTo>
                    <a:close/>
                    <a:moveTo>
                      <a:pt x="9034" y="1132"/>
                    </a:moveTo>
                    <a:cubicBezTo>
                      <a:pt x="9683" y="1175"/>
                      <a:pt x="10191" y="1712"/>
                      <a:pt x="10191" y="2364"/>
                    </a:cubicBezTo>
                    <a:cubicBezTo>
                      <a:pt x="10191" y="3346"/>
                      <a:pt x="9774" y="5275"/>
                      <a:pt x="9221" y="5828"/>
                    </a:cubicBezTo>
                    <a:cubicBezTo>
                      <a:pt x="8865" y="6184"/>
                      <a:pt x="9119" y="6794"/>
                      <a:pt x="9623" y="6794"/>
                    </a:cubicBezTo>
                    <a:lnTo>
                      <a:pt x="15285" y="6794"/>
                    </a:lnTo>
                    <a:cubicBezTo>
                      <a:pt x="15599" y="6794"/>
                      <a:pt x="15849" y="7047"/>
                      <a:pt x="15849" y="7361"/>
                    </a:cubicBezTo>
                    <a:cubicBezTo>
                      <a:pt x="15849" y="7672"/>
                      <a:pt x="15599" y="7926"/>
                      <a:pt x="15285" y="7926"/>
                    </a:cubicBezTo>
                    <a:lnTo>
                      <a:pt x="11888" y="7926"/>
                    </a:lnTo>
                    <a:cubicBezTo>
                      <a:pt x="11574" y="7926"/>
                      <a:pt x="11323" y="8180"/>
                      <a:pt x="11323" y="8494"/>
                    </a:cubicBezTo>
                    <a:cubicBezTo>
                      <a:pt x="11323" y="8805"/>
                      <a:pt x="11574" y="9058"/>
                      <a:pt x="11888" y="9058"/>
                    </a:cubicBezTo>
                    <a:lnTo>
                      <a:pt x="15285" y="9058"/>
                    </a:lnTo>
                    <a:cubicBezTo>
                      <a:pt x="15586" y="9058"/>
                      <a:pt x="15852" y="9342"/>
                      <a:pt x="15852" y="9662"/>
                    </a:cubicBezTo>
                    <a:cubicBezTo>
                      <a:pt x="15852" y="9976"/>
                      <a:pt x="15599" y="10230"/>
                      <a:pt x="15285" y="10230"/>
                    </a:cubicBezTo>
                    <a:lnTo>
                      <a:pt x="11888" y="10230"/>
                    </a:lnTo>
                    <a:cubicBezTo>
                      <a:pt x="11574" y="10230"/>
                      <a:pt x="11323" y="10484"/>
                      <a:pt x="11323" y="10795"/>
                    </a:cubicBezTo>
                    <a:cubicBezTo>
                      <a:pt x="11323" y="11109"/>
                      <a:pt x="11574" y="11362"/>
                      <a:pt x="11888" y="11362"/>
                    </a:cubicBezTo>
                    <a:lnTo>
                      <a:pt x="14152" y="11362"/>
                    </a:lnTo>
                    <a:cubicBezTo>
                      <a:pt x="14466" y="11362"/>
                      <a:pt x="14717" y="11616"/>
                      <a:pt x="14717" y="11927"/>
                    </a:cubicBezTo>
                    <a:cubicBezTo>
                      <a:pt x="14717" y="12241"/>
                      <a:pt x="14466" y="12494"/>
                      <a:pt x="14152" y="12494"/>
                    </a:cubicBezTo>
                    <a:lnTo>
                      <a:pt x="11888" y="12494"/>
                    </a:lnTo>
                    <a:cubicBezTo>
                      <a:pt x="11574" y="12494"/>
                      <a:pt x="11323" y="12748"/>
                      <a:pt x="11323" y="13059"/>
                    </a:cubicBezTo>
                    <a:cubicBezTo>
                      <a:pt x="11323" y="13373"/>
                      <a:pt x="11574" y="13627"/>
                      <a:pt x="11888" y="13627"/>
                    </a:cubicBezTo>
                    <a:lnTo>
                      <a:pt x="13020" y="13627"/>
                    </a:lnTo>
                    <a:cubicBezTo>
                      <a:pt x="13334" y="13627"/>
                      <a:pt x="13585" y="13880"/>
                      <a:pt x="13585" y="14191"/>
                    </a:cubicBezTo>
                    <a:cubicBezTo>
                      <a:pt x="13585" y="14505"/>
                      <a:pt x="13334" y="14759"/>
                      <a:pt x="13020" y="14759"/>
                    </a:cubicBezTo>
                    <a:lnTo>
                      <a:pt x="9197" y="14759"/>
                    </a:lnTo>
                    <a:cubicBezTo>
                      <a:pt x="8041" y="14759"/>
                      <a:pt x="6890" y="14572"/>
                      <a:pt x="5794" y="14207"/>
                    </a:cubicBezTo>
                    <a:lnTo>
                      <a:pt x="4529" y="13784"/>
                    </a:lnTo>
                    <a:lnTo>
                      <a:pt x="4529" y="7712"/>
                    </a:lnTo>
                    <a:lnTo>
                      <a:pt x="5686" y="7132"/>
                    </a:lnTo>
                    <a:cubicBezTo>
                      <a:pt x="6265" y="6842"/>
                      <a:pt x="6797" y="6459"/>
                      <a:pt x="7253" y="6003"/>
                    </a:cubicBezTo>
                    <a:lnTo>
                      <a:pt x="7289" y="5963"/>
                    </a:lnTo>
                    <a:cubicBezTo>
                      <a:pt x="8352" y="4901"/>
                      <a:pt x="8917" y="2654"/>
                      <a:pt x="9034" y="1132"/>
                    </a:cubicBezTo>
                    <a:close/>
                    <a:moveTo>
                      <a:pt x="8491" y="0"/>
                    </a:moveTo>
                    <a:cubicBezTo>
                      <a:pt x="8177" y="0"/>
                      <a:pt x="7926" y="254"/>
                      <a:pt x="7926" y="568"/>
                    </a:cubicBezTo>
                    <a:cubicBezTo>
                      <a:pt x="7926" y="1887"/>
                      <a:pt x="7380" y="4276"/>
                      <a:pt x="6492" y="5166"/>
                    </a:cubicBezTo>
                    <a:lnTo>
                      <a:pt x="6456" y="5203"/>
                    </a:lnTo>
                    <a:cubicBezTo>
                      <a:pt x="6081" y="5574"/>
                      <a:pt x="5652" y="5885"/>
                      <a:pt x="5181" y="6120"/>
                    </a:cubicBezTo>
                    <a:lnTo>
                      <a:pt x="4529" y="6444"/>
                    </a:lnTo>
                    <a:lnTo>
                      <a:pt x="4529" y="6229"/>
                    </a:lnTo>
                    <a:cubicBezTo>
                      <a:pt x="4529" y="5915"/>
                      <a:pt x="4276" y="5661"/>
                      <a:pt x="3962" y="5661"/>
                    </a:cubicBezTo>
                    <a:lnTo>
                      <a:pt x="565" y="5661"/>
                    </a:lnTo>
                    <a:cubicBezTo>
                      <a:pt x="251" y="5661"/>
                      <a:pt x="0" y="5915"/>
                      <a:pt x="0" y="6229"/>
                    </a:cubicBezTo>
                    <a:lnTo>
                      <a:pt x="0" y="15324"/>
                    </a:lnTo>
                    <a:cubicBezTo>
                      <a:pt x="0" y="15638"/>
                      <a:pt x="251" y="15891"/>
                      <a:pt x="565" y="15891"/>
                    </a:cubicBezTo>
                    <a:lnTo>
                      <a:pt x="3962" y="15891"/>
                    </a:lnTo>
                    <a:cubicBezTo>
                      <a:pt x="4276" y="15891"/>
                      <a:pt x="4529" y="15638"/>
                      <a:pt x="4529" y="15324"/>
                    </a:cubicBezTo>
                    <a:lnTo>
                      <a:pt x="4529" y="14976"/>
                    </a:lnTo>
                    <a:lnTo>
                      <a:pt x="5435" y="15278"/>
                    </a:lnTo>
                    <a:cubicBezTo>
                      <a:pt x="6649" y="15683"/>
                      <a:pt x="7917" y="15888"/>
                      <a:pt x="9197" y="15888"/>
                    </a:cubicBezTo>
                    <a:lnTo>
                      <a:pt x="13020" y="15888"/>
                    </a:lnTo>
                    <a:cubicBezTo>
                      <a:pt x="14219" y="15888"/>
                      <a:pt x="15040" y="14681"/>
                      <a:pt x="14599" y="13566"/>
                    </a:cubicBezTo>
                    <a:cubicBezTo>
                      <a:pt x="15577" y="13298"/>
                      <a:pt x="16106" y="12241"/>
                      <a:pt x="15731" y="11302"/>
                    </a:cubicBezTo>
                    <a:cubicBezTo>
                      <a:pt x="16468" y="11100"/>
                      <a:pt x="16981" y="10429"/>
                      <a:pt x="16984" y="9662"/>
                    </a:cubicBezTo>
                    <a:cubicBezTo>
                      <a:pt x="16981" y="9233"/>
                      <a:pt x="16824" y="8823"/>
                      <a:pt x="16541" y="8503"/>
                    </a:cubicBezTo>
                    <a:cubicBezTo>
                      <a:pt x="16994" y="8005"/>
                      <a:pt x="17108" y="7289"/>
                      <a:pt x="16837" y="6673"/>
                    </a:cubicBezTo>
                    <a:cubicBezTo>
                      <a:pt x="16565" y="6060"/>
                      <a:pt x="15958" y="5661"/>
                      <a:pt x="15285" y="5661"/>
                    </a:cubicBezTo>
                    <a:lnTo>
                      <a:pt x="10635" y="5661"/>
                    </a:lnTo>
                    <a:cubicBezTo>
                      <a:pt x="11109" y="4577"/>
                      <a:pt x="11323" y="3104"/>
                      <a:pt x="11323" y="2364"/>
                    </a:cubicBezTo>
                    <a:cubicBezTo>
                      <a:pt x="11320" y="1060"/>
                      <a:pt x="10263" y="3"/>
                      <a:pt x="895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613" name="Google Shape;1613;p39"/>
              <p:cNvSpPr/>
              <p:nvPr/>
            </p:nvSpPr>
            <p:spPr>
              <a:xfrm>
                <a:off x="3467650" y="238575"/>
                <a:ext cx="46525" cy="56650"/>
              </a:xfrm>
              <a:custGeom>
                <a:avLst/>
                <a:gdLst/>
                <a:ahLst/>
                <a:cxnLst/>
                <a:rect l="l" t="t" r="r" b="b"/>
                <a:pathLst>
                  <a:path w="1861" h="2266" extrusionOk="0">
                    <a:moveTo>
                      <a:pt x="646" y="1"/>
                    </a:moveTo>
                    <a:cubicBezTo>
                      <a:pt x="561" y="1"/>
                      <a:pt x="475" y="20"/>
                      <a:pt x="393" y="61"/>
                    </a:cubicBezTo>
                    <a:cubicBezTo>
                      <a:pt x="112" y="199"/>
                      <a:pt x="0" y="541"/>
                      <a:pt x="139" y="821"/>
                    </a:cubicBezTo>
                    <a:lnTo>
                      <a:pt x="707" y="1954"/>
                    </a:lnTo>
                    <a:cubicBezTo>
                      <a:pt x="805" y="2150"/>
                      <a:pt x="1005" y="2265"/>
                      <a:pt x="1212" y="2265"/>
                    </a:cubicBezTo>
                    <a:cubicBezTo>
                      <a:pt x="1297" y="2265"/>
                      <a:pt x="1384" y="2246"/>
                      <a:pt x="1465" y="2204"/>
                    </a:cubicBezTo>
                    <a:cubicBezTo>
                      <a:pt x="1746" y="2065"/>
                      <a:pt x="1860" y="1727"/>
                      <a:pt x="1718" y="1446"/>
                    </a:cubicBezTo>
                    <a:lnTo>
                      <a:pt x="1154" y="314"/>
                    </a:lnTo>
                    <a:cubicBezTo>
                      <a:pt x="1053" y="115"/>
                      <a:pt x="854" y="1"/>
                      <a:pt x="64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614" name="Google Shape;1614;p39"/>
              <p:cNvSpPr/>
              <p:nvPr/>
            </p:nvSpPr>
            <p:spPr>
              <a:xfrm>
                <a:off x="3566675" y="238575"/>
                <a:ext cx="46525" cy="56675"/>
              </a:xfrm>
              <a:custGeom>
                <a:avLst/>
                <a:gdLst/>
                <a:ahLst/>
                <a:cxnLst/>
                <a:rect l="l" t="t" r="r" b="b"/>
                <a:pathLst>
                  <a:path w="1861" h="2267" extrusionOk="0">
                    <a:moveTo>
                      <a:pt x="1215" y="1"/>
                    </a:moveTo>
                    <a:cubicBezTo>
                      <a:pt x="1007" y="1"/>
                      <a:pt x="808" y="115"/>
                      <a:pt x="707" y="314"/>
                    </a:cubicBezTo>
                    <a:lnTo>
                      <a:pt x="143" y="1446"/>
                    </a:lnTo>
                    <a:cubicBezTo>
                      <a:pt x="1" y="1727"/>
                      <a:pt x="116" y="2065"/>
                      <a:pt x="396" y="2207"/>
                    </a:cubicBezTo>
                    <a:cubicBezTo>
                      <a:pt x="477" y="2247"/>
                      <a:pt x="562" y="2266"/>
                      <a:pt x="646" y="2266"/>
                    </a:cubicBezTo>
                    <a:cubicBezTo>
                      <a:pt x="854" y="2266"/>
                      <a:pt x="1055" y="2151"/>
                      <a:pt x="1154" y="1954"/>
                    </a:cubicBezTo>
                    <a:lnTo>
                      <a:pt x="1722" y="821"/>
                    </a:lnTo>
                    <a:cubicBezTo>
                      <a:pt x="1861" y="541"/>
                      <a:pt x="1749" y="199"/>
                      <a:pt x="1468" y="61"/>
                    </a:cubicBezTo>
                    <a:cubicBezTo>
                      <a:pt x="1387" y="20"/>
                      <a:pt x="1300" y="1"/>
                      <a:pt x="1215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615" name="Google Shape;1615;p39"/>
              <p:cNvSpPr/>
              <p:nvPr/>
            </p:nvSpPr>
            <p:spPr>
              <a:xfrm>
                <a:off x="3611225" y="323500"/>
                <a:ext cx="56550" cy="28325"/>
              </a:xfrm>
              <a:custGeom>
                <a:avLst/>
                <a:gdLst/>
                <a:ahLst/>
                <a:cxnLst/>
                <a:rect l="l" t="t" r="r" b="b"/>
                <a:pathLst>
                  <a:path w="2262" h="1133" extrusionOk="0">
                    <a:moveTo>
                      <a:pt x="565" y="0"/>
                    </a:moveTo>
                    <a:cubicBezTo>
                      <a:pt x="251" y="0"/>
                      <a:pt x="0" y="254"/>
                      <a:pt x="0" y="568"/>
                    </a:cubicBezTo>
                    <a:cubicBezTo>
                      <a:pt x="0" y="879"/>
                      <a:pt x="251" y="1132"/>
                      <a:pt x="565" y="1132"/>
                    </a:cubicBezTo>
                    <a:lnTo>
                      <a:pt x="1697" y="1132"/>
                    </a:lnTo>
                    <a:cubicBezTo>
                      <a:pt x="2011" y="1132"/>
                      <a:pt x="2262" y="879"/>
                      <a:pt x="2262" y="568"/>
                    </a:cubicBezTo>
                    <a:cubicBezTo>
                      <a:pt x="2262" y="254"/>
                      <a:pt x="2011" y="0"/>
                      <a:pt x="169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616" name="Google Shape;1616;p39"/>
              <p:cNvSpPr/>
              <p:nvPr/>
            </p:nvSpPr>
            <p:spPr>
              <a:xfrm>
                <a:off x="3413075" y="323500"/>
                <a:ext cx="56550" cy="28325"/>
              </a:xfrm>
              <a:custGeom>
                <a:avLst/>
                <a:gdLst/>
                <a:ahLst/>
                <a:cxnLst/>
                <a:rect l="l" t="t" r="r" b="b"/>
                <a:pathLst>
                  <a:path w="2262" h="1133" extrusionOk="0">
                    <a:moveTo>
                      <a:pt x="565" y="0"/>
                    </a:moveTo>
                    <a:cubicBezTo>
                      <a:pt x="251" y="0"/>
                      <a:pt x="0" y="254"/>
                      <a:pt x="0" y="568"/>
                    </a:cubicBezTo>
                    <a:cubicBezTo>
                      <a:pt x="0" y="879"/>
                      <a:pt x="251" y="1132"/>
                      <a:pt x="565" y="1132"/>
                    </a:cubicBezTo>
                    <a:lnTo>
                      <a:pt x="1697" y="1132"/>
                    </a:lnTo>
                    <a:cubicBezTo>
                      <a:pt x="2011" y="1132"/>
                      <a:pt x="2262" y="879"/>
                      <a:pt x="2262" y="568"/>
                    </a:cubicBezTo>
                    <a:cubicBezTo>
                      <a:pt x="2262" y="254"/>
                      <a:pt x="2011" y="0"/>
                      <a:pt x="169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</p:grpSp>
        <p:grpSp>
          <p:nvGrpSpPr>
            <p:cNvPr id="1617" name="Google Shape;1617;p39"/>
            <p:cNvGrpSpPr/>
            <p:nvPr/>
          </p:nvGrpSpPr>
          <p:grpSpPr>
            <a:xfrm>
              <a:off x="7696225" y="2080955"/>
              <a:ext cx="301161" cy="339535"/>
              <a:chOff x="3299850" y="238575"/>
              <a:chExt cx="427725" cy="482225"/>
            </a:xfrm>
          </p:grpSpPr>
          <p:sp>
            <p:nvSpPr>
              <p:cNvPr id="1618" name="Google Shape;1618;p39"/>
              <p:cNvSpPr/>
              <p:nvPr/>
            </p:nvSpPr>
            <p:spPr>
              <a:xfrm>
                <a:off x="3299850" y="323500"/>
                <a:ext cx="427725" cy="397300"/>
              </a:xfrm>
              <a:custGeom>
                <a:avLst/>
                <a:gdLst/>
                <a:ahLst/>
                <a:cxnLst/>
                <a:rect l="l" t="t" r="r" b="b"/>
                <a:pathLst>
                  <a:path w="17109" h="15892" extrusionOk="0">
                    <a:moveTo>
                      <a:pt x="3397" y="6794"/>
                    </a:moveTo>
                    <a:lnTo>
                      <a:pt x="3397" y="14759"/>
                    </a:lnTo>
                    <a:lnTo>
                      <a:pt x="1132" y="14759"/>
                    </a:lnTo>
                    <a:lnTo>
                      <a:pt x="1132" y="6794"/>
                    </a:lnTo>
                    <a:close/>
                    <a:moveTo>
                      <a:pt x="9034" y="1132"/>
                    </a:moveTo>
                    <a:cubicBezTo>
                      <a:pt x="9683" y="1175"/>
                      <a:pt x="10191" y="1712"/>
                      <a:pt x="10191" y="2364"/>
                    </a:cubicBezTo>
                    <a:cubicBezTo>
                      <a:pt x="10191" y="3346"/>
                      <a:pt x="9774" y="5275"/>
                      <a:pt x="9221" y="5828"/>
                    </a:cubicBezTo>
                    <a:cubicBezTo>
                      <a:pt x="8865" y="6184"/>
                      <a:pt x="9119" y="6794"/>
                      <a:pt x="9623" y="6794"/>
                    </a:cubicBezTo>
                    <a:lnTo>
                      <a:pt x="15285" y="6794"/>
                    </a:lnTo>
                    <a:cubicBezTo>
                      <a:pt x="15599" y="6794"/>
                      <a:pt x="15849" y="7047"/>
                      <a:pt x="15849" y="7361"/>
                    </a:cubicBezTo>
                    <a:cubicBezTo>
                      <a:pt x="15849" y="7672"/>
                      <a:pt x="15599" y="7926"/>
                      <a:pt x="15285" y="7926"/>
                    </a:cubicBezTo>
                    <a:lnTo>
                      <a:pt x="11888" y="7926"/>
                    </a:lnTo>
                    <a:cubicBezTo>
                      <a:pt x="11574" y="7926"/>
                      <a:pt x="11323" y="8180"/>
                      <a:pt x="11323" y="8494"/>
                    </a:cubicBezTo>
                    <a:cubicBezTo>
                      <a:pt x="11323" y="8805"/>
                      <a:pt x="11574" y="9058"/>
                      <a:pt x="11888" y="9058"/>
                    </a:cubicBezTo>
                    <a:lnTo>
                      <a:pt x="15285" y="9058"/>
                    </a:lnTo>
                    <a:cubicBezTo>
                      <a:pt x="15586" y="9058"/>
                      <a:pt x="15852" y="9342"/>
                      <a:pt x="15852" y="9662"/>
                    </a:cubicBezTo>
                    <a:cubicBezTo>
                      <a:pt x="15852" y="9976"/>
                      <a:pt x="15599" y="10230"/>
                      <a:pt x="15285" y="10230"/>
                    </a:cubicBezTo>
                    <a:lnTo>
                      <a:pt x="11888" y="10230"/>
                    </a:lnTo>
                    <a:cubicBezTo>
                      <a:pt x="11574" y="10230"/>
                      <a:pt x="11323" y="10484"/>
                      <a:pt x="11323" y="10795"/>
                    </a:cubicBezTo>
                    <a:cubicBezTo>
                      <a:pt x="11323" y="11109"/>
                      <a:pt x="11574" y="11362"/>
                      <a:pt x="11888" y="11362"/>
                    </a:cubicBezTo>
                    <a:lnTo>
                      <a:pt x="14152" y="11362"/>
                    </a:lnTo>
                    <a:cubicBezTo>
                      <a:pt x="14466" y="11362"/>
                      <a:pt x="14717" y="11616"/>
                      <a:pt x="14717" y="11927"/>
                    </a:cubicBezTo>
                    <a:cubicBezTo>
                      <a:pt x="14717" y="12241"/>
                      <a:pt x="14466" y="12494"/>
                      <a:pt x="14152" y="12494"/>
                    </a:cubicBezTo>
                    <a:lnTo>
                      <a:pt x="11888" y="12494"/>
                    </a:lnTo>
                    <a:cubicBezTo>
                      <a:pt x="11574" y="12494"/>
                      <a:pt x="11323" y="12748"/>
                      <a:pt x="11323" y="13059"/>
                    </a:cubicBezTo>
                    <a:cubicBezTo>
                      <a:pt x="11323" y="13373"/>
                      <a:pt x="11574" y="13627"/>
                      <a:pt x="11888" y="13627"/>
                    </a:cubicBezTo>
                    <a:lnTo>
                      <a:pt x="13020" y="13627"/>
                    </a:lnTo>
                    <a:cubicBezTo>
                      <a:pt x="13334" y="13627"/>
                      <a:pt x="13585" y="13880"/>
                      <a:pt x="13585" y="14191"/>
                    </a:cubicBezTo>
                    <a:cubicBezTo>
                      <a:pt x="13585" y="14505"/>
                      <a:pt x="13334" y="14759"/>
                      <a:pt x="13020" y="14759"/>
                    </a:cubicBezTo>
                    <a:lnTo>
                      <a:pt x="9197" y="14759"/>
                    </a:lnTo>
                    <a:cubicBezTo>
                      <a:pt x="8041" y="14759"/>
                      <a:pt x="6890" y="14572"/>
                      <a:pt x="5794" y="14207"/>
                    </a:cubicBezTo>
                    <a:lnTo>
                      <a:pt x="4529" y="13784"/>
                    </a:lnTo>
                    <a:lnTo>
                      <a:pt x="4529" y="7712"/>
                    </a:lnTo>
                    <a:lnTo>
                      <a:pt x="5686" y="7132"/>
                    </a:lnTo>
                    <a:cubicBezTo>
                      <a:pt x="6265" y="6842"/>
                      <a:pt x="6797" y="6459"/>
                      <a:pt x="7253" y="6003"/>
                    </a:cubicBezTo>
                    <a:lnTo>
                      <a:pt x="7289" y="5963"/>
                    </a:lnTo>
                    <a:cubicBezTo>
                      <a:pt x="8352" y="4901"/>
                      <a:pt x="8917" y="2654"/>
                      <a:pt x="9034" y="1132"/>
                    </a:cubicBezTo>
                    <a:close/>
                    <a:moveTo>
                      <a:pt x="8491" y="0"/>
                    </a:moveTo>
                    <a:cubicBezTo>
                      <a:pt x="8177" y="0"/>
                      <a:pt x="7926" y="254"/>
                      <a:pt x="7926" y="568"/>
                    </a:cubicBezTo>
                    <a:cubicBezTo>
                      <a:pt x="7926" y="1887"/>
                      <a:pt x="7380" y="4276"/>
                      <a:pt x="6492" y="5166"/>
                    </a:cubicBezTo>
                    <a:lnTo>
                      <a:pt x="6456" y="5203"/>
                    </a:lnTo>
                    <a:cubicBezTo>
                      <a:pt x="6081" y="5574"/>
                      <a:pt x="5652" y="5885"/>
                      <a:pt x="5181" y="6120"/>
                    </a:cubicBezTo>
                    <a:lnTo>
                      <a:pt x="4529" y="6444"/>
                    </a:lnTo>
                    <a:lnTo>
                      <a:pt x="4529" y="6229"/>
                    </a:lnTo>
                    <a:cubicBezTo>
                      <a:pt x="4529" y="5915"/>
                      <a:pt x="4276" y="5661"/>
                      <a:pt x="3962" y="5661"/>
                    </a:cubicBezTo>
                    <a:lnTo>
                      <a:pt x="565" y="5661"/>
                    </a:lnTo>
                    <a:cubicBezTo>
                      <a:pt x="251" y="5661"/>
                      <a:pt x="0" y="5915"/>
                      <a:pt x="0" y="6229"/>
                    </a:cubicBezTo>
                    <a:lnTo>
                      <a:pt x="0" y="15324"/>
                    </a:lnTo>
                    <a:cubicBezTo>
                      <a:pt x="0" y="15638"/>
                      <a:pt x="251" y="15891"/>
                      <a:pt x="565" y="15891"/>
                    </a:cubicBezTo>
                    <a:lnTo>
                      <a:pt x="3962" y="15891"/>
                    </a:lnTo>
                    <a:cubicBezTo>
                      <a:pt x="4276" y="15891"/>
                      <a:pt x="4529" y="15638"/>
                      <a:pt x="4529" y="15324"/>
                    </a:cubicBezTo>
                    <a:lnTo>
                      <a:pt x="4529" y="14976"/>
                    </a:lnTo>
                    <a:lnTo>
                      <a:pt x="5435" y="15278"/>
                    </a:lnTo>
                    <a:cubicBezTo>
                      <a:pt x="6649" y="15683"/>
                      <a:pt x="7917" y="15888"/>
                      <a:pt x="9197" y="15888"/>
                    </a:cubicBezTo>
                    <a:lnTo>
                      <a:pt x="13020" y="15888"/>
                    </a:lnTo>
                    <a:cubicBezTo>
                      <a:pt x="14219" y="15888"/>
                      <a:pt x="15040" y="14681"/>
                      <a:pt x="14599" y="13566"/>
                    </a:cubicBezTo>
                    <a:cubicBezTo>
                      <a:pt x="15577" y="13298"/>
                      <a:pt x="16106" y="12241"/>
                      <a:pt x="15731" y="11302"/>
                    </a:cubicBezTo>
                    <a:cubicBezTo>
                      <a:pt x="16468" y="11100"/>
                      <a:pt x="16981" y="10429"/>
                      <a:pt x="16984" y="9662"/>
                    </a:cubicBezTo>
                    <a:cubicBezTo>
                      <a:pt x="16981" y="9233"/>
                      <a:pt x="16824" y="8823"/>
                      <a:pt x="16541" y="8503"/>
                    </a:cubicBezTo>
                    <a:cubicBezTo>
                      <a:pt x="16994" y="8005"/>
                      <a:pt x="17108" y="7289"/>
                      <a:pt x="16837" y="6673"/>
                    </a:cubicBezTo>
                    <a:cubicBezTo>
                      <a:pt x="16565" y="6060"/>
                      <a:pt x="15958" y="5661"/>
                      <a:pt x="15285" y="5661"/>
                    </a:cubicBezTo>
                    <a:lnTo>
                      <a:pt x="10635" y="5661"/>
                    </a:lnTo>
                    <a:cubicBezTo>
                      <a:pt x="11109" y="4577"/>
                      <a:pt x="11323" y="3104"/>
                      <a:pt x="11323" y="2364"/>
                    </a:cubicBezTo>
                    <a:cubicBezTo>
                      <a:pt x="11320" y="1060"/>
                      <a:pt x="10263" y="3"/>
                      <a:pt x="895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619" name="Google Shape;1619;p39"/>
              <p:cNvSpPr/>
              <p:nvPr/>
            </p:nvSpPr>
            <p:spPr>
              <a:xfrm>
                <a:off x="3467650" y="238575"/>
                <a:ext cx="46525" cy="56650"/>
              </a:xfrm>
              <a:custGeom>
                <a:avLst/>
                <a:gdLst/>
                <a:ahLst/>
                <a:cxnLst/>
                <a:rect l="l" t="t" r="r" b="b"/>
                <a:pathLst>
                  <a:path w="1861" h="2266" extrusionOk="0">
                    <a:moveTo>
                      <a:pt x="646" y="1"/>
                    </a:moveTo>
                    <a:cubicBezTo>
                      <a:pt x="561" y="1"/>
                      <a:pt x="475" y="20"/>
                      <a:pt x="393" y="61"/>
                    </a:cubicBezTo>
                    <a:cubicBezTo>
                      <a:pt x="112" y="199"/>
                      <a:pt x="0" y="541"/>
                      <a:pt x="139" y="821"/>
                    </a:cubicBezTo>
                    <a:lnTo>
                      <a:pt x="707" y="1954"/>
                    </a:lnTo>
                    <a:cubicBezTo>
                      <a:pt x="805" y="2150"/>
                      <a:pt x="1005" y="2265"/>
                      <a:pt x="1212" y="2265"/>
                    </a:cubicBezTo>
                    <a:cubicBezTo>
                      <a:pt x="1297" y="2265"/>
                      <a:pt x="1384" y="2246"/>
                      <a:pt x="1465" y="2204"/>
                    </a:cubicBezTo>
                    <a:cubicBezTo>
                      <a:pt x="1746" y="2065"/>
                      <a:pt x="1860" y="1727"/>
                      <a:pt x="1718" y="1446"/>
                    </a:cubicBezTo>
                    <a:lnTo>
                      <a:pt x="1154" y="314"/>
                    </a:lnTo>
                    <a:cubicBezTo>
                      <a:pt x="1053" y="115"/>
                      <a:pt x="854" y="1"/>
                      <a:pt x="64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620" name="Google Shape;1620;p39"/>
              <p:cNvSpPr/>
              <p:nvPr/>
            </p:nvSpPr>
            <p:spPr>
              <a:xfrm>
                <a:off x="3566675" y="238575"/>
                <a:ext cx="46525" cy="56675"/>
              </a:xfrm>
              <a:custGeom>
                <a:avLst/>
                <a:gdLst/>
                <a:ahLst/>
                <a:cxnLst/>
                <a:rect l="l" t="t" r="r" b="b"/>
                <a:pathLst>
                  <a:path w="1861" h="2267" extrusionOk="0">
                    <a:moveTo>
                      <a:pt x="1215" y="1"/>
                    </a:moveTo>
                    <a:cubicBezTo>
                      <a:pt x="1007" y="1"/>
                      <a:pt x="808" y="115"/>
                      <a:pt x="707" y="314"/>
                    </a:cubicBezTo>
                    <a:lnTo>
                      <a:pt x="143" y="1446"/>
                    </a:lnTo>
                    <a:cubicBezTo>
                      <a:pt x="1" y="1727"/>
                      <a:pt x="116" y="2065"/>
                      <a:pt x="396" y="2207"/>
                    </a:cubicBezTo>
                    <a:cubicBezTo>
                      <a:pt x="477" y="2247"/>
                      <a:pt x="562" y="2266"/>
                      <a:pt x="646" y="2266"/>
                    </a:cubicBezTo>
                    <a:cubicBezTo>
                      <a:pt x="854" y="2266"/>
                      <a:pt x="1055" y="2151"/>
                      <a:pt x="1154" y="1954"/>
                    </a:cubicBezTo>
                    <a:lnTo>
                      <a:pt x="1722" y="821"/>
                    </a:lnTo>
                    <a:cubicBezTo>
                      <a:pt x="1861" y="541"/>
                      <a:pt x="1749" y="199"/>
                      <a:pt x="1468" y="61"/>
                    </a:cubicBezTo>
                    <a:cubicBezTo>
                      <a:pt x="1387" y="20"/>
                      <a:pt x="1300" y="1"/>
                      <a:pt x="1215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621" name="Google Shape;1621;p39"/>
              <p:cNvSpPr/>
              <p:nvPr/>
            </p:nvSpPr>
            <p:spPr>
              <a:xfrm>
                <a:off x="3611225" y="323500"/>
                <a:ext cx="56550" cy="28325"/>
              </a:xfrm>
              <a:custGeom>
                <a:avLst/>
                <a:gdLst/>
                <a:ahLst/>
                <a:cxnLst/>
                <a:rect l="l" t="t" r="r" b="b"/>
                <a:pathLst>
                  <a:path w="2262" h="1133" extrusionOk="0">
                    <a:moveTo>
                      <a:pt x="565" y="0"/>
                    </a:moveTo>
                    <a:cubicBezTo>
                      <a:pt x="251" y="0"/>
                      <a:pt x="0" y="254"/>
                      <a:pt x="0" y="568"/>
                    </a:cubicBezTo>
                    <a:cubicBezTo>
                      <a:pt x="0" y="879"/>
                      <a:pt x="251" y="1132"/>
                      <a:pt x="565" y="1132"/>
                    </a:cubicBezTo>
                    <a:lnTo>
                      <a:pt x="1697" y="1132"/>
                    </a:lnTo>
                    <a:cubicBezTo>
                      <a:pt x="2011" y="1132"/>
                      <a:pt x="2262" y="879"/>
                      <a:pt x="2262" y="568"/>
                    </a:cubicBezTo>
                    <a:cubicBezTo>
                      <a:pt x="2262" y="254"/>
                      <a:pt x="2011" y="0"/>
                      <a:pt x="169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622" name="Google Shape;1622;p39"/>
              <p:cNvSpPr/>
              <p:nvPr/>
            </p:nvSpPr>
            <p:spPr>
              <a:xfrm>
                <a:off x="3413075" y="323500"/>
                <a:ext cx="56550" cy="28325"/>
              </a:xfrm>
              <a:custGeom>
                <a:avLst/>
                <a:gdLst/>
                <a:ahLst/>
                <a:cxnLst/>
                <a:rect l="l" t="t" r="r" b="b"/>
                <a:pathLst>
                  <a:path w="2262" h="1133" extrusionOk="0">
                    <a:moveTo>
                      <a:pt x="565" y="0"/>
                    </a:moveTo>
                    <a:cubicBezTo>
                      <a:pt x="251" y="0"/>
                      <a:pt x="0" y="254"/>
                      <a:pt x="0" y="568"/>
                    </a:cubicBezTo>
                    <a:cubicBezTo>
                      <a:pt x="0" y="879"/>
                      <a:pt x="251" y="1132"/>
                      <a:pt x="565" y="1132"/>
                    </a:cubicBezTo>
                    <a:lnTo>
                      <a:pt x="1697" y="1132"/>
                    </a:lnTo>
                    <a:cubicBezTo>
                      <a:pt x="2011" y="1132"/>
                      <a:pt x="2262" y="879"/>
                      <a:pt x="2262" y="568"/>
                    </a:cubicBezTo>
                    <a:cubicBezTo>
                      <a:pt x="2262" y="254"/>
                      <a:pt x="2011" y="0"/>
                      <a:pt x="169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</p:grp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F595BA7E-859C-41E6-D550-49D126B18E7F}"/>
              </a:ext>
            </a:extLst>
          </p:cNvPr>
          <p:cNvGrpSpPr/>
          <p:nvPr/>
        </p:nvGrpSpPr>
        <p:grpSpPr>
          <a:xfrm>
            <a:off x="6781825" y="3076430"/>
            <a:ext cx="1215561" cy="339535"/>
            <a:chOff x="6781825" y="2461955"/>
            <a:chExt cx="1215561" cy="339535"/>
          </a:xfrm>
        </p:grpSpPr>
        <p:grpSp>
          <p:nvGrpSpPr>
            <p:cNvPr id="1623" name="Google Shape;1623;p39"/>
            <p:cNvGrpSpPr/>
            <p:nvPr/>
          </p:nvGrpSpPr>
          <p:grpSpPr>
            <a:xfrm>
              <a:off x="6781825" y="2461955"/>
              <a:ext cx="301161" cy="339535"/>
              <a:chOff x="3299850" y="238575"/>
              <a:chExt cx="427725" cy="482225"/>
            </a:xfrm>
          </p:grpSpPr>
          <p:sp>
            <p:nvSpPr>
              <p:cNvPr id="1624" name="Google Shape;1624;p39"/>
              <p:cNvSpPr/>
              <p:nvPr/>
            </p:nvSpPr>
            <p:spPr>
              <a:xfrm>
                <a:off x="3299850" y="323500"/>
                <a:ext cx="427725" cy="397300"/>
              </a:xfrm>
              <a:custGeom>
                <a:avLst/>
                <a:gdLst/>
                <a:ahLst/>
                <a:cxnLst/>
                <a:rect l="l" t="t" r="r" b="b"/>
                <a:pathLst>
                  <a:path w="17109" h="15892" extrusionOk="0">
                    <a:moveTo>
                      <a:pt x="3397" y="6794"/>
                    </a:moveTo>
                    <a:lnTo>
                      <a:pt x="3397" y="14759"/>
                    </a:lnTo>
                    <a:lnTo>
                      <a:pt x="1132" y="14759"/>
                    </a:lnTo>
                    <a:lnTo>
                      <a:pt x="1132" y="6794"/>
                    </a:lnTo>
                    <a:close/>
                    <a:moveTo>
                      <a:pt x="9034" y="1132"/>
                    </a:moveTo>
                    <a:cubicBezTo>
                      <a:pt x="9683" y="1175"/>
                      <a:pt x="10191" y="1712"/>
                      <a:pt x="10191" y="2364"/>
                    </a:cubicBezTo>
                    <a:cubicBezTo>
                      <a:pt x="10191" y="3346"/>
                      <a:pt x="9774" y="5275"/>
                      <a:pt x="9221" y="5828"/>
                    </a:cubicBezTo>
                    <a:cubicBezTo>
                      <a:pt x="8865" y="6184"/>
                      <a:pt x="9119" y="6794"/>
                      <a:pt x="9623" y="6794"/>
                    </a:cubicBezTo>
                    <a:lnTo>
                      <a:pt x="15285" y="6794"/>
                    </a:lnTo>
                    <a:cubicBezTo>
                      <a:pt x="15599" y="6794"/>
                      <a:pt x="15849" y="7047"/>
                      <a:pt x="15849" y="7361"/>
                    </a:cubicBezTo>
                    <a:cubicBezTo>
                      <a:pt x="15849" y="7672"/>
                      <a:pt x="15599" y="7926"/>
                      <a:pt x="15285" y="7926"/>
                    </a:cubicBezTo>
                    <a:lnTo>
                      <a:pt x="11888" y="7926"/>
                    </a:lnTo>
                    <a:cubicBezTo>
                      <a:pt x="11574" y="7926"/>
                      <a:pt x="11323" y="8180"/>
                      <a:pt x="11323" y="8494"/>
                    </a:cubicBezTo>
                    <a:cubicBezTo>
                      <a:pt x="11323" y="8805"/>
                      <a:pt x="11574" y="9058"/>
                      <a:pt x="11888" y="9058"/>
                    </a:cubicBezTo>
                    <a:lnTo>
                      <a:pt x="15285" y="9058"/>
                    </a:lnTo>
                    <a:cubicBezTo>
                      <a:pt x="15586" y="9058"/>
                      <a:pt x="15852" y="9342"/>
                      <a:pt x="15852" y="9662"/>
                    </a:cubicBezTo>
                    <a:cubicBezTo>
                      <a:pt x="15852" y="9976"/>
                      <a:pt x="15599" y="10230"/>
                      <a:pt x="15285" y="10230"/>
                    </a:cubicBezTo>
                    <a:lnTo>
                      <a:pt x="11888" y="10230"/>
                    </a:lnTo>
                    <a:cubicBezTo>
                      <a:pt x="11574" y="10230"/>
                      <a:pt x="11323" y="10484"/>
                      <a:pt x="11323" y="10795"/>
                    </a:cubicBezTo>
                    <a:cubicBezTo>
                      <a:pt x="11323" y="11109"/>
                      <a:pt x="11574" y="11362"/>
                      <a:pt x="11888" y="11362"/>
                    </a:cubicBezTo>
                    <a:lnTo>
                      <a:pt x="14152" y="11362"/>
                    </a:lnTo>
                    <a:cubicBezTo>
                      <a:pt x="14466" y="11362"/>
                      <a:pt x="14717" y="11616"/>
                      <a:pt x="14717" y="11927"/>
                    </a:cubicBezTo>
                    <a:cubicBezTo>
                      <a:pt x="14717" y="12241"/>
                      <a:pt x="14466" y="12494"/>
                      <a:pt x="14152" y="12494"/>
                    </a:cubicBezTo>
                    <a:lnTo>
                      <a:pt x="11888" y="12494"/>
                    </a:lnTo>
                    <a:cubicBezTo>
                      <a:pt x="11574" y="12494"/>
                      <a:pt x="11323" y="12748"/>
                      <a:pt x="11323" y="13059"/>
                    </a:cubicBezTo>
                    <a:cubicBezTo>
                      <a:pt x="11323" y="13373"/>
                      <a:pt x="11574" y="13627"/>
                      <a:pt x="11888" y="13627"/>
                    </a:cubicBezTo>
                    <a:lnTo>
                      <a:pt x="13020" y="13627"/>
                    </a:lnTo>
                    <a:cubicBezTo>
                      <a:pt x="13334" y="13627"/>
                      <a:pt x="13585" y="13880"/>
                      <a:pt x="13585" y="14191"/>
                    </a:cubicBezTo>
                    <a:cubicBezTo>
                      <a:pt x="13585" y="14505"/>
                      <a:pt x="13334" y="14759"/>
                      <a:pt x="13020" y="14759"/>
                    </a:cubicBezTo>
                    <a:lnTo>
                      <a:pt x="9197" y="14759"/>
                    </a:lnTo>
                    <a:cubicBezTo>
                      <a:pt x="8041" y="14759"/>
                      <a:pt x="6890" y="14572"/>
                      <a:pt x="5794" y="14207"/>
                    </a:cubicBezTo>
                    <a:lnTo>
                      <a:pt x="4529" y="13784"/>
                    </a:lnTo>
                    <a:lnTo>
                      <a:pt x="4529" y="7712"/>
                    </a:lnTo>
                    <a:lnTo>
                      <a:pt x="5686" y="7132"/>
                    </a:lnTo>
                    <a:cubicBezTo>
                      <a:pt x="6265" y="6842"/>
                      <a:pt x="6797" y="6459"/>
                      <a:pt x="7253" y="6003"/>
                    </a:cubicBezTo>
                    <a:lnTo>
                      <a:pt x="7289" y="5963"/>
                    </a:lnTo>
                    <a:cubicBezTo>
                      <a:pt x="8352" y="4901"/>
                      <a:pt x="8917" y="2654"/>
                      <a:pt x="9034" y="1132"/>
                    </a:cubicBezTo>
                    <a:close/>
                    <a:moveTo>
                      <a:pt x="8491" y="0"/>
                    </a:moveTo>
                    <a:cubicBezTo>
                      <a:pt x="8177" y="0"/>
                      <a:pt x="7926" y="254"/>
                      <a:pt x="7926" y="568"/>
                    </a:cubicBezTo>
                    <a:cubicBezTo>
                      <a:pt x="7926" y="1887"/>
                      <a:pt x="7380" y="4276"/>
                      <a:pt x="6492" y="5166"/>
                    </a:cubicBezTo>
                    <a:lnTo>
                      <a:pt x="6456" y="5203"/>
                    </a:lnTo>
                    <a:cubicBezTo>
                      <a:pt x="6081" y="5574"/>
                      <a:pt x="5652" y="5885"/>
                      <a:pt x="5181" y="6120"/>
                    </a:cubicBezTo>
                    <a:lnTo>
                      <a:pt x="4529" y="6444"/>
                    </a:lnTo>
                    <a:lnTo>
                      <a:pt x="4529" y="6229"/>
                    </a:lnTo>
                    <a:cubicBezTo>
                      <a:pt x="4529" y="5915"/>
                      <a:pt x="4276" y="5661"/>
                      <a:pt x="3962" y="5661"/>
                    </a:cubicBezTo>
                    <a:lnTo>
                      <a:pt x="565" y="5661"/>
                    </a:lnTo>
                    <a:cubicBezTo>
                      <a:pt x="251" y="5661"/>
                      <a:pt x="0" y="5915"/>
                      <a:pt x="0" y="6229"/>
                    </a:cubicBezTo>
                    <a:lnTo>
                      <a:pt x="0" y="15324"/>
                    </a:lnTo>
                    <a:cubicBezTo>
                      <a:pt x="0" y="15638"/>
                      <a:pt x="251" y="15891"/>
                      <a:pt x="565" y="15891"/>
                    </a:cubicBezTo>
                    <a:lnTo>
                      <a:pt x="3962" y="15891"/>
                    </a:lnTo>
                    <a:cubicBezTo>
                      <a:pt x="4276" y="15891"/>
                      <a:pt x="4529" y="15638"/>
                      <a:pt x="4529" y="15324"/>
                    </a:cubicBezTo>
                    <a:lnTo>
                      <a:pt x="4529" y="14976"/>
                    </a:lnTo>
                    <a:lnTo>
                      <a:pt x="5435" y="15278"/>
                    </a:lnTo>
                    <a:cubicBezTo>
                      <a:pt x="6649" y="15683"/>
                      <a:pt x="7917" y="15888"/>
                      <a:pt x="9197" y="15888"/>
                    </a:cubicBezTo>
                    <a:lnTo>
                      <a:pt x="13020" y="15888"/>
                    </a:lnTo>
                    <a:cubicBezTo>
                      <a:pt x="14219" y="15888"/>
                      <a:pt x="15040" y="14681"/>
                      <a:pt x="14599" y="13566"/>
                    </a:cubicBezTo>
                    <a:cubicBezTo>
                      <a:pt x="15577" y="13298"/>
                      <a:pt x="16106" y="12241"/>
                      <a:pt x="15731" y="11302"/>
                    </a:cubicBezTo>
                    <a:cubicBezTo>
                      <a:pt x="16468" y="11100"/>
                      <a:pt x="16981" y="10429"/>
                      <a:pt x="16984" y="9662"/>
                    </a:cubicBezTo>
                    <a:cubicBezTo>
                      <a:pt x="16981" y="9233"/>
                      <a:pt x="16824" y="8823"/>
                      <a:pt x="16541" y="8503"/>
                    </a:cubicBezTo>
                    <a:cubicBezTo>
                      <a:pt x="16994" y="8005"/>
                      <a:pt x="17108" y="7289"/>
                      <a:pt x="16837" y="6673"/>
                    </a:cubicBezTo>
                    <a:cubicBezTo>
                      <a:pt x="16565" y="6060"/>
                      <a:pt x="15958" y="5661"/>
                      <a:pt x="15285" y="5661"/>
                    </a:cubicBezTo>
                    <a:lnTo>
                      <a:pt x="10635" y="5661"/>
                    </a:lnTo>
                    <a:cubicBezTo>
                      <a:pt x="11109" y="4577"/>
                      <a:pt x="11323" y="3104"/>
                      <a:pt x="11323" y="2364"/>
                    </a:cubicBezTo>
                    <a:cubicBezTo>
                      <a:pt x="11320" y="1060"/>
                      <a:pt x="10263" y="3"/>
                      <a:pt x="895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625" name="Google Shape;1625;p39"/>
              <p:cNvSpPr/>
              <p:nvPr/>
            </p:nvSpPr>
            <p:spPr>
              <a:xfrm>
                <a:off x="3467650" y="238575"/>
                <a:ext cx="46525" cy="56650"/>
              </a:xfrm>
              <a:custGeom>
                <a:avLst/>
                <a:gdLst/>
                <a:ahLst/>
                <a:cxnLst/>
                <a:rect l="l" t="t" r="r" b="b"/>
                <a:pathLst>
                  <a:path w="1861" h="2266" extrusionOk="0">
                    <a:moveTo>
                      <a:pt x="646" y="1"/>
                    </a:moveTo>
                    <a:cubicBezTo>
                      <a:pt x="561" y="1"/>
                      <a:pt x="475" y="20"/>
                      <a:pt x="393" y="61"/>
                    </a:cubicBezTo>
                    <a:cubicBezTo>
                      <a:pt x="112" y="199"/>
                      <a:pt x="0" y="541"/>
                      <a:pt x="139" y="821"/>
                    </a:cubicBezTo>
                    <a:lnTo>
                      <a:pt x="707" y="1954"/>
                    </a:lnTo>
                    <a:cubicBezTo>
                      <a:pt x="805" y="2150"/>
                      <a:pt x="1005" y="2265"/>
                      <a:pt x="1212" y="2265"/>
                    </a:cubicBezTo>
                    <a:cubicBezTo>
                      <a:pt x="1297" y="2265"/>
                      <a:pt x="1384" y="2246"/>
                      <a:pt x="1465" y="2204"/>
                    </a:cubicBezTo>
                    <a:cubicBezTo>
                      <a:pt x="1746" y="2065"/>
                      <a:pt x="1860" y="1727"/>
                      <a:pt x="1718" y="1446"/>
                    </a:cubicBezTo>
                    <a:lnTo>
                      <a:pt x="1154" y="314"/>
                    </a:lnTo>
                    <a:cubicBezTo>
                      <a:pt x="1053" y="115"/>
                      <a:pt x="854" y="1"/>
                      <a:pt x="64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626" name="Google Shape;1626;p39"/>
              <p:cNvSpPr/>
              <p:nvPr/>
            </p:nvSpPr>
            <p:spPr>
              <a:xfrm>
                <a:off x="3566675" y="238575"/>
                <a:ext cx="46525" cy="56675"/>
              </a:xfrm>
              <a:custGeom>
                <a:avLst/>
                <a:gdLst/>
                <a:ahLst/>
                <a:cxnLst/>
                <a:rect l="l" t="t" r="r" b="b"/>
                <a:pathLst>
                  <a:path w="1861" h="2267" extrusionOk="0">
                    <a:moveTo>
                      <a:pt x="1215" y="1"/>
                    </a:moveTo>
                    <a:cubicBezTo>
                      <a:pt x="1007" y="1"/>
                      <a:pt x="808" y="115"/>
                      <a:pt x="707" y="314"/>
                    </a:cubicBezTo>
                    <a:lnTo>
                      <a:pt x="143" y="1446"/>
                    </a:lnTo>
                    <a:cubicBezTo>
                      <a:pt x="1" y="1727"/>
                      <a:pt x="116" y="2065"/>
                      <a:pt x="396" y="2207"/>
                    </a:cubicBezTo>
                    <a:cubicBezTo>
                      <a:pt x="477" y="2247"/>
                      <a:pt x="562" y="2266"/>
                      <a:pt x="646" y="2266"/>
                    </a:cubicBezTo>
                    <a:cubicBezTo>
                      <a:pt x="854" y="2266"/>
                      <a:pt x="1055" y="2151"/>
                      <a:pt x="1154" y="1954"/>
                    </a:cubicBezTo>
                    <a:lnTo>
                      <a:pt x="1722" y="821"/>
                    </a:lnTo>
                    <a:cubicBezTo>
                      <a:pt x="1861" y="541"/>
                      <a:pt x="1749" y="199"/>
                      <a:pt x="1468" y="61"/>
                    </a:cubicBezTo>
                    <a:cubicBezTo>
                      <a:pt x="1387" y="20"/>
                      <a:pt x="1300" y="1"/>
                      <a:pt x="1215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627" name="Google Shape;1627;p39"/>
              <p:cNvSpPr/>
              <p:nvPr/>
            </p:nvSpPr>
            <p:spPr>
              <a:xfrm>
                <a:off x="3611225" y="323500"/>
                <a:ext cx="56550" cy="28325"/>
              </a:xfrm>
              <a:custGeom>
                <a:avLst/>
                <a:gdLst/>
                <a:ahLst/>
                <a:cxnLst/>
                <a:rect l="l" t="t" r="r" b="b"/>
                <a:pathLst>
                  <a:path w="2262" h="1133" extrusionOk="0">
                    <a:moveTo>
                      <a:pt x="565" y="0"/>
                    </a:moveTo>
                    <a:cubicBezTo>
                      <a:pt x="251" y="0"/>
                      <a:pt x="0" y="254"/>
                      <a:pt x="0" y="568"/>
                    </a:cubicBezTo>
                    <a:cubicBezTo>
                      <a:pt x="0" y="879"/>
                      <a:pt x="251" y="1132"/>
                      <a:pt x="565" y="1132"/>
                    </a:cubicBezTo>
                    <a:lnTo>
                      <a:pt x="1697" y="1132"/>
                    </a:lnTo>
                    <a:cubicBezTo>
                      <a:pt x="2011" y="1132"/>
                      <a:pt x="2262" y="879"/>
                      <a:pt x="2262" y="568"/>
                    </a:cubicBezTo>
                    <a:cubicBezTo>
                      <a:pt x="2262" y="254"/>
                      <a:pt x="2011" y="0"/>
                      <a:pt x="169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628" name="Google Shape;1628;p39"/>
              <p:cNvSpPr/>
              <p:nvPr/>
            </p:nvSpPr>
            <p:spPr>
              <a:xfrm>
                <a:off x="3413075" y="323500"/>
                <a:ext cx="56550" cy="28325"/>
              </a:xfrm>
              <a:custGeom>
                <a:avLst/>
                <a:gdLst/>
                <a:ahLst/>
                <a:cxnLst/>
                <a:rect l="l" t="t" r="r" b="b"/>
                <a:pathLst>
                  <a:path w="2262" h="1133" extrusionOk="0">
                    <a:moveTo>
                      <a:pt x="565" y="0"/>
                    </a:moveTo>
                    <a:cubicBezTo>
                      <a:pt x="251" y="0"/>
                      <a:pt x="0" y="254"/>
                      <a:pt x="0" y="568"/>
                    </a:cubicBezTo>
                    <a:cubicBezTo>
                      <a:pt x="0" y="879"/>
                      <a:pt x="251" y="1132"/>
                      <a:pt x="565" y="1132"/>
                    </a:cubicBezTo>
                    <a:lnTo>
                      <a:pt x="1697" y="1132"/>
                    </a:lnTo>
                    <a:cubicBezTo>
                      <a:pt x="2011" y="1132"/>
                      <a:pt x="2262" y="879"/>
                      <a:pt x="2262" y="568"/>
                    </a:cubicBezTo>
                    <a:cubicBezTo>
                      <a:pt x="2262" y="254"/>
                      <a:pt x="2011" y="0"/>
                      <a:pt x="169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</p:grpSp>
        <p:grpSp>
          <p:nvGrpSpPr>
            <p:cNvPr id="1629" name="Google Shape;1629;p39"/>
            <p:cNvGrpSpPr/>
            <p:nvPr/>
          </p:nvGrpSpPr>
          <p:grpSpPr>
            <a:xfrm>
              <a:off x="7696225" y="2461955"/>
              <a:ext cx="301161" cy="339535"/>
              <a:chOff x="3299850" y="238575"/>
              <a:chExt cx="427725" cy="482225"/>
            </a:xfrm>
          </p:grpSpPr>
          <p:sp>
            <p:nvSpPr>
              <p:cNvPr id="1630" name="Google Shape;1630;p39"/>
              <p:cNvSpPr/>
              <p:nvPr/>
            </p:nvSpPr>
            <p:spPr>
              <a:xfrm>
                <a:off x="3299850" y="323500"/>
                <a:ext cx="427725" cy="397300"/>
              </a:xfrm>
              <a:custGeom>
                <a:avLst/>
                <a:gdLst/>
                <a:ahLst/>
                <a:cxnLst/>
                <a:rect l="l" t="t" r="r" b="b"/>
                <a:pathLst>
                  <a:path w="17109" h="15892" extrusionOk="0">
                    <a:moveTo>
                      <a:pt x="3397" y="6794"/>
                    </a:moveTo>
                    <a:lnTo>
                      <a:pt x="3397" y="14759"/>
                    </a:lnTo>
                    <a:lnTo>
                      <a:pt x="1132" y="14759"/>
                    </a:lnTo>
                    <a:lnTo>
                      <a:pt x="1132" y="6794"/>
                    </a:lnTo>
                    <a:close/>
                    <a:moveTo>
                      <a:pt x="9034" y="1132"/>
                    </a:moveTo>
                    <a:cubicBezTo>
                      <a:pt x="9683" y="1175"/>
                      <a:pt x="10191" y="1712"/>
                      <a:pt x="10191" y="2364"/>
                    </a:cubicBezTo>
                    <a:cubicBezTo>
                      <a:pt x="10191" y="3346"/>
                      <a:pt x="9774" y="5275"/>
                      <a:pt x="9221" y="5828"/>
                    </a:cubicBezTo>
                    <a:cubicBezTo>
                      <a:pt x="8865" y="6184"/>
                      <a:pt x="9119" y="6794"/>
                      <a:pt x="9623" y="6794"/>
                    </a:cubicBezTo>
                    <a:lnTo>
                      <a:pt x="15285" y="6794"/>
                    </a:lnTo>
                    <a:cubicBezTo>
                      <a:pt x="15599" y="6794"/>
                      <a:pt x="15849" y="7047"/>
                      <a:pt x="15849" y="7361"/>
                    </a:cubicBezTo>
                    <a:cubicBezTo>
                      <a:pt x="15849" y="7672"/>
                      <a:pt x="15599" y="7926"/>
                      <a:pt x="15285" y="7926"/>
                    </a:cubicBezTo>
                    <a:lnTo>
                      <a:pt x="11888" y="7926"/>
                    </a:lnTo>
                    <a:cubicBezTo>
                      <a:pt x="11574" y="7926"/>
                      <a:pt x="11323" y="8180"/>
                      <a:pt x="11323" y="8494"/>
                    </a:cubicBezTo>
                    <a:cubicBezTo>
                      <a:pt x="11323" y="8805"/>
                      <a:pt x="11574" y="9058"/>
                      <a:pt x="11888" y="9058"/>
                    </a:cubicBezTo>
                    <a:lnTo>
                      <a:pt x="15285" y="9058"/>
                    </a:lnTo>
                    <a:cubicBezTo>
                      <a:pt x="15586" y="9058"/>
                      <a:pt x="15852" y="9342"/>
                      <a:pt x="15852" y="9662"/>
                    </a:cubicBezTo>
                    <a:cubicBezTo>
                      <a:pt x="15852" y="9976"/>
                      <a:pt x="15599" y="10230"/>
                      <a:pt x="15285" y="10230"/>
                    </a:cubicBezTo>
                    <a:lnTo>
                      <a:pt x="11888" y="10230"/>
                    </a:lnTo>
                    <a:cubicBezTo>
                      <a:pt x="11574" y="10230"/>
                      <a:pt x="11323" y="10484"/>
                      <a:pt x="11323" y="10795"/>
                    </a:cubicBezTo>
                    <a:cubicBezTo>
                      <a:pt x="11323" y="11109"/>
                      <a:pt x="11574" y="11362"/>
                      <a:pt x="11888" y="11362"/>
                    </a:cubicBezTo>
                    <a:lnTo>
                      <a:pt x="14152" y="11362"/>
                    </a:lnTo>
                    <a:cubicBezTo>
                      <a:pt x="14466" y="11362"/>
                      <a:pt x="14717" y="11616"/>
                      <a:pt x="14717" y="11927"/>
                    </a:cubicBezTo>
                    <a:cubicBezTo>
                      <a:pt x="14717" y="12241"/>
                      <a:pt x="14466" y="12494"/>
                      <a:pt x="14152" y="12494"/>
                    </a:cubicBezTo>
                    <a:lnTo>
                      <a:pt x="11888" y="12494"/>
                    </a:lnTo>
                    <a:cubicBezTo>
                      <a:pt x="11574" y="12494"/>
                      <a:pt x="11323" y="12748"/>
                      <a:pt x="11323" y="13059"/>
                    </a:cubicBezTo>
                    <a:cubicBezTo>
                      <a:pt x="11323" y="13373"/>
                      <a:pt x="11574" y="13627"/>
                      <a:pt x="11888" y="13627"/>
                    </a:cubicBezTo>
                    <a:lnTo>
                      <a:pt x="13020" y="13627"/>
                    </a:lnTo>
                    <a:cubicBezTo>
                      <a:pt x="13334" y="13627"/>
                      <a:pt x="13585" y="13880"/>
                      <a:pt x="13585" y="14191"/>
                    </a:cubicBezTo>
                    <a:cubicBezTo>
                      <a:pt x="13585" y="14505"/>
                      <a:pt x="13334" y="14759"/>
                      <a:pt x="13020" y="14759"/>
                    </a:cubicBezTo>
                    <a:lnTo>
                      <a:pt x="9197" y="14759"/>
                    </a:lnTo>
                    <a:cubicBezTo>
                      <a:pt x="8041" y="14759"/>
                      <a:pt x="6890" y="14572"/>
                      <a:pt x="5794" y="14207"/>
                    </a:cubicBezTo>
                    <a:lnTo>
                      <a:pt x="4529" y="13784"/>
                    </a:lnTo>
                    <a:lnTo>
                      <a:pt x="4529" y="7712"/>
                    </a:lnTo>
                    <a:lnTo>
                      <a:pt x="5686" y="7132"/>
                    </a:lnTo>
                    <a:cubicBezTo>
                      <a:pt x="6265" y="6842"/>
                      <a:pt x="6797" y="6459"/>
                      <a:pt x="7253" y="6003"/>
                    </a:cubicBezTo>
                    <a:lnTo>
                      <a:pt x="7289" y="5963"/>
                    </a:lnTo>
                    <a:cubicBezTo>
                      <a:pt x="8352" y="4901"/>
                      <a:pt x="8917" y="2654"/>
                      <a:pt x="9034" y="1132"/>
                    </a:cubicBezTo>
                    <a:close/>
                    <a:moveTo>
                      <a:pt x="8491" y="0"/>
                    </a:moveTo>
                    <a:cubicBezTo>
                      <a:pt x="8177" y="0"/>
                      <a:pt x="7926" y="254"/>
                      <a:pt x="7926" y="568"/>
                    </a:cubicBezTo>
                    <a:cubicBezTo>
                      <a:pt x="7926" y="1887"/>
                      <a:pt x="7380" y="4276"/>
                      <a:pt x="6492" y="5166"/>
                    </a:cubicBezTo>
                    <a:lnTo>
                      <a:pt x="6456" y="5203"/>
                    </a:lnTo>
                    <a:cubicBezTo>
                      <a:pt x="6081" y="5574"/>
                      <a:pt x="5652" y="5885"/>
                      <a:pt x="5181" y="6120"/>
                    </a:cubicBezTo>
                    <a:lnTo>
                      <a:pt x="4529" y="6444"/>
                    </a:lnTo>
                    <a:lnTo>
                      <a:pt x="4529" y="6229"/>
                    </a:lnTo>
                    <a:cubicBezTo>
                      <a:pt x="4529" y="5915"/>
                      <a:pt x="4276" y="5661"/>
                      <a:pt x="3962" y="5661"/>
                    </a:cubicBezTo>
                    <a:lnTo>
                      <a:pt x="565" y="5661"/>
                    </a:lnTo>
                    <a:cubicBezTo>
                      <a:pt x="251" y="5661"/>
                      <a:pt x="0" y="5915"/>
                      <a:pt x="0" y="6229"/>
                    </a:cubicBezTo>
                    <a:lnTo>
                      <a:pt x="0" y="15324"/>
                    </a:lnTo>
                    <a:cubicBezTo>
                      <a:pt x="0" y="15638"/>
                      <a:pt x="251" y="15891"/>
                      <a:pt x="565" y="15891"/>
                    </a:cubicBezTo>
                    <a:lnTo>
                      <a:pt x="3962" y="15891"/>
                    </a:lnTo>
                    <a:cubicBezTo>
                      <a:pt x="4276" y="15891"/>
                      <a:pt x="4529" y="15638"/>
                      <a:pt x="4529" y="15324"/>
                    </a:cubicBezTo>
                    <a:lnTo>
                      <a:pt x="4529" y="14976"/>
                    </a:lnTo>
                    <a:lnTo>
                      <a:pt x="5435" y="15278"/>
                    </a:lnTo>
                    <a:cubicBezTo>
                      <a:pt x="6649" y="15683"/>
                      <a:pt x="7917" y="15888"/>
                      <a:pt x="9197" y="15888"/>
                    </a:cubicBezTo>
                    <a:lnTo>
                      <a:pt x="13020" y="15888"/>
                    </a:lnTo>
                    <a:cubicBezTo>
                      <a:pt x="14219" y="15888"/>
                      <a:pt x="15040" y="14681"/>
                      <a:pt x="14599" y="13566"/>
                    </a:cubicBezTo>
                    <a:cubicBezTo>
                      <a:pt x="15577" y="13298"/>
                      <a:pt x="16106" y="12241"/>
                      <a:pt x="15731" y="11302"/>
                    </a:cubicBezTo>
                    <a:cubicBezTo>
                      <a:pt x="16468" y="11100"/>
                      <a:pt x="16981" y="10429"/>
                      <a:pt x="16984" y="9662"/>
                    </a:cubicBezTo>
                    <a:cubicBezTo>
                      <a:pt x="16981" y="9233"/>
                      <a:pt x="16824" y="8823"/>
                      <a:pt x="16541" y="8503"/>
                    </a:cubicBezTo>
                    <a:cubicBezTo>
                      <a:pt x="16994" y="8005"/>
                      <a:pt x="17108" y="7289"/>
                      <a:pt x="16837" y="6673"/>
                    </a:cubicBezTo>
                    <a:cubicBezTo>
                      <a:pt x="16565" y="6060"/>
                      <a:pt x="15958" y="5661"/>
                      <a:pt x="15285" y="5661"/>
                    </a:cubicBezTo>
                    <a:lnTo>
                      <a:pt x="10635" y="5661"/>
                    </a:lnTo>
                    <a:cubicBezTo>
                      <a:pt x="11109" y="4577"/>
                      <a:pt x="11323" y="3104"/>
                      <a:pt x="11323" y="2364"/>
                    </a:cubicBezTo>
                    <a:cubicBezTo>
                      <a:pt x="11320" y="1060"/>
                      <a:pt x="10263" y="3"/>
                      <a:pt x="895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631" name="Google Shape;1631;p39"/>
              <p:cNvSpPr/>
              <p:nvPr/>
            </p:nvSpPr>
            <p:spPr>
              <a:xfrm>
                <a:off x="3467650" y="238575"/>
                <a:ext cx="46525" cy="56650"/>
              </a:xfrm>
              <a:custGeom>
                <a:avLst/>
                <a:gdLst/>
                <a:ahLst/>
                <a:cxnLst/>
                <a:rect l="l" t="t" r="r" b="b"/>
                <a:pathLst>
                  <a:path w="1861" h="2266" extrusionOk="0">
                    <a:moveTo>
                      <a:pt x="646" y="1"/>
                    </a:moveTo>
                    <a:cubicBezTo>
                      <a:pt x="561" y="1"/>
                      <a:pt x="475" y="20"/>
                      <a:pt x="393" y="61"/>
                    </a:cubicBezTo>
                    <a:cubicBezTo>
                      <a:pt x="112" y="199"/>
                      <a:pt x="0" y="541"/>
                      <a:pt x="139" y="821"/>
                    </a:cubicBezTo>
                    <a:lnTo>
                      <a:pt x="707" y="1954"/>
                    </a:lnTo>
                    <a:cubicBezTo>
                      <a:pt x="805" y="2150"/>
                      <a:pt x="1005" y="2265"/>
                      <a:pt x="1212" y="2265"/>
                    </a:cubicBezTo>
                    <a:cubicBezTo>
                      <a:pt x="1297" y="2265"/>
                      <a:pt x="1384" y="2246"/>
                      <a:pt x="1465" y="2204"/>
                    </a:cubicBezTo>
                    <a:cubicBezTo>
                      <a:pt x="1746" y="2065"/>
                      <a:pt x="1860" y="1727"/>
                      <a:pt x="1718" y="1446"/>
                    </a:cubicBezTo>
                    <a:lnTo>
                      <a:pt x="1154" y="314"/>
                    </a:lnTo>
                    <a:cubicBezTo>
                      <a:pt x="1053" y="115"/>
                      <a:pt x="854" y="1"/>
                      <a:pt x="64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632" name="Google Shape;1632;p39"/>
              <p:cNvSpPr/>
              <p:nvPr/>
            </p:nvSpPr>
            <p:spPr>
              <a:xfrm>
                <a:off x="3566675" y="238575"/>
                <a:ext cx="46525" cy="56675"/>
              </a:xfrm>
              <a:custGeom>
                <a:avLst/>
                <a:gdLst/>
                <a:ahLst/>
                <a:cxnLst/>
                <a:rect l="l" t="t" r="r" b="b"/>
                <a:pathLst>
                  <a:path w="1861" h="2267" extrusionOk="0">
                    <a:moveTo>
                      <a:pt x="1215" y="1"/>
                    </a:moveTo>
                    <a:cubicBezTo>
                      <a:pt x="1007" y="1"/>
                      <a:pt x="808" y="115"/>
                      <a:pt x="707" y="314"/>
                    </a:cubicBezTo>
                    <a:lnTo>
                      <a:pt x="143" y="1446"/>
                    </a:lnTo>
                    <a:cubicBezTo>
                      <a:pt x="1" y="1727"/>
                      <a:pt x="116" y="2065"/>
                      <a:pt x="396" y="2207"/>
                    </a:cubicBezTo>
                    <a:cubicBezTo>
                      <a:pt x="477" y="2247"/>
                      <a:pt x="562" y="2266"/>
                      <a:pt x="646" y="2266"/>
                    </a:cubicBezTo>
                    <a:cubicBezTo>
                      <a:pt x="854" y="2266"/>
                      <a:pt x="1055" y="2151"/>
                      <a:pt x="1154" y="1954"/>
                    </a:cubicBezTo>
                    <a:lnTo>
                      <a:pt x="1722" y="821"/>
                    </a:lnTo>
                    <a:cubicBezTo>
                      <a:pt x="1861" y="541"/>
                      <a:pt x="1749" y="199"/>
                      <a:pt x="1468" y="61"/>
                    </a:cubicBezTo>
                    <a:cubicBezTo>
                      <a:pt x="1387" y="20"/>
                      <a:pt x="1300" y="1"/>
                      <a:pt x="1215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633" name="Google Shape;1633;p39"/>
              <p:cNvSpPr/>
              <p:nvPr/>
            </p:nvSpPr>
            <p:spPr>
              <a:xfrm>
                <a:off x="3611225" y="323500"/>
                <a:ext cx="56550" cy="28325"/>
              </a:xfrm>
              <a:custGeom>
                <a:avLst/>
                <a:gdLst/>
                <a:ahLst/>
                <a:cxnLst/>
                <a:rect l="l" t="t" r="r" b="b"/>
                <a:pathLst>
                  <a:path w="2262" h="1133" extrusionOk="0">
                    <a:moveTo>
                      <a:pt x="565" y="0"/>
                    </a:moveTo>
                    <a:cubicBezTo>
                      <a:pt x="251" y="0"/>
                      <a:pt x="0" y="254"/>
                      <a:pt x="0" y="568"/>
                    </a:cubicBezTo>
                    <a:cubicBezTo>
                      <a:pt x="0" y="879"/>
                      <a:pt x="251" y="1132"/>
                      <a:pt x="565" y="1132"/>
                    </a:cubicBezTo>
                    <a:lnTo>
                      <a:pt x="1697" y="1132"/>
                    </a:lnTo>
                    <a:cubicBezTo>
                      <a:pt x="2011" y="1132"/>
                      <a:pt x="2262" y="879"/>
                      <a:pt x="2262" y="568"/>
                    </a:cubicBezTo>
                    <a:cubicBezTo>
                      <a:pt x="2262" y="254"/>
                      <a:pt x="2011" y="0"/>
                      <a:pt x="169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634" name="Google Shape;1634;p39"/>
              <p:cNvSpPr/>
              <p:nvPr/>
            </p:nvSpPr>
            <p:spPr>
              <a:xfrm>
                <a:off x="3413075" y="323500"/>
                <a:ext cx="56550" cy="28325"/>
              </a:xfrm>
              <a:custGeom>
                <a:avLst/>
                <a:gdLst/>
                <a:ahLst/>
                <a:cxnLst/>
                <a:rect l="l" t="t" r="r" b="b"/>
                <a:pathLst>
                  <a:path w="2262" h="1133" extrusionOk="0">
                    <a:moveTo>
                      <a:pt x="565" y="0"/>
                    </a:moveTo>
                    <a:cubicBezTo>
                      <a:pt x="251" y="0"/>
                      <a:pt x="0" y="254"/>
                      <a:pt x="0" y="568"/>
                    </a:cubicBezTo>
                    <a:cubicBezTo>
                      <a:pt x="0" y="879"/>
                      <a:pt x="251" y="1132"/>
                      <a:pt x="565" y="1132"/>
                    </a:cubicBezTo>
                    <a:lnTo>
                      <a:pt x="1697" y="1132"/>
                    </a:lnTo>
                    <a:cubicBezTo>
                      <a:pt x="2011" y="1132"/>
                      <a:pt x="2262" y="879"/>
                      <a:pt x="2262" y="568"/>
                    </a:cubicBezTo>
                    <a:cubicBezTo>
                      <a:pt x="2262" y="254"/>
                      <a:pt x="2011" y="0"/>
                      <a:pt x="169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</p:grp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4587262D-6A3F-EB66-A22F-4355A54A0BDF}"/>
              </a:ext>
            </a:extLst>
          </p:cNvPr>
          <p:cNvGrpSpPr/>
          <p:nvPr/>
        </p:nvGrpSpPr>
        <p:grpSpPr>
          <a:xfrm>
            <a:off x="6781825" y="3641224"/>
            <a:ext cx="1215561" cy="339535"/>
            <a:chOff x="6781825" y="2842955"/>
            <a:chExt cx="1215561" cy="339535"/>
          </a:xfrm>
        </p:grpSpPr>
        <p:grpSp>
          <p:nvGrpSpPr>
            <p:cNvPr id="1635" name="Google Shape;1635;p39"/>
            <p:cNvGrpSpPr/>
            <p:nvPr/>
          </p:nvGrpSpPr>
          <p:grpSpPr>
            <a:xfrm>
              <a:off x="6781825" y="2842955"/>
              <a:ext cx="301161" cy="339535"/>
              <a:chOff x="3299850" y="238575"/>
              <a:chExt cx="427725" cy="482225"/>
            </a:xfrm>
          </p:grpSpPr>
          <p:sp>
            <p:nvSpPr>
              <p:cNvPr id="1636" name="Google Shape;1636;p39"/>
              <p:cNvSpPr/>
              <p:nvPr/>
            </p:nvSpPr>
            <p:spPr>
              <a:xfrm>
                <a:off x="3299850" y="323500"/>
                <a:ext cx="427725" cy="397300"/>
              </a:xfrm>
              <a:custGeom>
                <a:avLst/>
                <a:gdLst/>
                <a:ahLst/>
                <a:cxnLst/>
                <a:rect l="l" t="t" r="r" b="b"/>
                <a:pathLst>
                  <a:path w="17109" h="15892" extrusionOk="0">
                    <a:moveTo>
                      <a:pt x="3397" y="6794"/>
                    </a:moveTo>
                    <a:lnTo>
                      <a:pt x="3397" y="14759"/>
                    </a:lnTo>
                    <a:lnTo>
                      <a:pt x="1132" y="14759"/>
                    </a:lnTo>
                    <a:lnTo>
                      <a:pt x="1132" y="6794"/>
                    </a:lnTo>
                    <a:close/>
                    <a:moveTo>
                      <a:pt x="9034" y="1132"/>
                    </a:moveTo>
                    <a:cubicBezTo>
                      <a:pt x="9683" y="1175"/>
                      <a:pt x="10191" y="1712"/>
                      <a:pt x="10191" y="2364"/>
                    </a:cubicBezTo>
                    <a:cubicBezTo>
                      <a:pt x="10191" y="3346"/>
                      <a:pt x="9774" y="5275"/>
                      <a:pt x="9221" y="5828"/>
                    </a:cubicBezTo>
                    <a:cubicBezTo>
                      <a:pt x="8865" y="6184"/>
                      <a:pt x="9119" y="6794"/>
                      <a:pt x="9623" y="6794"/>
                    </a:cubicBezTo>
                    <a:lnTo>
                      <a:pt x="15285" y="6794"/>
                    </a:lnTo>
                    <a:cubicBezTo>
                      <a:pt x="15599" y="6794"/>
                      <a:pt x="15849" y="7047"/>
                      <a:pt x="15849" y="7361"/>
                    </a:cubicBezTo>
                    <a:cubicBezTo>
                      <a:pt x="15849" y="7672"/>
                      <a:pt x="15599" y="7926"/>
                      <a:pt x="15285" y="7926"/>
                    </a:cubicBezTo>
                    <a:lnTo>
                      <a:pt x="11888" y="7926"/>
                    </a:lnTo>
                    <a:cubicBezTo>
                      <a:pt x="11574" y="7926"/>
                      <a:pt x="11323" y="8180"/>
                      <a:pt x="11323" y="8494"/>
                    </a:cubicBezTo>
                    <a:cubicBezTo>
                      <a:pt x="11323" y="8805"/>
                      <a:pt x="11574" y="9058"/>
                      <a:pt x="11888" y="9058"/>
                    </a:cubicBezTo>
                    <a:lnTo>
                      <a:pt x="15285" y="9058"/>
                    </a:lnTo>
                    <a:cubicBezTo>
                      <a:pt x="15586" y="9058"/>
                      <a:pt x="15852" y="9342"/>
                      <a:pt x="15852" y="9662"/>
                    </a:cubicBezTo>
                    <a:cubicBezTo>
                      <a:pt x="15852" y="9976"/>
                      <a:pt x="15599" y="10230"/>
                      <a:pt x="15285" y="10230"/>
                    </a:cubicBezTo>
                    <a:lnTo>
                      <a:pt x="11888" y="10230"/>
                    </a:lnTo>
                    <a:cubicBezTo>
                      <a:pt x="11574" y="10230"/>
                      <a:pt x="11323" y="10484"/>
                      <a:pt x="11323" y="10795"/>
                    </a:cubicBezTo>
                    <a:cubicBezTo>
                      <a:pt x="11323" y="11109"/>
                      <a:pt x="11574" y="11362"/>
                      <a:pt x="11888" y="11362"/>
                    </a:cubicBezTo>
                    <a:lnTo>
                      <a:pt x="14152" y="11362"/>
                    </a:lnTo>
                    <a:cubicBezTo>
                      <a:pt x="14466" y="11362"/>
                      <a:pt x="14717" y="11616"/>
                      <a:pt x="14717" y="11927"/>
                    </a:cubicBezTo>
                    <a:cubicBezTo>
                      <a:pt x="14717" y="12241"/>
                      <a:pt x="14466" y="12494"/>
                      <a:pt x="14152" y="12494"/>
                    </a:cubicBezTo>
                    <a:lnTo>
                      <a:pt x="11888" y="12494"/>
                    </a:lnTo>
                    <a:cubicBezTo>
                      <a:pt x="11574" y="12494"/>
                      <a:pt x="11323" y="12748"/>
                      <a:pt x="11323" y="13059"/>
                    </a:cubicBezTo>
                    <a:cubicBezTo>
                      <a:pt x="11323" y="13373"/>
                      <a:pt x="11574" y="13627"/>
                      <a:pt x="11888" y="13627"/>
                    </a:cubicBezTo>
                    <a:lnTo>
                      <a:pt x="13020" y="13627"/>
                    </a:lnTo>
                    <a:cubicBezTo>
                      <a:pt x="13334" y="13627"/>
                      <a:pt x="13585" y="13880"/>
                      <a:pt x="13585" y="14191"/>
                    </a:cubicBezTo>
                    <a:cubicBezTo>
                      <a:pt x="13585" y="14505"/>
                      <a:pt x="13334" y="14759"/>
                      <a:pt x="13020" y="14759"/>
                    </a:cubicBezTo>
                    <a:lnTo>
                      <a:pt x="9197" y="14759"/>
                    </a:lnTo>
                    <a:cubicBezTo>
                      <a:pt x="8041" y="14759"/>
                      <a:pt x="6890" y="14572"/>
                      <a:pt x="5794" y="14207"/>
                    </a:cubicBezTo>
                    <a:lnTo>
                      <a:pt x="4529" y="13784"/>
                    </a:lnTo>
                    <a:lnTo>
                      <a:pt x="4529" y="7712"/>
                    </a:lnTo>
                    <a:lnTo>
                      <a:pt x="5686" y="7132"/>
                    </a:lnTo>
                    <a:cubicBezTo>
                      <a:pt x="6265" y="6842"/>
                      <a:pt x="6797" y="6459"/>
                      <a:pt x="7253" y="6003"/>
                    </a:cubicBezTo>
                    <a:lnTo>
                      <a:pt x="7289" y="5963"/>
                    </a:lnTo>
                    <a:cubicBezTo>
                      <a:pt x="8352" y="4901"/>
                      <a:pt x="8917" y="2654"/>
                      <a:pt x="9034" y="1132"/>
                    </a:cubicBezTo>
                    <a:close/>
                    <a:moveTo>
                      <a:pt x="8491" y="0"/>
                    </a:moveTo>
                    <a:cubicBezTo>
                      <a:pt x="8177" y="0"/>
                      <a:pt x="7926" y="254"/>
                      <a:pt x="7926" y="568"/>
                    </a:cubicBezTo>
                    <a:cubicBezTo>
                      <a:pt x="7926" y="1887"/>
                      <a:pt x="7380" y="4276"/>
                      <a:pt x="6492" y="5166"/>
                    </a:cubicBezTo>
                    <a:lnTo>
                      <a:pt x="6456" y="5203"/>
                    </a:lnTo>
                    <a:cubicBezTo>
                      <a:pt x="6081" y="5574"/>
                      <a:pt x="5652" y="5885"/>
                      <a:pt x="5181" y="6120"/>
                    </a:cubicBezTo>
                    <a:lnTo>
                      <a:pt x="4529" y="6444"/>
                    </a:lnTo>
                    <a:lnTo>
                      <a:pt x="4529" y="6229"/>
                    </a:lnTo>
                    <a:cubicBezTo>
                      <a:pt x="4529" y="5915"/>
                      <a:pt x="4276" y="5661"/>
                      <a:pt x="3962" y="5661"/>
                    </a:cubicBezTo>
                    <a:lnTo>
                      <a:pt x="565" y="5661"/>
                    </a:lnTo>
                    <a:cubicBezTo>
                      <a:pt x="251" y="5661"/>
                      <a:pt x="0" y="5915"/>
                      <a:pt x="0" y="6229"/>
                    </a:cubicBezTo>
                    <a:lnTo>
                      <a:pt x="0" y="15324"/>
                    </a:lnTo>
                    <a:cubicBezTo>
                      <a:pt x="0" y="15638"/>
                      <a:pt x="251" y="15891"/>
                      <a:pt x="565" y="15891"/>
                    </a:cubicBezTo>
                    <a:lnTo>
                      <a:pt x="3962" y="15891"/>
                    </a:lnTo>
                    <a:cubicBezTo>
                      <a:pt x="4276" y="15891"/>
                      <a:pt x="4529" y="15638"/>
                      <a:pt x="4529" y="15324"/>
                    </a:cubicBezTo>
                    <a:lnTo>
                      <a:pt x="4529" y="14976"/>
                    </a:lnTo>
                    <a:lnTo>
                      <a:pt x="5435" y="15278"/>
                    </a:lnTo>
                    <a:cubicBezTo>
                      <a:pt x="6649" y="15683"/>
                      <a:pt x="7917" y="15888"/>
                      <a:pt x="9197" y="15888"/>
                    </a:cubicBezTo>
                    <a:lnTo>
                      <a:pt x="13020" y="15888"/>
                    </a:lnTo>
                    <a:cubicBezTo>
                      <a:pt x="14219" y="15888"/>
                      <a:pt x="15040" y="14681"/>
                      <a:pt x="14599" y="13566"/>
                    </a:cubicBezTo>
                    <a:cubicBezTo>
                      <a:pt x="15577" y="13298"/>
                      <a:pt x="16106" y="12241"/>
                      <a:pt x="15731" y="11302"/>
                    </a:cubicBezTo>
                    <a:cubicBezTo>
                      <a:pt x="16468" y="11100"/>
                      <a:pt x="16981" y="10429"/>
                      <a:pt x="16984" y="9662"/>
                    </a:cubicBezTo>
                    <a:cubicBezTo>
                      <a:pt x="16981" y="9233"/>
                      <a:pt x="16824" y="8823"/>
                      <a:pt x="16541" y="8503"/>
                    </a:cubicBezTo>
                    <a:cubicBezTo>
                      <a:pt x="16994" y="8005"/>
                      <a:pt x="17108" y="7289"/>
                      <a:pt x="16837" y="6673"/>
                    </a:cubicBezTo>
                    <a:cubicBezTo>
                      <a:pt x="16565" y="6060"/>
                      <a:pt x="15958" y="5661"/>
                      <a:pt x="15285" y="5661"/>
                    </a:cubicBezTo>
                    <a:lnTo>
                      <a:pt x="10635" y="5661"/>
                    </a:lnTo>
                    <a:cubicBezTo>
                      <a:pt x="11109" y="4577"/>
                      <a:pt x="11323" y="3104"/>
                      <a:pt x="11323" y="2364"/>
                    </a:cubicBezTo>
                    <a:cubicBezTo>
                      <a:pt x="11320" y="1060"/>
                      <a:pt x="10263" y="3"/>
                      <a:pt x="895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637" name="Google Shape;1637;p39"/>
              <p:cNvSpPr/>
              <p:nvPr/>
            </p:nvSpPr>
            <p:spPr>
              <a:xfrm>
                <a:off x="3467650" y="238575"/>
                <a:ext cx="46525" cy="56650"/>
              </a:xfrm>
              <a:custGeom>
                <a:avLst/>
                <a:gdLst/>
                <a:ahLst/>
                <a:cxnLst/>
                <a:rect l="l" t="t" r="r" b="b"/>
                <a:pathLst>
                  <a:path w="1861" h="2266" extrusionOk="0">
                    <a:moveTo>
                      <a:pt x="646" y="1"/>
                    </a:moveTo>
                    <a:cubicBezTo>
                      <a:pt x="561" y="1"/>
                      <a:pt x="475" y="20"/>
                      <a:pt x="393" y="61"/>
                    </a:cubicBezTo>
                    <a:cubicBezTo>
                      <a:pt x="112" y="199"/>
                      <a:pt x="0" y="541"/>
                      <a:pt x="139" y="821"/>
                    </a:cubicBezTo>
                    <a:lnTo>
                      <a:pt x="707" y="1954"/>
                    </a:lnTo>
                    <a:cubicBezTo>
                      <a:pt x="805" y="2150"/>
                      <a:pt x="1005" y="2265"/>
                      <a:pt x="1212" y="2265"/>
                    </a:cubicBezTo>
                    <a:cubicBezTo>
                      <a:pt x="1297" y="2265"/>
                      <a:pt x="1384" y="2246"/>
                      <a:pt x="1465" y="2204"/>
                    </a:cubicBezTo>
                    <a:cubicBezTo>
                      <a:pt x="1746" y="2065"/>
                      <a:pt x="1860" y="1727"/>
                      <a:pt x="1718" y="1446"/>
                    </a:cubicBezTo>
                    <a:lnTo>
                      <a:pt x="1154" y="314"/>
                    </a:lnTo>
                    <a:cubicBezTo>
                      <a:pt x="1053" y="115"/>
                      <a:pt x="854" y="1"/>
                      <a:pt x="64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638" name="Google Shape;1638;p39"/>
              <p:cNvSpPr/>
              <p:nvPr/>
            </p:nvSpPr>
            <p:spPr>
              <a:xfrm>
                <a:off x="3566675" y="238575"/>
                <a:ext cx="46525" cy="56675"/>
              </a:xfrm>
              <a:custGeom>
                <a:avLst/>
                <a:gdLst/>
                <a:ahLst/>
                <a:cxnLst/>
                <a:rect l="l" t="t" r="r" b="b"/>
                <a:pathLst>
                  <a:path w="1861" h="2267" extrusionOk="0">
                    <a:moveTo>
                      <a:pt x="1215" y="1"/>
                    </a:moveTo>
                    <a:cubicBezTo>
                      <a:pt x="1007" y="1"/>
                      <a:pt x="808" y="115"/>
                      <a:pt x="707" y="314"/>
                    </a:cubicBezTo>
                    <a:lnTo>
                      <a:pt x="143" y="1446"/>
                    </a:lnTo>
                    <a:cubicBezTo>
                      <a:pt x="1" y="1727"/>
                      <a:pt x="116" y="2065"/>
                      <a:pt x="396" y="2207"/>
                    </a:cubicBezTo>
                    <a:cubicBezTo>
                      <a:pt x="477" y="2247"/>
                      <a:pt x="562" y="2266"/>
                      <a:pt x="646" y="2266"/>
                    </a:cubicBezTo>
                    <a:cubicBezTo>
                      <a:pt x="854" y="2266"/>
                      <a:pt x="1055" y="2151"/>
                      <a:pt x="1154" y="1954"/>
                    </a:cubicBezTo>
                    <a:lnTo>
                      <a:pt x="1722" y="821"/>
                    </a:lnTo>
                    <a:cubicBezTo>
                      <a:pt x="1861" y="541"/>
                      <a:pt x="1749" y="199"/>
                      <a:pt x="1468" y="61"/>
                    </a:cubicBezTo>
                    <a:cubicBezTo>
                      <a:pt x="1387" y="20"/>
                      <a:pt x="1300" y="1"/>
                      <a:pt x="1215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639" name="Google Shape;1639;p39"/>
              <p:cNvSpPr/>
              <p:nvPr/>
            </p:nvSpPr>
            <p:spPr>
              <a:xfrm>
                <a:off x="3611225" y="323500"/>
                <a:ext cx="56550" cy="28325"/>
              </a:xfrm>
              <a:custGeom>
                <a:avLst/>
                <a:gdLst/>
                <a:ahLst/>
                <a:cxnLst/>
                <a:rect l="l" t="t" r="r" b="b"/>
                <a:pathLst>
                  <a:path w="2262" h="1133" extrusionOk="0">
                    <a:moveTo>
                      <a:pt x="565" y="0"/>
                    </a:moveTo>
                    <a:cubicBezTo>
                      <a:pt x="251" y="0"/>
                      <a:pt x="0" y="254"/>
                      <a:pt x="0" y="568"/>
                    </a:cubicBezTo>
                    <a:cubicBezTo>
                      <a:pt x="0" y="879"/>
                      <a:pt x="251" y="1132"/>
                      <a:pt x="565" y="1132"/>
                    </a:cubicBezTo>
                    <a:lnTo>
                      <a:pt x="1697" y="1132"/>
                    </a:lnTo>
                    <a:cubicBezTo>
                      <a:pt x="2011" y="1132"/>
                      <a:pt x="2262" y="879"/>
                      <a:pt x="2262" y="568"/>
                    </a:cubicBezTo>
                    <a:cubicBezTo>
                      <a:pt x="2262" y="254"/>
                      <a:pt x="2011" y="0"/>
                      <a:pt x="169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640" name="Google Shape;1640;p39"/>
              <p:cNvSpPr/>
              <p:nvPr/>
            </p:nvSpPr>
            <p:spPr>
              <a:xfrm>
                <a:off x="3413075" y="323500"/>
                <a:ext cx="56550" cy="28325"/>
              </a:xfrm>
              <a:custGeom>
                <a:avLst/>
                <a:gdLst/>
                <a:ahLst/>
                <a:cxnLst/>
                <a:rect l="l" t="t" r="r" b="b"/>
                <a:pathLst>
                  <a:path w="2262" h="1133" extrusionOk="0">
                    <a:moveTo>
                      <a:pt x="565" y="0"/>
                    </a:moveTo>
                    <a:cubicBezTo>
                      <a:pt x="251" y="0"/>
                      <a:pt x="0" y="254"/>
                      <a:pt x="0" y="568"/>
                    </a:cubicBezTo>
                    <a:cubicBezTo>
                      <a:pt x="0" y="879"/>
                      <a:pt x="251" y="1132"/>
                      <a:pt x="565" y="1132"/>
                    </a:cubicBezTo>
                    <a:lnTo>
                      <a:pt x="1697" y="1132"/>
                    </a:lnTo>
                    <a:cubicBezTo>
                      <a:pt x="2011" y="1132"/>
                      <a:pt x="2262" y="879"/>
                      <a:pt x="2262" y="568"/>
                    </a:cubicBezTo>
                    <a:cubicBezTo>
                      <a:pt x="2262" y="254"/>
                      <a:pt x="2011" y="0"/>
                      <a:pt x="169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</p:grpSp>
        <p:grpSp>
          <p:nvGrpSpPr>
            <p:cNvPr id="1641" name="Google Shape;1641;p39"/>
            <p:cNvGrpSpPr/>
            <p:nvPr/>
          </p:nvGrpSpPr>
          <p:grpSpPr>
            <a:xfrm>
              <a:off x="7696225" y="2842955"/>
              <a:ext cx="301161" cy="339535"/>
              <a:chOff x="3299850" y="238575"/>
              <a:chExt cx="427725" cy="482225"/>
            </a:xfrm>
          </p:grpSpPr>
          <p:sp>
            <p:nvSpPr>
              <p:cNvPr id="1642" name="Google Shape;1642;p39"/>
              <p:cNvSpPr/>
              <p:nvPr/>
            </p:nvSpPr>
            <p:spPr>
              <a:xfrm>
                <a:off x="3299850" y="323500"/>
                <a:ext cx="427725" cy="397300"/>
              </a:xfrm>
              <a:custGeom>
                <a:avLst/>
                <a:gdLst/>
                <a:ahLst/>
                <a:cxnLst/>
                <a:rect l="l" t="t" r="r" b="b"/>
                <a:pathLst>
                  <a:path w="17109" h="15892" extrusionOk="0">
                    <a:moveTo>
                      <a:pt x="3397" y="6794"/>
                    </a:moveTo>
                    <a:lnTo>
                      <a:pt x="3397" y="14759"/>
                    </a:lnTo>
                    <a:lnTo>
                      <a:pt x="1132" y="14759"/>
                    </a:lnTo>
                    <a:lnTo>
                      <a:pt x="1132" y="6794"/>
                    </a:lnTo>
                    <a:close/>
                    <a:moveTo>
                      <a:pt x="9034" y="1132"/>
                    </a:moveTo>
                    <a:cubicBezTo>
                      <a:pt x="9683" y="1175"/>
                      <a:pt x="10191" y="1712"/>
                      <a:pt x="10191" y="2364"/>
                    </a:cubicBezTo>
                    <a:cubicBezTo>
                      <a:pt x="10191" y="3346"/>
                      <a:pt x="9774" y="5275"/>
                      <a:pt x="9221" y="5828"/>
                    </a:cubicBezTo>
                    <a:cubicBezTo>
                      <a:pt x="8865" y="6184"/>
                      <a:pt x="9119" y="6794"/>
                      <a:pt x="9623" y="6794"/>
                    </a:cubicBezTo>
                    <a:lnTo>
                      <a:pt x="15285" y="6794"/>
                    </a:lnTo>
                    <a:cubicBezTo>
                      <a:pt x="15599" y="6794"/>
                      <a:pt x="15849" y="7047"/>
                      <a:pt x="15849" y="7361"/>
                    </a:cubicBezTo>
                    <a:cubicBezTo>
                      <a:pt x="15849" y="7672"/>
                      <a:pt x="15599" y="7926"/>
                      <a:pt x="15285" y="7926"/>
                    </a:cubicBezTo>
                    <a:lnTo>
                      <a:pt x="11888" y="7926"/>
                    </a:lnTo>
                    <a:cubicBezTo>
                      <a:pt x="11574" y="7926"/>
                      <a:pt x="11323" y="8180"/>
                      <a:pt x="11323" y="8494"/>
                    </a:cubicBezTo>
                    <a:cubicBezTo>
                      <a:pt x="11323" y="8805"/>
                      <a:pt x="11574" y="9058"/>
                      <a:pt x="11888" y="9058"/>
                    </a:cubicBezTo>
                    <a:lnTo>
                      <a:pt x="15285" y="9058"/>
                    </a:lnTo>
                    <a:cubicBezTo>
                      <a:pt x="15586" y="9058"/>
                      <a:pt x="15852" y="9342"/>
                      <a:pt x="15852" y="9662"/>
                    </a:cubicBezTo>
                    <a:cubicBezTo>
                      <a:pt x="15852" y="9976"/>
                      <a:pt x="15599" y="10230"/>
                      <a:pt x="15285" y="10230"/>
                    </a:cubicBezTo>
                    <a:lnTo>
                      <a:pt x="11888" y="10230"/>
                    </a:lnTo>
                    <a:cubicBezTo>
                      <a:pt x="11574" y="10230"/>
                      <a:pt x="11323" y="10484"/>
                      <a:pt x="11323" y="10795"/>
                    </a:cubicBezTo>
                    <a:cubicBezTo>
                      <a:pt x="11323" y="11109"/>
                      <a:pt x="11574" y="11362"/>
                      <a:pt x="11888" y="11362"/>
                    </a:cubicBezTo>
                    <a:lnTo>
                      <a:pt x="14152" y="11362"/>
                    </a:lnTo>
                    <a:cubicBezTo>
                      <a:pt x="14466" y="11362"/>
                      <a:pt x="14717" y="11616"/>
                      <a:pt x="14717" y="11927"/>
                    </a:cubicBezTo>
                    <a:cubicBezTo>
                      <a:pt x="14717" y="12241"/>
                      <a:pt x="14466" y="12494"/>
                      <a:pt x="14152" y="12494"/>
                    </a:cubicBezTo>
                    <a:lnTo>
                      <a:pt x="11888" y="12494"/>
                    </a:lnTo>
                    <a:cubicBezTo>
                      <a:pt x="11574" y="12494"/>
                      <a:pt x="11323" y="12748"/>
                      <a:pt x="11323" y="13059"/>
                    </a:cubicBezTo>
                    <a:cubicBezTo>
                      <a:pt x="11323" y="13373"/>
                      <a:pt x="11574" y="13627"/>
                      <a:pt x="11888" y="13627"/>
                    </a:cubicBezTo>
                    <a:lnTo>
                      <a:pt x="13020" y="13627"/>
                    </a:lnTo>
                    <a:cubicBezTo>
                      <a:pt x="13334" y="13627"/>
                      <a:pt x="13585" y="13880"/>
                      <a:pt x="13585" y="14191"/>
                    </a:cubicBezTo>
                    <a:cubicBezTo>
                      <a:pt x="13585" y="14505"/>
                      <a:pt x="13334" y="14759"/>
                      <a:pt x="13020" y="14759"/>
                    </a:cubicBezTo>
                    <a:lnTo>
                      <a:pt x="9197" y="14759"/>
                    </a:lnTo>
                    <a:cubicBezTo>
                      <a:pt x="8041" y="14759"/>
                      <a:pt x="6890" y="14572"/>
                      <a:pt x="5794" y="14207"/>
                    </a:cubicBezTo>
                    <a:lnTo>
                      <a:pt x="4529" y="13784"/>
                    </a:lnTo>
                    <a:lnTo>
                      <a:pt x="4529" y="7712"/>
                    </a:lnTo>
                    <a:lnTo>
                      <a:pt x="5686" y="7132"/>
                    </a:lnTo>
                    <a:cubicBezTo>
                      <a:pt x="6265" y="6842"/>
                      <a:pt x="6797" y="6459"/>
                      <a:pt x="7253" y="6003"/>
                    </a:cubicBezTo>
                    <a:lnTo>
                      <a:pt x="7289" y="5963"/>
                    </a:lnTo>
                    <a:cubicBezTo>
                      <a:pt x="8352" y="4901"/>
                      <a:pt x="8917" y="2654"/>
                      <a:pt x="9034" y="1132"/>
                    </a:cubicBezTo>
                    <a:close/>
                    <a:moveTo>
                      <a:pt x="8491" y="0"/>
                    </a:moveTo>
                    <a:cubicBezTo>
                      <a:pt x="8177" y="0"/>
                      <a:pt x="7926" y="254"/>
                      <a:pt x="7926" y="568"/>
                    </a:cubicBezTo>
                    <a:cubicBezTo>
                      <a:pt x="7926" y="1887"/>
                      <a:pt x="7380" y="4276"/>
                      <a:pt x="6492" y="5166"/>
                    </a:cubicBezTo>
                    <a:lnTo>
                      <a:pt x="6456" y="5203"/>
                    </a:lnTo>
                    <a:cubicBezTo>
                      <a:pt x="6081" y="5574"/>
                      <a:pt x="5652" y="5885"/>
                      <a:pt x="5181" y="6120"/>
                    </a:cubicBezTo>
                    <a:lnTo>
                      <a:pt x="4529" y="6444"/>
                    </a:lnTo>
                    <a:lnTo>
                      <a:pt x="4529" y="6229"/>
                    </a:lnTo>
                    <a:cubicBezTo>
                      <a:pt x="4529" y="5915"/>
                      <a:pt x="4276" y="5661"/>
                      <a:pt x="3962" y="5661"/>
                    </a:cubicBezTo>
                    <a:lnTo>
                      <a:pt x="565" y="5661"/>
                    </a:lnTo>
                    <a:cubicBezTo>
                      <a:pt x="251" y="5661"/>
                      <a:pt x="0" y="5915"/>
                      <a:pt x="0" y="6229"/>
                    </a:cubicBezTo>
                    <a:lnTo>
                      <a:pt x="0" y="15324"/>
                    </a:lnTo>
                    <a:cubicBezTo>
                      <a:pt x="0" y="15638"/>
                      <a:pt x="251" y="15891"/>
                      <a:pt x="565" y="15891"/>
                    </a:cubicBezTo>
                    <a:lnTo>
                      <a:pt x="3962" y="15891"/>
                    </a:lnTo>
                    <a:cubicBezTo>
                      <a:pt x="4276" y="15891"/>
                      <a:pt x="4529" y="15638"/>
                      <a:pt x="4529" y="15324"/>
                    </a:cubicBezTo>
                    <a:lnTo>
                      <a:pt x="4529" y="14976"/>
                    </a:lnTo>
                    <a:lnTo>
                      <a:pt x="5435" y="15278"/>
                    </a:lnTo>
                    <a:cubicBezTo>
                      <a:pt x="6649" y="15683"/>
                      <a:pt x="7917" y="15888"/>
                      <a:pt x="9197" y="15888"/>
                    </a:cubicBezTo>
                    <a:lnTo>
                      <a:pt x="13020" y="15888"/>
                    </a:lnTo>
                    <a:cubicBezTo>
                      <a:pt x="14219" y="15888"/>
                      <a:pt x="15040" y="14681"/>
                      <a:pt x="14599" y="13566"/>
                    </a:cubicBezTo>
                    <a:cubicBezTo>
                      <a:pt x="15577" y="13298"/>
                      <a:pt x="16106" y="12241"/>
                      <a:pt x="15731" y="11302"/>
                    </a:cubicBezTo>
                    <a:cubicBezTo>
                      <a:pt x="16468" y="11100"/>
                      <a:pt x="16981" y="10429"/>
                      <a:pt x="16984" y="9662"/>
                    </a:cubicBezTo>
                    <a:cubicBezTo>
                      <a:pt x="16981" y="9233"/>
                      <a:pt x="16824" y="8823"/>
                      <a:pt x="16541" y="8503"/>
                    </a:cubicBezTo>
                    <a:cubicBezTo>
                      <a:pt x="16994" y="8005"/>
                      <a:pt x="17108" y="7289"/>
                      <a:pt x="16837" y="6673"/>
                    </a:cubicBezTo>
                    <a:cubicBezTo>
                      <a:pt x="16565" y="6060"/>
                      <a:pt x="15958" y="5661"/>
                      <a:pt x="15285" y="5661"/>
                    </a:cubicBezTo>
                    <a:lnTo>
                      <a:pt x="10635" y="5661"/>
                    </a:lnTo>
                    <a:cubicBezTo>
                      <a:pt x="11109" y="4577"/>
                      <a:pt x="11323" y="3104"/>
                      <a:pt x="11323" y="2364"/>
                    </a:cubicBezTo>
                    <a:cubicBezTo>
                      <a:pt x="11320" y="1060"/>
                      <a:pt x="10263" y="3"/>
                      <a:pt x="895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643" name="Google Shape;1643;p39"/>
              <p:cNvSpPr/>
              <p:nvPr/>
            </p:nvSpPr>
            <p:spPr>
              <a:xfrm>
                <a:off x="3467650" y="238575"/>
                <a:ext cx="46525" cy="56650"/>
              </a:xfrm>
              <a:custGeom>
                <a:avLst/>
                <a:gdLst/>
                <a:ahLst/>
                <a:cxnLst/>
                <a:rect l="l" t="t" r="r" b="b"/>
                <a:pathLst>
                  <a:path w="1861" h="2266" extrusionOk="0">
                    <a:moveTo>
                      <a:pt x="646" y="1"/>
                    </a:moveTo>
                    <a:cubicBezTo>
                      <a:pt x="561" y="1"/>
                      <a:pt x="475" y="20"/>
                      <a:pt x="393" y="61"/>
                    </a:cubicBezTo>
                    <a:cubicBezTo>
                      <a:pt x="112" y="199"/>
                      <a:pt x="0" y="541"/>
                      <a:pt x="139" y="821"/>
                    </a:cubicBezTo>
                    <a:lnTo>
                      <a:pt x="707" y="1954"/>
                    </a:lnTo>
                    <a:cubicBezTo>
                      <a:pt x="805" y="2150"/>
                      <a:pt x="1005" y="2265"/>
                      <a:pt x="1212" y="2265"/>
                    </a:cubicBezTo>
                    <a:cubicBezTo>
                      <a:pt x="1297" y="2265"/>
                      <a:pt x="1384" y="2246"/>
                      <a:pt x="1465" y="2204"/>
                    </a:cubicBezTo>
                    <a:cubicBezTo>
                      <a:pt x="1746" y="2065"/>
                      <a:pt x="1860" y="1727"/>
                      <a:pt x="1718" y="1446"/>
                    </a:cubicBezTo>
                    <a:lnTo>
                      <a:pt x="1154" y="314"/>
                    </a:lnTo>
                    <a:cubicBezTo>
                      <a:pt x="1053" y="115"/>
                      <a:pt x="854" y="1"/>
                      <a:pt x="64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644" name="Google Shape;1644;p39"/>
              <p:cNvSpPr/>
              <p:nvPr/>
            </p:nvSpPr>
            <p:spPr>
              <a:xfrm>
                <a:off x="3566675" y="238575"/>
                <a:ext cx="46525" cy="56675"/>
              </a:xfrm>
              <a:custGeom>
                <a:avLst/>
                <a:gdLst/>
                <a:ahLst/>
                <a:cxnLst/>
                <a:rect l="l" t="t" r="r" b="b"/>
                <a:pathLst>
                  <a:path w="1861" h="2267" extrusionOk="0">
                    <a:moveTo>
                      <a:pt x="1215" y="1"/>
                    </a:moveTo>
                    <a:cubicBezTo>
                      <a:pt x="1007" y="1"/>
                      <a:pt x="808" y="115"/>
                      <a:pt x="707" y="314"/>
                    </a:cubicBezTo>
                    <a:lnTo>
                      <a:pt x="143" y="1446"/>
                    </a:lnTo>
                    <a:cubicBezTo>
                      <a:pt x="1" y="1727"/>
                      <a:pt x="116" y="2065"/>
                      <a:pt x="396" y="2207"/>
                    </a:cubicBezTo>
                    <a:cubicBezTo>
                      <a:pt x="477" y="2247"/>
                      <a:pt x="562" y="2266"/>
                      <a:pt x="646" y="2266"/>
                    </a:cubicBezTo>
                    <a:cubicBezTo>
                      <a:pt x="854" y="2266"/>
                      <a:pt x="1055" y="2151"/>
                      <a:pt x="1154" y="1954"/>
                    </a:cubicBezTo>
                    <a:lnTo>
                      <a:pt x="1722" y="821"/>
                    </a:lnTo>
                    <a:cubicBezTo>
                      <a:pt x="1861" y="541"/>
                      <a:pt x="1749" y="199"/>
                      <a:pt x="1468" y="61"/>
                    </a:cubicBezTo>
                    <a:cubicBezTo>
                      <a:pt x="1387" y="20"/>
                      <a:pt x="1300" y="1"/>
                      <a:pt x="1215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645" name="Google Shape;1645;p39"/>
              <p:cNvSpPr/>
              <p:nvPr/>
            </p:nvSpPr>
            <p:spPr>
              <a:xfrm>
                <a:off x="3611225" y="323500"/>
                <a:ext cx="56550" cy="28325"/>
              </a:xfrm>
              <a:custGeom>
                <a:avLst/>
                <a:gdLst/>
                <a:ahLst/>
                <a:cxnLst/>
                <a:rect l="l" t="t" r="r" b="b"/>
                <a:pathLst>
                  <a:path w="2262" h="1133" extrusionOk="0">
                    <a:moveTo>
                      <a:pt x="565" y="0"/>
                    </a:moveTo>
                    <a:cubicBezTo>
                      <a:pt x="251" y="0"/>
                      <a:pt x="0" y="254"/>
                      <a:pt x="0" y="568"/>
                    </a:cubicBezTo>
                    <a:cubicBezTo>
                      <a:pt x="0" y="879"/>
                      <a:pt x="251" y="1132"/>
                      <a:pt x="565" y="1132"/>
                    </a:cubicBezTo>
                    <a:lnTo>
                      <a:pt x="1697" y="1132"/>
                    </a:lnTo>
                    <a:cubicBezTo>
                      <a:pt x="2011" y="1132"/>
                      <a:pt x="2262" y="879"/>
                      <a:pt x="2262" y="568"/>
                    </a:cubicBezTo>
                    <a:cubicBezTo>
                      <a:pt x="2262" y="254"/>
                      <a:pt x="2011" y="0"/>
                      <a:pt x="169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646" name="Google Shape;1646;p39"/>
              <p:cNvSpPr/>
              <p:nvPr/>
            </p:nvSpPr>
            <p:spPr>
              <a:xfrm>
                <a:off x="3413075" y="323500"/>
                <a:ext cx="56550" cy="28325"/>
              </a:xfrm>
              <a:custGeom>
                <a:avLst/>
                <a:gdLst/>
                <a:ahLst/>
                <a:cxnLst/>
                <a:rect l="l" t="t" r="r" b="b"/>
                <a:pathLst>
                  <a:path w="2262" h="1133" extrusionOk="0">
                    <a:moveTo>
                      <a:pt x="565" y="0"/>
                    </a:moveTo>
                    <a:cubicBezTo>
                      <a:pt x="251" y="0"/>
                      <a:pt x="0" y="254"/>
                      <a:pt x="0" y="568"/>
                    </a:cubicBezTo>
                    <a:cubicBezTo>
                      <a:pt x="0" y="879"/>
                      <a:pt x="251" y="1132"/>
                      <a:pt x="565" y="1132"/>
                    </a:cubicBezTo>
                    <a:lnTo>
                      <a:pt x="1697" y="1132"/>
                    </a:lnTo>
                    <a:cubicBezTo>
                      <a:pt x="2011" y="1132"/>
                      <a:pt x="2262" y="879"/>
                      <a:pt x="2262" y="568"/>
                    </a:cubicBezTo>
                    <a:cubicBezTo>
                      <a:pt x="2262" y="254"/>
                      <a:pt x="2011" y="0"/>
                      <a:pt x="1697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</p:grpSp>
      </p:grpSp>
      <p:grpSp>
        <p:nvGrpSpPr>
          <p:cNvPr id="1647" name="Google Shape;1647;p39"/>
          <p:cNvGrpSpPr/>
          <p:nvPr/>
        </p:nvGrpSpPr>
        <p:grpSpPr>
          <a:xfrm>
            <a:off x="7696225" y="4206018"/>
            <a:ext cx="301161" cy="339535"/>
            <a:chOff x="3299850" y="238575"/>
            <a:chExt cx="427725" cy="482225"/>
          </a:xfrm>
        </p:grpSpPr>
        <p:sp>
          <p:nvSpPr>
            <p:cNvPr id="1648" name="Google Shape;1648;p39"/>
            <p:cNvSpPr/>
            <p:nvPr/>
          </p:nvSpPr>
          <p:spPr>
            <a:xfrm>
              <a:off x="3299850" y="323500"/>
              <a:ext cx="427725" cy="397300"/>
            </a:xfrm>
            <a:custGeom>
              <a:avLst/>
              <a:gdLst/>
              <a:ahLst/>
              <a:cxnLst/>
              <a:rect l="l" t="t" r="r" b="b"/>
              <a:pathLst>
                <a:path w="17109" h="15892" extrusionOk="0">
                  <a:moveTo>
                    <a:pt x="3397" y="6794"/>
                  </a:moveTo>
                  <a:lnTo>
                    <a:pt x="3397" y="14759"/>
                  </a:lnTo>
                  <a:lnTo>
                    <a:pt x="1132" y="14759"/>
                  </a:lnTo>
                  <a:lnTo>
                    <a:pt x="1132" y="6794"/>
                  </a:lnTo>
                  <a:close/>
                  <a:moveTo>
                    <a:pt x="9034" y="1132"/>
                  </a:moveTo>
                  <a:cubicBezTo>
                    <a:pt x="9683" y="1175"/>
                    <a:pt x="10191" y="1712"/>
                    <a:pt x="10191" y="2364"/>
                  </a:cubicBezTo>
                  <a:cubicBezTo>
                    <a:pt x="10191" y="3346"/>
                    <a:pt x="9774" y="5275"/>
                    <a:pt x="9221" y="5828"/>
                  </a:cubicBezTo>
                  <a:cubicBezTo>
                    <a:pt x="8865" y="6184"/>
                    <a:pt x="9119" y="6794"/>
                    <a:pt x="9623" y="6794"/>
                  </a:cubicBezTo>
                  <a:lnTo>
                    <a:pt x="15285" y="6794"/>
                  </a:lnTo>
                  <a:cubicBezTo>
                    <a:pt x="15599" y="6794"/>
                    <a:pt x="15849" y="7047"/>
                    <a:pt x="15849" y="7361"/>
                  </a:cubicBezTo>
                  <a:cubicBezTo>
                    <a:pt x="15849" y="7672"/>
                    <a:pt x="15599" y="7926"/>
                    <a:pt x="15285" y="7926"/>
                  </a:cubicBezTo>
                  <a:lnTo>
                    <a:pt x="11888" y="7926"/>
                  </a:lnTo>
                  <a:cubicBezTo>
                    <a:pt x="11574" y="7926"/>
                    <a:pt x="11323" y="8180"/>
                    <a:pt x="11323" y="8494"/>
                  </a:cubicBezTo>
                  <a:cubicBezTo>
                    <a:pt x="11323" y="8805"/>
                    <a:pt x="11574" y="9058"/>
                    <a:pt x="11888" y="9058"/>
                  </a:cubicBezTo>
                  <a:lnTo>
                    <a:pt x="15285" y="9058"/>
                  </a:lnTo>
                  <a:cubicBezTo>
                    <a:pt x="15586" y="9058"/>
                    <a:pt x="15852" y="9342"/>
                    <a:pt x="15852" y="9662"/>
                  </a:cubicBezTo>
                  <a:cubicBezTo>
                    <a:pt x="15852" y="9976"/>
                    <a:pt x="15599" y="10230"/>
                    <a:pt x="15285" y="10230"/>
                  </a:cubicBezTo>
                  <a:lnTo>
                    <a:pt x="11888" y="10230"/>
                  </a:lnTo>
                  <a:cubicBezTo>
                    <a:pt x="11574" y="10230"/>
                    <a:pt x="11323" y="10484"/>
                    <a:pt x="11323" y="10795"/>
                  </a:cubicBezTo>
                  <a:cubicBezTo>
                    <a:pt x="11323" y="11109"/>
                    <a:pt x="11574" y="11362"/>
                    <a:pt x="11888" y="11362"/>
                  </a:cubicBezTo>
                  <a:lnTo>
                    <a:pt x="14152" y="11362"/>
                  </a:lnTo>
                  <a:cubicBezTo>
                    <a:pt x="14466" y="11362"/>
                    <a:pt x="14717" y="11616"/>
                    <a:pt x="14717" y="11927"/>
                  </a:cubicBezTo>
                  <a:cubicBezTo>
                    <a:pt x="14717" y="12241"/>
                    <a:pt x="14466" y="12494"/>
                    <a:pt x="14152" y="12494"/>
                  </a:cubicBezTo>
                  <a:lnTo>
                    <a:pt x="11888" y="12494"/>
                  </a:lnTo>
                  <a:cubicBezTo>
                    <a:pt x="11574" y="12494"/>
                    <a:pt x="11323" y="12748"/>
                    <a:pt x="11323" y="13059"/>
                  </a:cubicBezTo>
                  <a:cubicBezTo>
                    <a:pt x="11323" y="13373"/>
                    <a:pt x="11574" y="13627"/>
                    <a:pt x="11888" y="13627"/>
                  </a:cubicBezTo>
                  <a:lnTo>
                    <a:pt x="13020" y="13627"/>
                  </a:lnTo>
                  <a:cubicBezTo>
                    <a:pt x="13334" y="13627"/>
                    <a:pt x="13585" y="13880"/>
                    <a:pt x="13585" y="14191"/>
                  </a:cubicBezTo>
                  <a:cubicBezTo>
                    <a:pt x="13585" y="14505"/>
                    <a:pt x="13334" y="14759"/>
                    <a:pt x="13020" y="14759"/>
                  </a:cubicBezTo>
                  <a:lnTo>
                    <a:pt x="9197" y="14759"/>
                  </a:lnTo>
                  <a:cubicBezTo>
                    <a:pt x="8041" y="14759"/>
                    <a:pt x="6890" y="14572"/>
                    <a:pt x="5794" y="14207"/>
                  </a:cubicBezTo>
                  <a:lnTo>
                    <a:pt x="4529" y="13784"/>
                  </a:lnTo>
                  <a:lnTo>
                    <a:pt x="4529" y="7712"/>
                  </a:lnTo>
                  <a:lnTo>
                    <a:pt x="5686" y="7132"/>
                  </a:lnTo>
                  <a:cubicBezTo>
                    <a:pt x="6265" y="6842"/>
                    <a:pt x="6797" y="6459"/>
                    <a:pt x="7253" y="6003"/>
                  </a:cubicBezTo>
                  <a:lnTo>
                    <a:pt x="7289" y="5963"/>
                  </a:lnTo>
                  <a:cubicBezTo>
                    <a:pt x="8352" y="4901"/>
                    <a:pt x="8917" y="2654"/>
                    <a:pt x="9034" y="1132"/>
                  </a:cubicBezTo>
                  <a:close/>
                  <a:moveTo>
                    <a:pt x="8491" y="0"/>
                  </a:moveTo>
                  <a:cubicBezTo>
                    <a:pt x="8177" y="0"/>
                    <a:pt x="7926" y="254"/>
                    <a:pt x="7926" y="568"/>
                  </a:cubicBezTo>
                  <a:cubicBezTo>
                    <a:pt x="7926" y="1887"/>
                    <a:pt x="7380" y="4276"/>
                    <a:pt x="6492" y="5166"/>
                  </a:cubicBezTo>
                  <a:lnTo>
                    <a:pt x="6456" y="5203"/>
                  </a:lnTo>
                  <a:cubicBezTo>
                    <a:pt x="6081" y="5574"/>
                    <a:pt x="5652" y="5885"/>
                    <a:pt x="5181" y="6120"/>
                  </a:cubicBezTo>
                  <a:lnTo>
                    <a:pt x="4529" y="6444"/>
                  </a:lnTo>
                  <a:lnTo>
                    <a:pt x="4529" y="6229"/>
                  </a:lnTo>
                  <a:cubicBezTo>
                    <a:pt x="4529" y="5915"/>
                    <a:pt x="4276" y="5661"/>
                    <a:pt x="3962" y="5661"/>
                  </a:cubicBezTo>
                  <a:lnTo>
                    <a:pt x="565" y="5661"/>
                  </a:lnTo>
                  <a:cubicBezTo>
                    <a:pt x="251" y="5661"/>
                    <a:pt x="0" y="5915"/>
                    <a:pt x="0" y="6229"/>
                  </a:cubicBezTo>
                  <a:lnTo>
                    <a:pt x="0" y="15324"/>
                  </a:lnTo>
                  <a:cubicBezTo>
                    <a:pt x="0" y="15638"/>
                    <a:pt x="251" y="15891"/>
                    <a:pt x="565" y="15891"/>
                  </a:cubicBezTo>
                  <a:lnTo>
                    <a:pt x="3962" y="15891"/>
                  </a:lnTo>
                  <a:cubicBezTo>
                    <a:pt x="4276" y="15891"/>
                    <a:pt x="4529" y="15638"/>
                    <a:pt x="4529" y="15324"/>
                  </a:cubicBezTo>
                  <a:lnTo>
                    <a:pt x="4529" y="14976"/>
                  </a:lnTo>
                  <a:lnTo>
                    <a:pt x="5435" y="15278"/>
                  </a:lnTo>
                  <a:cubicBezTo>
                    <a:pt x="6649" y="15683"/>
                    <a:pt x="7917" y="15888"/>
                    <a:pt x="9197" y="15888"/>
                  </a:cubicBezTo>
                  <a:lnTo>
                    <a:pt x="13020" y="15888"/>
                  </a:lnTo>
                  <a:cubicBezTo>
                    <a:pt x="14219" y="15888"/>
                    <a:pt x="15040" y="14681"/>
                    <a:pt x="14599" y="13566"/>
                  </a:cubicBezTo>
                  <a:cubicBezTo>
                    <a:pt x="15577" y="13298"/>
                    <a:pt x="16106" y="12241"/>
                    <a:pt x="15731" y="11302"/>
                  </a:cubicBezTo>
                  <a:cubicBezTo>
                    <a:pt x="16468" y="11100"/>
                    <a:pt x="16981" y="10429"/>
                    <a:pt x="16984" y="9662"/>
                  </a:cubicBezTo>
                  <a:cubicBezTo>
                    <a:pt x="16981" y="9233"/>
                    <a:pt x="16824" y="8823"/>
                    <a:pt x="16541" y="8503"/>
                  </a:cubicBezTo>
                  <a:cubicBezTo>
                    <a:pt x="16994" y="8005"/>
                    <a:pt x="17108" y="7289"/>
                    <a:pt x="16837" y="6673"/>
                  </a:cubicBezTo>
                  <a:cubicBezTo>
                    <a:pt x="16565" y="6060"/>
                    <a:pt x="15958" y="5661"/>
                    <a:pt x="15285" y="5661"/>
                  </a:cubicBezTo>
                  <a:lnTo>
                    <a:pt x="10635" y="5661"/>
                  </a:lnTo>
                  <a:cubicBezTo>
                    <a:pt x="11109" y="4577"/>
                    <a:pt x="11323" y="3104"/>
                    <a:pt x="11323" y="2364"/>
                  </a:cubicBezTo>
                  <a:cubicBezTo>
                    <a:pt x="11320" y="1060"/>
                    <a:pt x="10263" y="3"/>
                    <a:pt x="895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649" name="Google Shape;1649;p39"/>
            <p:cNvSpPr/>
            <p:nvPr/>
          </p:nvSpPr>
          <p:spPr>
            <a:xfrm>
              <a:off x="3467650" y="238575"/>
              <a:ext cx="46525" cy="56650"/>
            </a:xfrm>
            <a:custGeom>
              <a:avLst/>
              <a:gdLst/>
              <a:ahLst/>
              <a:cxnLst/>
              <a:rect l="l" t="t" r="r" b="b"/>
              <a:pathLst>
                <a:path w="1861" h="2266" extrusionOk="0">
                  <a:moveTo>
                    <a:pt x="646" y="1"/>
                  </a:moveTo>
                  <a:cubicBezTo>
                    <a:pt x="561" y="1"/>
                    <a:pt x="475" y="20"/>
                    <a:pt x="393" y="61"/>
                  </a:cubicBezTo>
                  <a:cubicBezTo>
                    <a:pt x="112" y="199"/>
                    <a:pt x="0" y="541"/>
                    <a:pt x="139" y="821"/>
                  </a:cubicBezTo>
                  <a:lnTo>
                    <a:pt x="707" y="1954"/>
                  </a:lnTo>
                  <a:cubicBezTo>
                    <a:pt x="805" y="2150"/>
                    <a:pt x="1005" y="2265"/>
                    <a:pt x="1212" y="2265"/>
                  </a:cubicBezTo>
                  <a:cubicBezTo>
                    <a:pt x="1297" y="2265"/>
                    <a:pt x="1384" y="2246"/>
                    <a:pt x="1465" y="2204"/>
                  </a:cubicBezTo>
                  <a:cubicBezTo>
                    <a:pt x="1746" y="2065"/>
                    <a:pt x="1860" y="1727"/>
                    <a:pt x="1718" y="1446"/>
                  </a:cubicBezTo>
                  <a:lnTo>
                    <a:pt x="1154" y="314"/>
                  </a:lnTo>
                  <a:cubicBezTo>
                    <a:pt x="1053" y="115"/>
                    <a:pt x="854" y="1"/>
                    <a:pt x="646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650" name="Google Shape;1650;p39"/>
            <p:cNvSpPr/>
            <p:nvPr/>
          </p:nvSpPr>
          <p:spPr>
            <a:xfrm>
              <a:off x="3566675" y="238575"/>
              <a:ext cx="46525" cy="56675"/>
            </a:xfrm>
            <a:custGeom>
              <a:avLst/>
              <a:gdLst/>
              <a:ahLst/>
              <a:cxnLst/>
              <a:rect l="l" t="t" r="r" b="b"/>
              <a:pathLst>
                <a:path w="1861" h="2267" extrusionOk="0">
                  <a:moveTo>
                    <a:pt x="1215" y="1"/>
                  </a:moveTo>
                  <a:cubicBezTo>
                    <a:pt x="1007" y="1"/>
                    <a:pt x="808" y="115"/>
                    <a:pt x="707" y="314"/>
                  </a:cubicBezTo>
                  <a:lnTo>
                    <a:pt x="143" y="1446"/>
                  </a:lnTo>
                  <a:cubicBezTo>
                    <a:pt x="1" y="1727"/>
                    <a:pt x="116" y="2065"/>
                    <a:pt x="396" y="2207"/>
                  </a:cubicBezTo>
                  <a:cubicBezTo>
                    <a:pt x="477" y="2247"/>
                    <a:pt x="562" y="2266"/>
                    <a:pt x="646" y="2266"/>
                  </a:cubicBezTo>
                  <a:cubicBezTo>
                    <a:pt x="854" y="2266"/>
                    <a:pt x="1055" y="2151"/>
                    <a:pt x="1154" y="1954"/>
                  </a:cubicBezTo>
                  <a:lnTo>
                    <a:pt x="1722" y="821"/>
                  </a:lnTo>
                  <a:cubicBezTo>
                    <a:pt x="1861" y="541"/>
                    <a:pt x="1749" y="199"/>
                    <a:pt x="1468" y="61"/>
                  </a:cubicBezTo>
                  <a:cubicBezTo>
                    <a:pt x="1387" y="20"/>
                    <a:pt x="1300" y="1"/>
                    <a:pt x="121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651" name="Google Shape;1651;p39"/>
            <p:cNvSpPr/>
            <p:nvPr/>
          </p:nvSpPr>
          <p:spPr>
            <a:xfrm>
              <a:off x="3611225" y="323500"/>
              <a:ext cx="56550" cy="28325"/>
            </a:xfrm>
            <a:custGeom>
              <a:avLst/>
              <a:gdLst/>
              <a:ahLst/>
              <a:cxnLst/>
              <a:rect l="l" t="t" r="r" b="b"/>
              <a:pathLst>
                <a:path w="2262" h="1133" extrusionOk="0">
                  <a:moveTo>
                    <a:pt x="565" y="0"/>
                  </a:moveTo>
                  <a:cubicBezTo>
                    <a:pt x="251" y="0"/>
                    <a:pt x="0" y="254"/>
                    <a:pt x="0" y="568"/>
                  </a:cubicBezTo>
                  <a:cubicBezTo>
                    <a:pt x="0" y="879"/>
                    <a:pt x="251" y="1132"/>
                    <a:pt x="565" y="1132"/>
                  </a:cubicBezTo>
                  <a:lnTo>
                    <a:pt x="1697" y="1132"/>
                  </a:lnTo>
                  <a:cubicBezTo>
                    <a:pt x="2011" y="1132"/>
                    <a:pt x="2262" y="879"/>
                    <a:pt x="2262" y="568"/>
                  </a:cubicBezTo>
                  <a:cubicBezTo>
                    <a:pt x="2262" y="254"/>
                    <a:pt x="2011" y="0"/>
                    <a:pt x="169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652" name="Google Shape;1652;p39"/>
            <p:cNvSpPr/>
            <p:nvPr/>
          </p:nvSpPr>
          <p:spPr>
            <a:xfrm>
              <a:off x="3413075" y="323500"/>
              <a:ext cx="56550" cy="28325"/>
            </a:xfrm>
            <a:custGeom>
              <a:avLst/>
              <a:gdLst/>
              <a:ahLst/>
              <a:cxnLst/>
              <a:rect l="l" t="t" r="r" b="b"/>
              <a:pathLst>
                <a:path w="2262" h="1133" extrusionOk="0">
                  <a:moveTo>
                    <a:pt x="565" y="0"/>
                  </a:moveTo>
                  <a:cubicBezTo>
                    <a:pt x="251" y="0"/>
                    <a:pt x="0" y="254"/>
                    <a:pt x="0" y="568"/>
                  </a:cubicBezTo>
                  <a:cubicBezTo>
                    <a:pt x="0" y="879"/>
                    <a:pt x="251" y="1132"/>
                    <a:pt x="565" y="1132"/>
                  </a:cubicBezTo>
                  <a:lnTo>
                    <a:pt x="1697" y="1132"/>
                  </a:lnTo>
                  <a:cubicBezTo>
                    <a:pt x="2011" y="1132"/>
                    <a:pt x="2262" y="879"/>
                    <a:pt x="2262" y="568"/>
                  </a:cubicBezTo>
                  <a:cubicBezTo>
                    <a:pt x="2262" y="254"/>
                    <a:pt x="2011" y="0"/>
                    <a:pt x="169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1653" name="Google Shape;1653;p3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" name="Google Shape;1658;p40"/>
          <p:cNvSpPr txBox="1">
            <a:spLocks noGrp="1"/>
          </p:cNvSpPr>
          <p:nvPr>
            <p:ph type="title"/>
          </p:nvPr>
        </p:nvSpPr>
        <p:spPr>
          <a:xfrm>
            <a:off x="2025125" y="531600"/>
            <a:ext cx="5094000" cy="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9" name="Google Shape;1659;p40"/>
          <p:cNvSpPr txBox="1"/>
          <p:nvPr/>
        </p:nvSpPr>
        <p:spPr>
          <a:xfrm>
            <a:off x="1625400" y="4029850"/>
            <a:ext cx="610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/>
              <a:t>Tentukan Tipe Data pada Dataset berikut </a:t>
            </a:r>
            <a:endParaRPr sz="1500" b="1"/>
          </a:p>
        </p:txBody>
      </p:sp>
      <p:pic>
        <p:nvPicPr>
          <p:cNvPr id="1660" name="Google Shape;166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" y="209575"/>
            <a:ext cx="8915400" cy="3568646"/>
          </a:xfrm>
          <a:prstGeom prst="rect">
            <a:avLst/>
          </a:prstGeom>
          <a:noFill/>
          <a:ln>
            <a:noFill/>
          </a:ln>
        </p:spPr>
      </p:pic>
      <p:sp>
        <p:nvSpPr>
          <p:cNvPr id="1661" name="Google Shape;1661;p4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 Operations with Fractions for Distance Learning by Slidesgo">
  <a:themeElements>
    <a:clrScheme name="Simple Light">
      <a:dk1>
        <a:srgbClr val="263238"/>
      </a:dk1>
      <a:lt1>
        <a:srgbClr val="EEEFF0"/>
      </a:lt1>
      <a:dk2>
        <a:srgbClr val="263238"/>
      </a:dk2>
      <a:lt2>
        <a:srgbClr val="FFFFFF"/>
      </a:lt2>
      <a:accent1>
        <a:srgbClr val="0169EE"/>
      </a:accent1>
      <a:accent2>
        <a:srgbClr val="F0AE00"/>
      </a:accent2>
      <a:accent3>
        <a:srgbClr val="EEEFF0"/>
      </a:accent3>
      <a:accent4>
        <a:srgbClr val="0169EE"/>
      </a:accent4>
      <a:accent5>
        <a:srgbClr val="F0AE00"/>
      </a:accent5>
      <a:accent6>
        <a:srgbClr val="EEEFF0"/>
      </a:accent6>
      <a:hlink>
        <a:srgbClr val="26323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214</TotalTime>
  <Words>1521</Words>
  <Application>Microsoft Office PowerPoint</Application>
  <PresentationFormat>On-screen Show (16:9)</PresentationFormat>
  <Paragraphs>364</Paragraphs>
  <Slides>52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61" baseType="lpstr">
      <vt:lpstr>Montserrat</vt:lpstr>
      <vt:lpstr>SourceSansPro</vt:lpstr>
      <vt:lpstr>Anaheim</vt:lpstr>
      <vt:lpstr>Titillium</vt:lpstr>
      <vt:lpstr>Nunito Sans</vt:lpstr>
      <vt:lpstr>Arial</vt:lpstr>
      <vt:lpstr>Raleway</vt:lpstr>
      <vt:lpstr>Nunito</vt:lpstr>
      <vt:lpstr> Operations with Fractions for Distance Learning by Slidesgo</vt:lpstr>
      <vt:lpstr>STATISTIKA  For Distance TERAPAN</vt:lpstr>
      <vt:lpstr>PowerPoint Presentation</vt:lpstr>
      <vt:lpstr>01</vt:lpstr>
      <vt:lpstr>Intro to Stats</vt:lpstr>
      <vt:lpstr>“There are three kinds of lies: lies, damned lies and statistics” (B. Disraeli / M. Twain)</vt:lpstr>
      <vt:lpstr>Terminologi</vt:lpstr>
      <vt:lpstr>PowerPoint Presentation</vt:lpstr>
      <vt:lpstr>Karakteristik Tipe Data</vt:lpstr>
      <vt:lpstr>PowerPoint Presentation</vt:lpstr>
      <vt:lpstr>Type of Statistic</vt:lpstr>
      <vt:lpstr>Statistika Deskriptif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Visualizing Data</vt:lpstr>
      <vt:lpstr>Data Visualization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Sampling and Probability</vt:lpstr>
      <vt:lpstr>PowerPoint Presentation</vt:lpstr>
      <vt:lpstr>Sampling Method</vt:lpstr>
      <vt:lpstr>Probabilistic</vt:lpstr>
      <vt:lpstr>Probabilistic</vt:lpstr>
      <vt:lpstr>Non - Probabilistic</vt:lpstr>
      <vt:lpstr>Sampling Error</vt:lpstr>
      <vt:lpstr>Peluang</vt:lpstr>
      <vt:lpstr>Peluang Bersyarat</vt:lpstr>
      <vt:lpstr>PowerPoint Presentation</vt:lpstr>
      <vt:lpstr>Pengaplikasian Teori Peluang</vt:lpstr>
      <vt:lpstr>Inference Statistic</vt:lpstr>
      <vt:lpstr>Summary of Inference Stats</vt:lpstr>
      <vt:lpstr>PowerPoint Presentation</vt:lpstr>
      <vt:lpstr>Korelasi</vt:lpstr>
      <vt:lpstr>PowerPoint Presentation</vt:lpstr>
      <vt:lpstr>PowerPoint Presentation</vt:lpstr>
      <vt:lpstr>Uji Hipotesis</vt:lpstr>
      <vt:lpstr>PowerPoint Presentation</vt:lpstr>
      <vt:lpstr>PowerPoint Presentation</vt:lpstr>
      <vt:lpstr>Uji t</vt:lpstr>
      <vt:lpstr>PowerPoint Presentation</vt:lpstr>
      <vt:lpstr>“Statistics is  The Grammar of Science”</vt:lpstr>
      <vt:lpstr>Terima Kasih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STATISTIKA  For Distance TERAPAN</dc:title>
  <cp:lastModifiedBy>Ade Satya</cp:lastModifiedBy>
  <cp:revision>6</cp:revision>
  <dcterms:modified xsi:type="dcterms:W3CDTF">2022-06-16T14:22:41Z</dcterms:modified>
</cp:coreProperties>
</file>